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s://cdn-0.plantuml.com/plantuml/dpng/PO_F2e904CRl-nI3fphu2c5_gBo4uA53U1ZT4KJTZN4ibkZTIzd8ylZnVR_vCL4doDAtZJ9M4mHxjaR8Q5YSI9ggTCi07WhWSgOSudV59HQKgQVom0QBUjmVYMtTV-Rh98QK-4QS3N67WZbsKp0Lhgu4syRssaC9kfQCm065xkZ6yPyOmd3rUtqIVFkLpRkP8YAZX_TV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cdn-0.plantuml.com/plantuml/dpng/NO_F2i8m38VlVOeStM7u1h8vl0aE1E-b2LgqZIGfmxTtkZbmj-JtVUHFe-R5Ideu7um5kgB6YMHkMqmnp_NP93x9kPy2TRs3pP6lCLUhS2yyA44lZ2MOhd6B2CRGUR4rwcuKxbp6_BjwyRS7ZBOC_AENI0ES14d6V3fo0gCTI1Lw_qgKhNAkeOoVNzy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https://cdn-0.plantuml.com/plantuml/dpng/hPB1IWCn48Rl-nHXJshPejT5IaKG1551V80n6UjWDhDC9kr1V7URRg2nLl3WPTby-pFVls6MKK4q3Rwn7c8qpn75V3J6TEHwywH2OPLFE03v6epRz8R5rUoL9Eez35X33p_OpFEAmibfRrwOFKB8J715KL5g_DcKMe_2BbazrYmS-4OXkmKtda7psM6qGgCIXxe2E5U6Pk6QoUrjro17LIcYt7uZupJYZgBs9Zyloz35WQC4UrD0SKu_Fl0Q_n2qRsZVEHqf_20EvHyQTyeA_chW57H_XJCh28exIUtUxKfxqPgkMvZsV3u_QwUhwmrlGcpo--7tIPOZbeC2RMDJ-Lzp5AnF3cEpnE3oedu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cdn-0.plantuml.com/plantuml/dpng/VP7DIiGm58NtUOhBx7s1BcISWYl1GT5zIAuOPfextdk2zEqrc1GAhRiatvTpydCqU4MPhiu7YD9O33AnEiv8cEdmg9B1EHx86_N9Gay-N3fiuyvUeUd6plL4khjVzWzqKlasfhDAB07cEgbM2nheXRyA6nQBdfB1DRpaDHL5yzhSwtw8aI0qUiLsxzijUd0L_c-hmbx9-CdX8cMduTrVqrP7UxMXNYIm6PtzF766-rjVPJH4e-IFf9D7ahnzt6UDh6ll-0lgh_y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s://cdn-0.plantuml.com/plantuml/dpng/LOzD2iCW50Rtdi9ps4rQ3z10QFUYNwaqQdW-AG4FNrFfJrRYyCsWGsP3NC8igYwPKm1LyMP2dIWzC-H8oHNB-I3KX1cMFwI1etEIazI6satKQSsCK8MwBCumlloNLisrGBVki8zKzkRLpFxFxVkSvMZMWDYtJ7x1rkfCwXHlde9Xd-8kfWbRwamEj7z7EnSn8BhszH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SWENG 837 Software Design Final Project</a:t>
            </a:r>
          </a:p>
          <a:p>
            <a:r>
              <a:t>Presented by: Matthew Varghese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Diagram</a:t>
            </a:r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04F1B905-D301-D162-7900-4837A895C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6" y="1319867"/>
            <a:ext cx="6983772" cy="4736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Deployment Diagram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85DA400-BFC0-E325-15B1-1027C320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403" y="1417637"/>
            <a:ext cx="986393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21" descr="PlantUML diagram">
            <a:extLst>
              <a:ext uri="{FF2B5EF4-FFF2-40B4-BE49-F238E27FC236}">
                <a16:creationId xmlns:a16="http://schemas.microsoft.com/office/drawing/2014/main" id="{08AEF2E4-661B-518F-911B-2163A3157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02" y="1417638"/>
            <a:ext cx="6411557" cy="482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Skeleton Classes and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buFont typeface="Symbol" pitchFamily="2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stores the user's information, including attributes like email, password, and other personal information. Methods are login(), register(),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updateProfile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 marR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Each product has an id, name, price, and description. There are methods for adding, updating, and removing products, like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addProduct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updateProduct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deleteProduct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 marR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 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This class is just for the cart system. It includes an 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Methods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addProduct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removeProduct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and checkout()</a:t>
            </a:r>
          </a:p>
          <a:p>
            <a:pPr marL="457200" marR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Class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Once a customer checks out, an order with Stripe is created. It will have id,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Methods are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viewOrder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GRASP</a:t>
            </a:r>
          </a:p>
          <a:p>
            <a:r>
              <a:rPr dirty="0"/>
              <a:t> SOLID</a:t>
            </a:r>
            <a:endParaRPr lang="en-US" dirty="0"/>
          </a:p>
          <a:p>
            <a:r>
              <a:rPr dirty="0"/>
              <a:t>GOF </a:t>
            </a:r>
            <a:endParaRPr lang="en-US" dirty="0"/>
          </a:p>
          <a:p>
            <a:r>
              <a:rPr dirty="0"/>
              <a:t>Microservices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dirty="0"/>
              <a:t>n easy and secure shopping experience for customers.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Key features: user authentication, product browsing, cart management, secure checkout.</a:t>
            </a:r>
          </a:p>
          <a:p>
            <a:r>
              <a:rPr dirty="0" err="1"/>
              <a:t>React.js</a:t>
            </a:r>
            <a:r>
              <a:rPr dirty="0"/>
              <a:t> for the frontend, MongoDB for database management, Stripe for payments, and Heroku for backend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E95DF8-16FA-8DA9-6AD9-E8D380A59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87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4" descr="PlantUML diagram">
            <a:extLst>
              <a:ext uri="{FF2B5EF4-FFF2-40B4-BE49-F238E27FC236}">
                <a16:creationId xmlns:a16="http://schemas.microsoft.com/office/drawing/2014/main" id="{EF98047E-335D-46E1-BE05-7BF341B6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2171"/>
            <a:ext cx="9133212" cy="30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5D451-D1FD-BF03-8672-285F0541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C4328896-1F00-A05B-FCDD-0E11FB32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1254831"/>
            <a:ext cx="8148918" cy="52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9F4EF-FEB2-54AD-1B15-5099728A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861" y="1135061"/>
            <a:ext cx="9139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6" descr="PlantUML diagram">
            <a:extLst>
              <a:ext uri="{FF2B5EF4-FFF2-40B4-BE49-F238E27FC236}">
                <a16:creationId xmlns:a16="http://schemas.microsoft.com/office/drawing/2014/main" id="{C6BF1C64-E428-0A17-B1A5-8A49546F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861" y="1409700"/>
            <a:ext cx="5080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0DFEA2D-E592-315C-51D1-FBF102E7D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829" y="1270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7" descr="PlantUML diagram">
            <a:extLst>
              <a:ext uri="{FF2B5EF4-FFF2-40B4-BE49-F238E27FC236}">
                <a16:creationId xmlns:a16="http://schemas.microsoft.com/office/drawing/2014/main" id="{46E8F5D2-FE5B-8F47-1D17-09082D2D8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29" y="1270000"/>
            <a:ext cx="59436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	</a:t>
            </a:r>
            <a:r>
              <a:rPr dirty="0"/>
              <a:t>State Diagram</a:t>
            </a:r>
          </a:p>
        </p:txBody>
      </p:sp>
      <p:pic>
        <p:nvPicPr>
          <p:cNvPr id="6" name="Picture 5" descr="PlantUML diagram">
            <a:extLst>
              <a:ext uri="{FF2B5EF4-FFF2-40B4-BE49-F238E27FC236}">
                <a16:creationId xmlns:a16="http://schemas.microsoft.com/office/drawing/2014/main" id="{9D7C7349-BF74-D426-6A16-4E0D214AE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7" y="274638"/>
            <a:ext cx="2700169" cy="630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Activity Diagram (Swimlane Diagram)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052D08-4485-D921-121D-12F08BF8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076" y="1417637"/>
            <a:ext cx="754991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9" descr="PlantUML diagram">
            <a:extLst>
              <a:ext uri="{FF2B5EF4-FFF2-40B4-BE49-F238E27FC236}">
                <a16:creationId xmlns:a16="http://schemas.microsoft.com/office/drawing/2014/main" id="{7C60A21E-D72F-341A-8430-3FFC27A1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76" y="1417638"/>
            <a:ext cx="4152451" cy="508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246</Words>
  <Application>Microsoft Macintosh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 Theme</vt:lpstr>
      <vt:lpstr>E-commerce System Design</vt:lpstr>
      <vt:lpstr>Introduction to the Project</vt:lpstr>
      <vt:lpstr>System Overview</vt:lpstr>
      <vt:lpstr>Use Case Diagram</vt:lpstr>
      <vt:lpstr>Domain Model</vt:lpstr>
      <vt:lpstr>Class Diagram</vt:lpstr>
      <vt:lpstr>Sequence Diagram</vt:lpstr>
      <vt:lpstr>        State Diagram</vt:lpstr>
      <vt:lpstr>Activity Diagram (Swimlane Diagram)</vt:lpstr>
      <vt:lpstr>Component Diagram</vt:lpstr>
      <vt:lpstr>Cloud Deployment Diagram</vt:lpstr>
      <vt:lpstr>Skeleton Classes and Database Tables</vt:lpstr>
      <vt:lpstr>Design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jacob varghese</cp:lastModifiedBy>
  <cp:revision>2</cp:revision>
  <dcterms:created xsi:type="dcterms:W3CDTF">2013-01-27T09:14:16Z</dcterms:created>
  <dcterms:modified xsi:type="dcterms:W3CDTF">2025-03-02T01:06:11Z</dcterms:modified>
  <cp:category/>
</cp:coreProperties>
</file>