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1"/>
  </p:normalViewPr>
  <p:slideViewPr>
    <p:cSldViewPr snapToGrid="0" snapToObjects="1">
      <p:cViewPr varScale="1">
        <p:scale>
          <a:sx n="76" d="100"/>
          <a:sy n="76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F27E07-8665-C945-9297-D904B93FFF1D}" type="doc">
      <dgm:prSet loTypeId="urn:microsoft.com/office/officeart/2005/8/layout/hList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6117898-1D6E-3340-9889-98CAC460F41A}">
      <dgm:prSet phldrT="[Text]"/>
      <dgm:spPr/>
      <dgm:t>
        <a:bodyPr/>
        <a:lstStyle/>
        <a:p>
          <a:r>
            <a:rPr lang="en-US" b="1" dirty="0">
              <a:latin typeface="Source Sans Pro" panose="020B0503030403020204" pitchFamily="34" charset="77"/>
            </a:rPr>
            <a:t>Spatial</a:t>
          </a:r>
        </a:p>
      </dgm:t>
    </dgm:pt>
    <dgm:pt modelId="{F22A7C96-AAEE-A842-8444-BE3EA0B6C56F}" type="parTrans" cxnId="{AE2EE953-059A-5849-8FBB-F7E273E4310A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975D04AC-C84F-904E-A15E-A367145DA949}" type="sibTrans" cxnId="{AE2EE953-059A-5849-8FBB-F7E273E4310A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277C3733-8AEC-F14B-9662-2580168B0F9D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Banking + Buffering</a:t>
          </a:r>
        </a:p>
      </dgm:t>
    </dgm:pt>
    <dgm:pt modelId="{95AF4B9B-4A81-4143-9766-301665185E5F}" type="parTrans" cxnId="{67FD47EC-85D5-5F46-9F95-D63A10AC6EBD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F55669F3-D338-1F48-B33C-E0F964CD19AE}" type="sibTrans" cxnId="{67FD47EC-85D5-5F46-9F95-D63A10AC6EBD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44E6FEF5-80C3-D547-9BF8-E0ED9CD18CA7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Loop Unrolling</a:t>
          </a:r>
        </a:p>
      </dgm:t>
    </dgm:pt>
    <dgm:pt modelId="{E64B0601-DB4C-C94F-84E2-24C10ADEC5CE}" type="parTrans" cxnId="{D1ED3615-F37D-F946-B100-9432B1A313FB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3416095F-E7A1-054D-BFE5-F31DD0AD54BD}" type="sibTrans" cxnId="{D1ED3615-F37D-F946-B100-9432B1A313FB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0126AD6F-FCAD-D14A-8353-B8EA2B851EE5}">
      <dgm:prSet phldrT="[Text]"/>
      <dgm:spPr/>
      <dgm:t>
        <a:bodyPr/>
        <a:lstStyle/>
        <a:p>
          <a:r>
            <a:rPr lang="en-US" b="1" dirty="0">
              <a:latin typeface="Source Sans Pro" panose="020B0503030403020204" pitchFamily="34" charset="77"/>
            </a:rPr>
            <a:t>Plasticine IR</a:t>
          </a:r>
        </a:p>
      </dgm:t>
    </dgm:pt>
    <dgm:pt modelId="{65B48314-47B7-FC4F-B65F-273D453860E6}" type="parTrans" cxnId="{C1EDC9F3-580D-794F-9258-D758ED608E10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A5EF1ABC-D534-104D-8DF9-343203C874EB}" type="sibTrans" cxnId="{C1EDC9F3-580D-794F-9258-D758ED608E10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3C721F0F-E112-8747-8256-86E74B510CEB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Compute Unit Allocation and Partitioning</a:t>
          </a:r>
        </a:p>
      </dgm:t>
    </dgm:pt>
    <dgm:pt modelId="{EC542947-0AEB-0D4C-9F35-F87E9AC1320C}" type="parTrans" cxnId="{289FBE39-0DEC-1E41-A06A-E78F964C9CC2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541D82AA-F4F5-474E-B693-78DDD850FC49}" type="sibTrans" cxnId="{289FBE39-0DEC-1E41-A06A-E78F964C9CC2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9AA4E197-FEB2-3C43-8458-5FC043D0AF9F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Control Logic Allocation</a:t>
          </a:r>
        </a:p>
      </dgm:t>
    </dgm:pt>
    <dgm:pt modelId="{635D954A-2172-0D4E-A5A7-6E68C8A478BE}" type="parTrans" cxnId="{F1E93579-4293-CC41-8563-70C18768C36D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1E736497-2076-8348-BD25-C331F762FCED}" type="sibTrans" cxnId="{F1E93579-4293-CC41-8563-70C18768C36D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35025888-FD8D-8744-A128-71A706B88DDE}">
      <dgm:prSet phldrT="[Text]"/>
      <dgm:spPr/>
      <dgm:t>
        <a:bodyPr/>
        <a:lstStyle/>
        <a:p>
          <a:r>
            <a:rPr lang="en-US" b="1" dirty="0">
              <a:latin typeface="Source Sans Pro" panose="020B0503030403020204" pitchFamily="34" charset="77"/>
            </a:rPr>
            <a:t>Mapping</a:t>
          </a:r>
        </a:p>
      </dgm:t>
    </dgm:pt>
    <dgm:pt modelId="{E26ECD42-7062-2041-B13D-F341FED33C64}" type="parTrans" cxnId="{A469314D-C54D-3448-A275-09E9D9EA8D60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93F32E4C-665A-4A46-A8F6-D8A1845D53FE}" type="sibTrans" cxnId="{A469314D-C54D-3448-A275-09E9D9EA8D60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2488CF3A-3460-704C-A8E1-ACE282E88B0F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Placement and Routing</a:t>
          </a:r>
        </a:p>
      </dgm:t>
    </dgm:pt>
    <dgm:pt modelId="{9CC15F14-B068-3D47-A9B5-30A439EE60D4}" type="parTrans" cxnId="{FC7BF3F2-EE36-3146-AEE5-72F3BE3CA3D1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32765ABA-A82D-424C-A688-B6112AA6366E}" type="sibTrans" cxnId="{FC7BF3F2-EE36-3146-AEE5-72F3BE3CA3D1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E2576C8E-B3AC-8E47-8F4E-4B3048AF5F20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VC Allocation</a:t>
          </a:r>
        </a:p>
      </dgm:t>
    </dgm:pt>
    <dgm:pt modelId="{98473D38-1A29-C14D-9840-7C94483658CD}" type="parTrans" cxnId="{27E390C4-4F25-1A41-841E-08A7A3C15E6B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521ECD97-A86D-544A-8B96-F9B7843DAADC}" type="sibTrans" cxnId="{27E390C4-4F25-1A41-841E-08A7A3C15E6B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0FCC7809-694A-7B46-94D1-6545DFBEDE61}">
      <dgm:prSet/>
      <dgm:spPr/>
      <dgm:t>
        <a:bodyPr/>
        <a:lstStyle/>
        <a:p>
          <a:r>
            <a:rPr lang="en-US" b="1" dirty="0">
              <a:latin typeface="Source Sans Pro" panose="020B0503030403020204" pitchFamily="34" charset="77"/>
            </a:rPr>
            <a:t>Simulation</a:t>
          </a:r>
        </a:p>
      </dgm:t>
    </dgm:pt>
    <dgm:pt modelId="{C3F0806D-BABF-4448-AE06-62985379CF80}" type="parTrans" cxnId="{7202E1BA-07C7-7A47-A8E6-6479DA3DF4A8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1E0ECC71-E185-B34D-A81F-9352714B3E60}" type="sibTrans" cxnId="{7202E1BA-07C7-7A47-A8E6-6479DA3DF4A8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D4D17A9C-EA6A-0241-9430-5DCFC3D9780E}">
      <dgm:prSet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Fast Cycle Accurate Control Simulation</a:t>
          </a:r>
        </a:p>
      </dgm:t>
    </dgm:pt>
    <dgm:pt modelId="{9D2506E3-42DA-2146-8E20-0A29E679188F}" type="parTrans" cxnId="{A556FCD6-4BB3-944C-AF1A-3462CA42939E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EC9CFD6D-A0D3-F14F-912E-D5449BAE9C4F}" type="sibTrans" cxnId="{A556FCD6-4BB3-944C-AF1A-3462CA42939E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2E7BFF9E-117E-8146-A601-CD247E87743F}">
      <dgm:prSet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Integrated with </a:t>
          </a:r>
          <a:r>
            <a:rPr lang="en-US" dirty="0" err="1">
              <a:latin typeface="Source Sans Pro" panose="020B0503030403020204" pitchFamily="34" charset="77"/>
            </a:rPr>
            <a:t>DRAMSim</a:t>
          </a:r>
          <a:r>
            <a:rPr lang="en-US" dirty="0">
              <a:latin typeface="Source Sans Pro" panose="020B0503030403020204" pitchFamily="34" charset="77"/>
            </a:rPr>
            <a:t> and </a:t>
          </a:r>
          <a:r>
            <a:rPr lang="en-US" dirty="0" err="1">
              <a:latin typeface="Source Sans Pro" panose="020B0503030403020204" pitchFamily="34" charset="77"/>
            </a:rPr>
            <a:t>BookSim</a:t>
          </a:r>
          <a:endParaRPr lang="en-US" dirty="0">
            <a:latin typeface="Source Sans Pro" panose="020B0503030403020204" pitchFamily="34" charset="77"/>
          </a:endParaRPr>
        </a:p>
      </dgm:t>
    </dgm:pt>
    <dgm:pt modelId="{B99B26BB-7C92-5244-A013-5306C7799A00}" type="parTrans" cxnId="{E3BE9725-8F5D-DC46-993B-7394051E2942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B23ED67C-932A-9D4E-82D0-CF04945D6C5E}" type="sibTrans" cxnId="{E3BE9725-8F5D-DC46-993B-7394051E2942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BCF53EE1-B2CB-404D-AABE-7540B02E1505}" type="pres">
      <dgm:prSet presAssocID="{1FF27E07-8665-C945-9297-D904B93FFF1D}" presName="Name0" presStyleCnt="0">
        <dgm:presLayoutVars>
          <dgm:dir/>
          <dgm:animLvl val="lvl"/>
          <dgm:resizeHandles val="exact"/>
        </dgm:presLayoutVars>
      </dgm:prSet>
      <dgm:spPr/>
    </dgm:pt>
    <dgm:pt modelId="{36AE4AD6-7928-7C48-8498-92DFFE21A4B6}" type="pres">
      <dgm:prSet presAssocID="{26117898-1D6E-3340-9889-98CAC460F41A}" presName="composite" presStyleCnt="0"/>
      <dgm:spPr/>
    </dgm:pt>
    <dgm:pt modelId="{177C4BF7-FCCF-5F4A-A637-6458A154B64C}" type="pres">
      <dgm:prSet presAssocID="{26117898-1D6E-3340-9889-98CAC460F41A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7070387B-5B97-2540-8023-6D50BD81EF89}" type="pres">
      <dgm:prSet presAssocID="{26117898-1D6E-3340-9889-98CAC460F41A}" presName="desTx" presStyleLbl="alignAccFollowNode1" presStyleIdx="0" presStyleCnt="4">
        <dgm:presLayoutVars>
          <dgm:bulletEnabled val="1"/>
        </dgm:presLayoutVars>
      </dgm:prSet>
      <dgm:spPr/>
    </dgm:pt>
    <dgm:pt modelId="{52717DD5-9B58-FC41-AE10-464ACB893F36}" type="pres">
      <dgm:prSet presAssocID="{975D04AC-C84F-904E-A15E-A367145DA949}" presName="space" presStyleCnt="0"/>
      <dgm:spPr/>
    </dgm:pt>
    <dgm:pt modelId="{E5984A88-AE08-0D4A-994B-8607464357D3}" type="pres">
      <dgm:prSet presAssocID="{0126AD6F-FCAD-D14A-8353-B8EA2B851EE5}" presName="composite" presStyleCnt="0"/>
      <dgm:spPr/>
    </dgm:pt>
    <dgm:pt modelId="{F0061B64-72A5-FC49-A755-8619A347AE26}" type="pres">
      <dgm:prSet presAssocID="{0126AD6F-FCAD-D14A-8353-B8EA2B851EE5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49D18B39-01ED-514E-83D9-C6A91E0C2E1A}" type="pres">
      <dgm:prSet presAssocID="{0126AD6F-FCAD-D14A-8353-B8EA2B851EE5}" presName="desTx" presStyleLbl="alignAccFollowNode1" presStyleIdx="1" presStyleCnt="4">
        <dgm:presLayoutVars>
          <dgm:bulletEnabled val="1"/>
        </dgm:presLayoutVars>
      </dgm:prSet>
      <dgm:spPr/>
    </dgm:pt>
    <dgm:pt modelId="{006424F6-0D0E-2C43-9529-EACD8F05D8FA}" type="pres">
      <dgm:prSet presAssocID="{A5EF1ABC-D534-104D-8DF9-343203C874EB}" presName="space" presStyleCnt="0"/>
      <dgm:spPr/>
    </dgm:pt>
    <dgm:pt modelId="{3B5D5AA5-F006-304E-859B-6A2A08A19763}" type="pres">
      <dgm:prSet presAssocID="{35025888-FD8D-8744-A128-71A706B88DDE}" presName="composite" presStyleCnt="0"/>
      <dgm:spPr/>
    </dgm:pt>
    <dgm:pt modelId="{BD79FF70-8B9C-9644-BCA7-47085F037BF2}" type="pres">
      <dgm:prSet presAssocID="{35025888-FD8D-8744-A128-71A706B88DDE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FBA375D5-B510-7342-9F17-43A4E90FD697}" type="pres">
      <dgm:prSet presAssocID="{35025888-FD8D-8744-A128-71A706B88DDE}" presName="desTx" presStyleLbl="alignAccFollowNode1" presStyleIdx="2" presStyleCnt="4">
        <dgm:presLayoutVars>
          <dgm:bulletEnabled val="1"/>
        </dgm:presLayoutVars>
      </dgm:prSet>
      <dgm:spPr/>
    </dgm:pt>
    <dgm:pt modelId="{1F3D4DF3-5B17-4442-BD88-9AED642F82AF}" type="pres">
      <dgm:prSet presAssocID="{93F32E4C-665A-4A46-A8F6-D8A1845D53FE}" presName="space" presStyleCnt="0"/>
      <dgm:spPr/>
    </dgm:pt>
    <dgm:pt modelId="{D167F429-FC1D-954F-9229-F533FA2F5319}" type="pres">
      <dgm:prSet presAssocID="{0FCC7809-694A-7B46-94D1-6545DFBEDE61}" presName="composite" presStyleCnt="0"/>
      <dgm:spPr/>
    </dgm:pt>
    <dgm:pt modelId="{36FE1FF4-1D77-E046-8D11-1C0F8F62D60C}" type="pres">
      <dgm:prSet presAssocID="{0FCC7809-694A-7B46-94D1-6545DFBEDE61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B5C67208-F67A-3940-BD24-6BA8DC39543E}" type="pres">
      <dgm:prSet presAssocID="{0FCC7809-694A-7B46-94D1-6545DFBEDE61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D1ED3615-F37D-F946-B100-9432B1A313FB}" srcId="{26117898-1D6E-3340-9889-98CAC460F41A}" destId="{44E6FEF5-80C3-D547-9BF8-E0ED9CD18CA7}" srcOrd="1" destOrd="0" parTransId="{E64B0601-DB4C-C94F-84E2-24C10ADEC5CE}" sibTransId="{3416095F-E7A1-054D-BFE5-F31DD0AD54BD}"/>
    <dgm:cxn modelId="{E3BE9725-8F5D-DC46-993B-7394051E2942}" srcId="{0FCC7809-694A-7B46-94D1-6545DFBEDE61}" destId="{2E7BFF9E-117E-8146-A601-CD247E87743F}" srcOrd="1" destOrd="0" parTransId="{B99B26BB-7C92-5244-A013-5306C7799A00}" sibTransId="{B23ED67C-932A-9D4E-82D0-CF04945D6C5E}"/>
    <dgm:cxn modelId="{669EAB29-1A82-C845-9A3F-31E74376B84E}" type="presOf" srcId="{2488CF3A-3460-704C-A8E1-ACE282E88B0F}" destId="{FBA375D5-B510-7342-9F17-43A4E90FD697}" srcOrd="0" destOrd="0" presId="urn:microsoft.com/office/officeart/2005/8/layout/hList1"/>
    <dgm:cxn modelId="{B4FED230-2048-3D4A-ACCA-CFFD7A97823B}" type="presOf" srcId="{35025888-FD8D-8744-A128-71A706B88DDE}" destId="{BD79FF70-8B9C-9644-BCA7-47085F037BF2}" srcOrd="0" destOrd="0" presId="urn:microsoft.com/office/officeart/2005/8/layout/hList1"/>
    <dgm:cxn modelId="{289FBE39-0DEC-1E41-A06A-E78F964C9CC2}" srcId="{0126AD6F-FCAD-D14A-8353-B8EA2B851EE5}" destId="{3C721F0F-E112-8747-8256-86E74B510CEB}" srcOrd="0" destOrd="0" parTransId="{EC542947-0AEB-0D4C-9F35-F87E9AC1320C}" sibTransId="{541D82AA-F4F5-474E-B693-78DDD850FC49}"/>
    <dgm:cxn modelId="{A469314D-C54D-3448-A275-09E9D9EA8D60}" srcId="{1FF27E07-8665-C945-9297-D904B93FFF1D}" destId="{35025888-FD8D-8744-A128-71A706B88DDE}" srcOrd="2" destOrd="0" parTransId="{E26ECD42-7062-2041-B13D-F341FED33C64}" sibTransId="{93F32E4C-665A-4A46-A8F6-D8A1845D53FE}"/>
    <dgm:cxn modelId="{C4BFE551-E61E-384B-90DA-2DDBAE2E3197}" type="presOf" srcId="{44E6FEF5-80C3-D547-9BF8-E0ED9CD18CA7}" destId="{7070387B-5B97-2540-8023-6D50BD81EF89}" srcOrd="0" destOrd="1" presId="urn:microsoft.com/office/officeart/2005/8/layout/hList1"/>
    <dgm:cxn modelId="{AE2EE953-059A-5849-8FBB-F7E273E4310A}" srcId="{1FF27E07-8665-C945-9297-D904B93FFF1D}" destId="{26117898-1D6E-3340-9889-98CAC460F41A}" srcOrd="0" destOrd="0" parTransId="{F22A7C96-AAEE-A842-8444-BE3EA0B6C56F}" sibTransId="{975D04AC-C84F-904E-A15E-A367145DA949}"/>
    <dgm:cxn modelId="{7922745A-8003-CE4C-ADBB-6ED7CBD53AE4}" type="presOf" srcId="{9AA4E197-FEB2-3C43-8458-5FC043D0AF9F}" destId="{49D18B39-01ED-514E-83D9-C6A91E0C2E1A}" srcOrd="0" destOrd="1" presId="urn:microsoft.com/office/officeart/2005/8/layout/hList1"/>
    <dgm:cxn modelId="{DDB1DC5A-AE83-1C4F-AC5D-33DF6ABB8377}" type="presOf" srcId="{D4D17A9C-EA6A-0241-9430-5DCFC3D9780E}" destId="{B5C67208-F67A-3940-BD24-6BA8DC39543E}" srcOrd="0" destOrd="0" presId="urn:microsoft.com/office/officeart/2005/8/layout/hList1"/>
    <dgm:cxn modelId="{2018FE6C-71B6-B941-8773-E3BCAD8A52C3}" type="presOf" srcId="{1FF27E07-8665-C945-9297-D904B93FFF1D}" destId="{BCF53EE1-B2CB-404D-AABE-7540B02E1505}" srcOrd="0" destOrd="0" presId="urn:microsoft.com/office/officeart/2005/8/layout/hList1"/>
    <dgm:cxn modelId="{F1E93579-4293-CC41-8563-70C18768C36D}" srcId="{0126AD6F-FCAD-D14A-8353-B8EA2B851EE5}" destId="{9AA4E197-FEB2-3C43-8458-5FC043D0AF9F}" srcOrd="1" destOrd="0" parTransId="{635D954A-2172-0D4E-A5A7-6E68C8A478BE}" sibTransId="{1E736497-2076-8348-BD25-C331F762FCED}"/>
    <dgm:cxn modelId="{56B33187-3F11-E645-9365-01B0D1E4F095}" type="presOf" srcId="{0126AD6F-FCAD-D14A-8353-B8EA2B851EE5}" destId="{F0061B64-72A5-FC49-A755-8619A347AE26}" srcOrd="0" destOrd="0" presId="urn:microsoft.com/office/officeart/2005/8/layout/hList1"/>
    <dgm:cxn modelId="{A6A7318A-3594-9A49-8E26-1E1ECC6F7313}" type="presOf" srcId="{0FCC7809-694A-7B46-94D1-6545DFBEDE61}" destId="{36FE1FF4-1D77-E046-8D11-1C0F8F62D60C}" srcOrd="0" destOrd="0" presId="urn:microsoft.com/office/officeart/2005/8/layout/hList1"/>
    <dgm:cxn modelId="{DD4EEDAA-54F6-B449-855C-E938A130BCD5}" type="presOf" srcId="{2E7BFF9E-117E-8146-A601-CD247E87743F}" destId="{B5C67208-F67A-3940-BD24-6BA8DC39543E}" srcOrd="0" destOrd="1" presId="urn:microsoft.com/office/officeart/2005/8/layout/hList1"/>
    <dgm:cxn modelId="{5B697CAE-0534-EB4F-A89B-970D888F3249}" type="presOf" srcId="{26117898-1D6E-3340-9889-98CAC460F41A}" destId="{177C4BF7-FCCF-5F4A-A637-6458A154B64C}" srcOrd="0" destOrd="0" presId="urn:microsoft.com/office/officeart/2005/8/layout/hList1"/>
    <dgm:cxn modelId="{7202E1BA-07C7-7A47-A8E6-6479DA3DF4A8}" srcId="{1FF27E07-8665-C945-9297-D904B93FFF1D}" destId="{0FCC7809-694A-7B46-94D1-6545DFBEDE61}" srcOrd="3" destOrd="0" parTransId="{C3F0806D-BABF-4448-AE06-62985379CF80}" sibTransId="{1E0ECC71-E185-B34D-A81F-9352714B3E60}"/>
    <dgm:cxn modelId="{27E390C4-4F25-1A41-841E-08A7A3C15E6B}" srcId="{35025888-FD8D-8744-A128-71A706B88DDE}" destId="{E2576C8E-B3AC-8E47-8F4E-4B3048AF5F20}" srcOrd="1" destOrd="0" parTransId="{98473D38-1A29-C14D-9840-7C94483658CD}" sibTransId="{521ECD97-A86D-544A-8B96-F9B7843DAADC}"/>
    <dgm:cxn modelId="{A556FCD6-4BB3-944C-AF1A-3462CA42939E}" srcId="{0FCC7809-694A-7B46-94D1-6545DFBEDE61}" destId="{D4D17A9C-EA6A-0241-9430-5DCFC3D9780E}" srcOrd="0" destOrd="0" parTransId="{9D2506E3-42DA-2146-8E20-0A29E679188F}" sibTransId="{EC9CFD6D-A0D3-F14F-912E-D5449BAE9C4F}"/>
    <dgm:cxn modelId="{0E3E9EDA-C6FB-804A-ADB1-5634CC49F1D6}" type="presOf" srcId="{3C721F0F-E112-8747-8256-86E74B510CEB}" destId="{49D18B39-01ED-514E-83D9-C6A91E0C2E1A}" srcOrd="0" destOrd="0" presId="urn:microsoft.com/office/officeart/2005/8/layout/hList1"/>
    <dgm:cxn modelId="{078FD4DF-03C6-B441-B90B-02081627E0F7}" type="presOf" srcId="{277C3733-8AEC-F14B-9662-2580168B0F9D}" destId="{7070387B-5B97-2540-8023-6D50BD81EF89}" srcOrd="0" destOrd="0" presId="urn:microsoft.com/office/officeart/2005/8/layout/hList1"/>
    <dgm:cxn modelId="{AED73CEC-B048-DB40-9D10-CCC309AEB589}" type="presOf" srcId="{E2576C8E-B3AC-8E47-8F4E-4B3048AF5F20}" destId="{FBA375D5-B510-7342-9F17-43A4E90FD697}" srcOrd="0" destOrd="1" presId="urn:microsoft.com/office/officeart/2005/8/layout/hList1"/>
    <dgm:cxn modelId="{67FD47EC-85D5-5F46-9F95-D63A10AC6EBD}" srcId="{26117898-1D6E-3340-9889-98CAC460F41A}" destId="{277C3733-8AEC-F14B-9662-2580168B0F9D}" srcOrd="0" destOrd="0" parTransId="{95AF4B9B-4A81-4143-9766-301665185E5F}" sibTransId="{F55669F3-D338-1F48-B33C-E0F964CD19AE}"/>
    <dgm:cxn modelId="{FC7BF3F2-EE36-3146-AEE5-72F3BE3CA3D1}" srcId="{35025888-FD8D-8744-A128-71A706B88DDE}" destId="{2488CF3A-3460-704C-A8E1-ACE282E88B0F}" srcOrd="0" destOrd="0" parTransId="{9CC15F14-B068-3D47-A9B5-30A439EE60D4}" sibTransId="{32765ABA-A82D-424C-A688-B6112AA6366E}"/>
    <dgm:cxn modelId="{C1EDC9F3-580D-794F-9258-D758ED608E10}" srcId="{1FF27E07-8665-C945-9297-D904B93FFF1D}" destId="{0126AD6F-FCAD-D14A-8353-B8EA2B851EE5}" srcOrd="1" destOrd="0" parTransId="{65B48314-47B7-FC4F-B65F-273D453860E6}" sibTransId="{A5EF1ABC-D534-104D-8DF9-343203C874EB}"/>
    <dgm:cxn modelId="{46EF8963-1D90-6949-87E1-41C1E5044374}" type="presParOf" srcId="{BCF53EE1-B2CB-404D-AABE-7540B02E1505}" destId="{36AE4AD6-7928-7C48-8498-92DFFE21A4B6}" srcOrd="0" destOrd="0" presId="urn:microsoft.com/office/officeart/2005/8/layout/hList1"/>
    <dgm:cxn modelId="{625EE2DE-334A-EE45-9F60-903E3B28E0C5}" type="presParOf" srcId="{36AE4AD6-7928-7C48-8498-92DFFE21A4B6}" destId="{177C4BF7-FCCF-5F4A-A637-6458A154B64C}" srcOrd="0" destOrd="0" presId="urn:microsoft.com/office/officeart/2005/8/layout/hList1"/>
    <dgm:cxn modelId="{92229994-4614-364E-BC9F-C3F72031E1D3}" type="presParOf" srcId="{36AE4AD6-7928-7C48-8498-92DFFE21A4B6}" destId="{7070387B-5B97-2540-8023-6D50BD81EF89}" srcOrd="1" destOrd="0" presId="urn:microsoft.com/office/officeart/2005/8/layout/hList1"/>
    <dgm:cxn modelId="{E2427ADA-548B-B749-8C77-EF39967B65A8}" type="presParOf" srcId="{BCF53EE1-B2CB-404D-AABE-7540B02E1505}" destId="{52717DD5-9B58-FC41-AE10-464ACB893F36}" srcOrd="1" destOrd="0" presId="urn:microsoft.com/office/officeart/2005/8/layout/hList1"/>
    <dgm:cxn modelId="{0B5E1AAA-7481-BF4E-9570-BA59DCC3F16D}" type="presParOf" srcId="{BCF53EE1-B2CB-404D-AABE-7540B02E1505}" destId="{E5984A88-AE08-0D4A-994B-8607464357D3}" srcOrd="2" destOrd="0" presId="urn:microsoft.com/office/officeart/2005/8/layout/hList1"/>
    <dgm:cxn modelId="{110DEFAD-C503-0047-80B0-E39808FAAA01}" type="presParOf" srcId="{E5984A88-AE08-0D4A-994B-8607464357D3}" destId="{F0061B64-72A5-FC49-A755-8619A347AE26}" srcOrd="0" destOrd="0" presId="urn:microsoft.com/office/officeart/2005/8/layout/hList1"/>
    <dgm:cxn modelId="{4383DF1C-3E64-EA44-9AD2-07F208037FFE}" type="presParOf" srcId="{E5984A88-AE08-0D4A-994B-8607464357D3}" destId="{49D18B39-01ED-514E-83D9-C6A91E0C2E1A}" srcOrd="1" destOrd="0" presId="urn:microsoft.com/office/officeart/2005/8/layout/hList1"/>
    <dgm:cxn modelId="{74E359A4-2FF4-0B44-935C-9B58838E0B85}" type="presParOf" srcId="{BCF53EE1-B2CB-404D-AABE-7540B02E1505}" destId="{006424F6-0D0E-2C43-9529-EACD8F05D8FA}" srcOrd="3" destOrd="0" presId="urn:microsoft.com/office/officeart/2005/8/layout/hList1"/>
    <dgm:cxn modelId="{2D5D798C-35E6-C747-8AB4-3309E51B0684}" type="presParOf" srcId="{BCF53EE1-B2CB-404D-AABE-7540B02E1505}" destId="{3B5D5AA5-F006-304E-859B-6A2A08A19763}" srcOrd="4" destOrd="0" presId="urn:microsoft.com/office/officeart/2005/8/layout/hList1"/>
    <dgm:cxn modelId="{E4284F82-9B84-2147-9870-4A1B98B9A1EB}" type="presParOf" srcId="{3B5D5AA5-F006-304E-859B-6A2A08A19763}" destId="{BD79FF70-8B9C-9644-BCA7-47085F037BF2}" srcOrd="0" destOrd="0" presId="urn:microsoft.com/office/officeart/2005/8/layout/hList1"/>
    <dgm:cxn modelId="{4C7A6E1E-2CA6-F24D-9F60-F2DA2F2A88AC}" type="presParOf" srcId="{3B5D5AA5-F006-304E-859B-6A2A08A19763}" destId="{FBA375D5-B510-7342-9F17-43A4E90FD697}" srcOrd="1" destOrd="0" presId="urn:microsoft.com/office/officeart/2005/8/layout/hList1"/>
    <dgm:cxn modelId="{EBB54CF4-A506-9F4F-BCE2-9AC6A0BDD69C}" type="presParOf" srcId="{BCF53EE1-B2CB-404D-AABE-7540B02E1505}" destId="{1F3D4DF3-5B17-4442-BD88-9AED642F82AF}" srcOrd="5" destOrd="0" presId="urn:microsoft.com/office/officeart/2005/8/layout/hList1"/>
    <dgm:cxn modelId="{9AE1FD98-98C0-2946-B429-09DBE97D389A}" type="presParOf" srcId="{BCF53EE1-B2CB-404D-AABE-7540B02E1505}" destId="{D167F429-FC1D-954F-9229-F533FA2F5319}" srcOrd="6" destOrd="0" presId="urn:microsoft.com/office/officeart/2005/8/layout/hList1"/>
    <dgm:cxn modelId="{70C17919-9AA3-1841-A907-2C313C8B159E}" type="presParOf" srcId="{D167F429-FC1D-954F-9229-F533FA2F5319}" destId="{36FE1FF4-1D77-E046-8D11-1C0F8F62D60C}" srcOrd="0" destOrd="0" presId="urn:microsoft.com/office/officeart/2005/8/layout/hList1"/>
    <dgm:cxn modelId="{3DF4FD01-5876-0F48-9443-F8733ECA0E94}" type="presParOf" srcId="{D167F429-FC1D-954F-9229-F533FA2F5319}" destId="{B5C67208-F67A-3940-BD24-6BA8DC39543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F27E07-8665-C945-9297-D904B93FFF1D}" type="doc">
      <dgm:prSet loTypeId="urn:microsoft.com/office/officeart/2005/8/layout/lProcess3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6117898-1D6E-3340-9889-98CAC460F41A}">
      <dgm:prSet phldrT="[Text]"/>
      <dgm:spPr/>
      <dgm:t>
        <a:bodyPr/>
        <a:lstStyle/>
        <a:p>
          <a:r>
            <a:rPr lang="en-US" b="1" dirty="0">
              <a:latin typeface="Source Sans Pro" panose="020B0503030403020204" pitchFamily="34" charset="77"/>
            </a:rPr>
            <a:t>Spatial</a:t>
          </a:r>
        </a:p>
      </dgm:t>
    </dgm:pt>
    <dgm:pt modelId="{F22A7C96-AAEE-A842-8444-BE3EA0B6C56F}" type="parTrans" cxnId="{AE2EE953-059A-5849-8FBB-F7E273E4310A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975D04AC-C84F-904E-A15E-A367145DA949}" type="sibTrans" cxnId="{AE2EE953-059A-5849-8FBB-F7E273E4310A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277C3733-8AEC-F14B-9662-2580168B0F9D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Banking + Buffering</a:t>
          </a:r>
        </a:p>
      </dgm:t>
    </dgm:pt>
    <dgm:pt modelId="{95AF4B9B-4A81-4143-9766-301665185E5F}" type="parTrans" cxnId="{67FD47EC-85D5-5F46-9F95-D63A10AC6EBD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F55669F3-D338-1F48-B33C-E0F964CD19AE}" type="sibTrans" cxnId="{67FD47EC-85D5-5F46-9F95-D63A10AC6EBD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44E6FEF5-80C3-D547-9BF8-E0ED9CD18CA7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Loop Unrolling</a:t>
          </a:r>
        </a:p>
      </dgm:t>
    </dgm:pt>
    <dgm:pt modelId="{E64B0601-DB4C-C94F-84E2-24C10ADEC5CE}" type="parTrans" cxnId="{D1ED3615-F37D-F946-B100-9432B1A313FB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3416095F-E7A1-054D-BFE5-F31DD0AD54BD}" type="sibTrans" cxnId="{D1ED3615-F37D-F946-B100-9432B1A313FB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0126AD6F-FCAD-D14A-8353-B8EA2B851EE5}">
      <dgm:prSet phldrT="[Text]"/>
      <dgm:spPr/>
      <dgm:t>
        <a:bodyPr/>
        <a:lstStyle/>
        <a:p>
          <a:r>
            <a:rPr lang="en-US" b="1" dirty="0">
              <a:latin typeface="Source Sans Pro" panose="020B0503030403020204" pitchFamily="34" charset="77"/>
            </a:rPr>
            <a:t>Plasticine IR</a:t>
          </a:r>
        </a:p>
      </dgm:t>
    </dgm:pt>
    <dgm:pt modelId="{65B48314-47B7-FC4F-B65F-273D453860E6}" type="parTrans" cxnId="{C1EDC9F3-580D-794F-9258-D758ED608E10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A5EF1ABC-D534-104D-8DF9-343203C874EB}" type="sibTrans" cxnId="{C1EDC9F3-580D-794F-9258-D758ED608E10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3C721F0F-E112-8747-8256-86E74B510CEB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Compute Unit Allocation and Partitioning</a:t>
          </a:r>
        </a:p>
      </dgm:t>
    </dgm:pt>
    <dgm:pt modelId="{EC542947-0AEB-0D4C-9F35-F87E9AC1320C}" type="parTrans" cxnId="{289FBE39-0DEC-1E41-A06A-E78F964C9CC2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541D82AA-F4F5-474E-B693-78DDD850FC49}" type="sibTrans" cxnId="{289FBE39-0DEC-1E41-A06A-E78F964C9CC2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9AA4E197-FEB2-3C43-8458-5FC043D0AF9F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Control Logic Allocation</a:t>
          </a:r>
        </a:p>
      </dgm:t>
    </dgm:pt>
    <dgm:pt modelId="{635D954A-2172-0D4E-A5A7-6E68C8A478BE}" type="parTrans" cxnId="{F1E93579-4293-CC41-8563-70C18768C36D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1E736497-2076-8348-BD25-C331F762FCED}" type="sibTrans" cxnId="{F1E93579-4293-CC41-8563-70C18768C36D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35025888-FD8D-8744-A128-71A706B88DDE}">
      <dgm:prSet phldrT="[Text]"/>
      <dgm:spPr/>
      <dgm:t>
        <a:bodyPr/>
        <a:lstStyle/>
        <a:p>
          <a:r>
            <a:rPr lang="en-US" b="1" dirty="0">
              <a:latin typeface="Source Sans Pro" panose="020B0503030403020204" pitchFamily="34" charset="77"/>
            </a:rPr>
            <a:t>Mapping</a:t>
          </a:r>
        </a:p>
      </dgm:t>
    </dgm:pt>
    <dgm:pt modelId="{E26ECD42-7062-2041-B13D-F341FED33C64}" type="parTrans" cxnId="{A469314D-C54D-3448-A275-09E9D9EA8D60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93F32E4C-665A-4A46-A8F6-D8A1845D53FE}" type="sibTrans" cxnId="{A469314D-C54D-3448-A275-09E9D9EA8D60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2488CF3A-3460-704C-A8E1-ACE282E88B0F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Placement and Routing</a:t>
          </a:r>
        </a:p>
      </dgm:t>
    </dgm:pt>
    <dgm:pt modelId="{9CC15F14-B068-3D47-A9B5-30A439EE60D4}" type="parTrans" cxnId="{FC7BF3F2-EE36-3146-AEE5-72F3BE3CA3D1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32765ABA-A82D-424C-A688-B6112AA6366E}" type="sibTrans" cxnId="{FC7BF3F2-EE36-3146-AEE5-72F3BE3CA3D1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E2576C8E-B3AC-8E47-8F4E-4B3048AF5F20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VC Allocation</a:t>
          </a:r>
        </a:p>
      </dgm:t>
    </dgm:pt>
    <dgm:pt modelId="{98473D38-1A29-C14D-9840-7C94483658CD}" type="parTrans" cxnId="{27E390C4-4F25-1A41-841E-08A7A3C15E6B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521ECD97-A86D-544A-8B96-F9B7843DAADC}" type="sibTrans" cxnId="{27E390C4-4F25-1A41-841E-08A7A3C15E6B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0FCC7809-694A-7B46-94D1-6545DFBEDE61}">
      <dgm:prSet/>
      <dgm:spPr/>
      <dgm:t>
        <a:bodyPr/>
        <a:lstStyle/>
        <a:p>
          <a:r>
            <a:rPr lang="en-US" b="1" dirty="0">
              <a:latin typeface="Source Sans Pro" panose="020B0503030403020204" pitchFamily="34" charset="77"/>
            </a:rPr>
            <a:t>Simulation</a:t>
          </a:r>
        </a:p>
      </dgm:t>
    </dgm:pt>
    <dgm:pt modelId="{C3F0806D-BABF-4448-AE06-62985379CF80}" type="parTrans" cxnId="{7202E1BA-07C7-7A47-A8E6-6479DA3DF4A8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1E0ECC71-E185-B34D-A81F-9352714B3E60}" type="sibTrans" cxnId="{7202E1BA-07C7-7A47-A8E6-6479DA3DF4A8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D4D17A9C-EA6A-0241-9430-5DCFC3D9780E}">
      <dgm:prSet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Fast Cycle Accurate Control Simulation</a:t>
          </a:r>
        </a:p>
      </dgm:t>
    </dgm:pt>
    <dgm:pt modelId="{9D2506E3-42DA-2146-8E20-0A29E679188F}" type="parTrans" cxnId="{A556FCD6-4BB3-944C-AF1A-3462CA42939E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EC9CFD6D-A0D3-F14F-912E-D5449BAE9C4F}" type="sibTrans" cxnId="{A556FCD6-4BB3-944C-AF1A-3462CA42939E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2E7BFF9E-117E-8146-A601-CD247E87743F}">
      <dgm:prSet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Integrated with </a:t>
          </a:r>
          <a:r>
            <a:rPr lang="en-US" dirty="0" err="1">
              <a:latin typeface="Source Sans Pro" panose="020B0503030403020204" pitchFamily="34" charset="77"/>
            </a:rPr>
            <a:t>DRAMSim</a:t>
          </a:r>
          <a:r>
            <a:rPr lang="en-US" dirty="0">
              <a:latin typeface="Source Sans Pro" panose="020B0503030403020204" pitchFamily="34" charset="77"/>
            </a:rPr>
            <a:t> and </a:t>
          </a:r>
          <a:r>
            <a:rPr lang="en-US" dirty="0" err="1">
              <a:latin typeface="Source Sans Pro" panose="020B0503030403020204" pitchFamily="34" charset="77"/>
            </a:rPr>
            <a:t>BookSim</a:t>
          </a:r>
          <a:endParaRPr lang="en-US" dirty="0">
            <a:latin typeface="Source Sans Pro" panose="020B0503030403020204" pitchFamily="34" charset="77"/>
          </a:endParaRPr>
        </a:p>
      </dgm:t>
    </dgm:pt>
    <dgm:pt modelId="{B99B26BB-7C92-5244-A013-5306C7799A00}" type="parTrans" cxnId="{E3BE9725-8F5D-DC46-993B-7394051E2942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B23ED67C-932A-9D4E-82D0-CF04945D6C5E}" type="sibTrans" cxnId="{E3BE9725-8F5D-DC46-993B-7394051E2942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248A6E26-170E-4A4C-990A-7DBA08FB4A13}" type="pres">
      <dgm:prSet presAssocID="{1FF27E07-8665-C945-9297-D904B93FFF1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176C5219-1E78-2346-A166-EF6AE1FD319A}" type="pres">
      <dgm:prSet presAssocID="{26117898-1D6E-3340-9889-98CAC460F41A}" presName="horFlow" presStyleCnt="0"/>
      <dgm:spPr/>
    </dgm:pt>
    <dgm:pt modelId="{E0548994-F654-C34F-A5AD-CDC0809F822D}" type="pres">
      <dgm:prSet presAssocID="{26117898-1D6E-3340-9889-98CAC460F41A}" presName="bigChev" presStyleLbl="node1" presStyleIdx="0" presStyleCnt="4"/>
      <dgm:spPr/>
    </dgm:pt>
    <dgm:pt modelId="{2B71FDF2-43BC-2C4F-879B-C42EBB11AAE4}" type="pres">
      <dgm:prSet presAssocID="{95AF4B9B-4A81-4143-9766-301665185E5F}" presName="parTrans" presStyleCnt="0"/>
      <dgm:spPr/>
    </dgm:pt>
    <dgm:pt modelId="{377E516E-A110-7C4C-9063-4C2B2C6F15D9}" type="pres">
      <dgm:prSet presAssocID="{277C3733-8AEC-F14B-9662-2580168B0F9D}" presName="node" presStyleLbl="alignAccFollowNode1" presStyleIdx="0" presStyleCnt="8">
        <dgm:presLayoutVars>
          <dgm:bulletEnabled val="1"/>
        </dgm:presLayoutVars>
      </dgm:prSet>
      <dgm:spPr/>
    </dgm:pt>
    <dgm:pt modelId="{D99B2263-B1C4-1447-B92E-4A4B880C274B}" type="pres">
      <dgm:prSet presAssocID="{F55669F3-D338-1F48-B33C-E0F964CD19AE}" presName="sibTrans" presStyleCnt="0"/>
      <dgm:spPr/>
    </dgm:pt>
    <dgm:pt modelId="{52973FF9-2284-9C47-9EEE-A24B24E05B91}" type="pres">
      <dgm:prSet presAssocID="{44E6FEF5-80C3-D547-9BF8-E0ED9CD18CA7}" presName="node" presStyleLbl="alignAccFollowNode1" presStyleIdx="1" presStyleCnt="8">
        <dgm:presLayoutVars>
          <dgm:bulletEnabled val="1"/>
        </dgm:presLayoutVars>
      </dgm:prSet>
      <dgm:spPr/>
    </dgm:pt>
    <dgm:pt modelId="{15802ED3-1996-234D-816A-8948253CE1EB}" type="pres">
      <dgm:prSet presAssocID="{26117898-1D6E-3340-9889-98CAC460F41A}" presName="vSp" presStyleCnt="0"/>
      <dgm:spPr/>
    </dgm:pt>
    <dgm:pt modelId="{081C1297-41C5-CA45-BF99-01BBA879ADF6}" type="pres">
      <dgm:prSet presAssocID="{0126AD6F-FCAD-D14A-8353-B8EA2B851EE5}" presName="horFlow" presStyleCnt="0"/>
      <dgm:spPr/>
    </dgm:pt>
    <dgm:pt modelId="{BDC1A356-809D-7C49-9975-25A07B868C30}" type="pres">
      <dgm:prSet presAssocID="{0126AD6F-FCAD-D14A-8353-B8EA2B851EE5}" presName="bigChev" presStyleLbl="node1" presStyleIdx="1" presStyleCnt="4"/>
      <dgm:spPr/>
    </dgm:pt>
    <dgm:pt modelId="{FDDD677F-8AAF-644A-ADC0-5859573723CF}" type="pres">
      <dgm:prSet presAssocID="{EC542947-0AEB-0D4C-9F35-F87E9AC1320C}" presName="parTrans" presStyleCnt="0"/>
      <dgm:spPr/>
    </dgm:pt>
    <dgm:pt modelId="{6FED33F6-26DE-2C43-BE4B-03645D118063}" type="pres">
      <dgm:prSet presAssocID="{3C721F0F-E112-8747-8256-86E74B510CEB}" presName="node" presStyleLbl="alignAccFollowNode1" presStyleIdx="2" presStyleCnt="8">
        <dgm:presLayoutVars>
          <dgm:bulletEnabled val="1"/>
        </dgm:presLayoutVars>
      </dgm:prSet>
      <dgm:spPr/>
    </dgm:pt>
    <dgm:pt modelId="{EFD80E38-E95C-7E47-95AA-A4A9F1FB1578}" type="pres">
      <dgm:prSet presAssocID="{541D82AA-F4F5-474E-B693-78DDD850FC49}" presName="sibTrans" presStyleCnt="0"/>
      <dgm:spPr/>
    </dgm:pt>
    <dgm:pt modelId="{2150B1FC-660B-1044-9B50-FFC48E251A97}" type="pres">
      <dgm:prSet presAssocID="{9AA4E197-FEB2-3C43-8458-5FC043D0AF9F}" presName="node" presStyleLbl="alignAccFollowNode1" presStyleIdx="3" presStyleCnt="8">
        <dgm:presLayoutVars>
          <dgm:bulletEnabled val="1"/>
        </dgm:presLayoutVars>
      </dgm:prSet>
      <dgm:spPr/>
    </dgm:pt>
    <dgm:pt modelId="{83405FC3-9FF6-DD45-B5B3-9535244D22E1}" type="pres">
      <dgm:prSet presAssocID="{0126AD6F-FCAD-D14A-8353-B8EA2B851EE5}" presName="vSp" presStyleCnt="0"/>
      <dgm:spPr/>
    </dgm:pt>
    <dgm:pt modelId="{AB1F892C-6B9E-4B40-84C3-C3E439247912}" type="pres">
      <dgm:prSet presAssocID="{35025888-FD8D-8744-A128-71A706B88DDE}" presName="horFlow" presStyleCnt="0"/>
      <dgm:spPr/>
    </dgm:pt>
    <dgm:pt modelId="{D51675C4-F37D-8F49-9B27-4B38FF31BFB3}" type="pres">
      <dgm:prSet presAssocID="{35025888-FD8D-8744-A128-71A706B88DDE}" presName="bigChev" presStyleLbl="node1" presStyleIdx="2" presStyleCnt="4"/>
      <dgm:spPr/>
    </dgm:pt>
    <dgm:pt modelId="{70E8BDA7-67B2-CB45-9F6B-A54FA0D09D03}" type="pres">
      <dgm:prSet presAssocID="{9CC15F14-B068-3D47-A9B5-30A439EE60D4}" presName="parTrans" presStyleCnt="0"/>
      <dgm:spPr/>
    </dgm:pt>
    <dgm:pt modelId="{2DD982FD-FE9B-C942-8CEA-631993C2CAE0}" type="pres">
      <dgm:prSet presAssocID="{2488CF3A-3460-704C-A8E1-ACE282E88B0F}" presName="node" presStyleLbl="alignAccFollowNode1" presStyleIdx="4" presStyleCnt="8">
        <dgm:presLayoutVars>
          <dgm:bulletEnabled val="1"/>
        </dgm:presLayoutVars>
      </dgm:prSet>
      <dgm:spPr/>
    </dgm:pt>
    <dgm:pt modelId="{9544C7AD-BF5D-B242-B5A5-52DECE7C5366}" type="pres">
      <dgm:prSet presAssocID="{32765ABA-A82D-424C-A688-B6112AA6366E}" presName="sibTrans" presStyleCnt="0"/>
      <dgm:spPr/>
    </dgm:pt>
    <dgm:pt modelId="{B9F9821F-77E0-334E-8E6D-01CF1F3F4B3B}" type="pres">
      <dgm:prSet presAssocID="{E2576C8E-B3AC-8E47-8F4E-4B3048AF5F20}" presName="node" presStyleLbl="alignAccFollowNode1" presStyleIdx="5" presStyleCnt="8">
        <dgm:presLayoutVars>
          <dgm:bulletEnabled val="1"/>
        </dgm:presLayoutVars>
      </dgm:prSet>
      <dgm:spPr/>
    </dgm:pt>
    <dgm:pt modelId="{9D324DEC-FAC5-7B4A-8FDB-3A5105D7A8C7}" type="pres">
      <dgm:prSet presAssocID="{35025888-FD8D-8744-A128-71A706B88DDE}" presName="vSp" presStyleCnt="0"/>
      <dgm:spPr/>
    </dgm:pt>
    <dgm:pt modelId="{9AD4C625-BAA4-964A-B03E-F3A425BAFC34}" type="pres">
      <dgm:prSet presAssocID="{0FCC7809-694A-7B46-94D1-6545DFBEDE61}" presName="horFlow" presStyleCnt="0"/>
      <dgm:spPr/>
    </dgm:pt>
    <dgm:pt modelId="{611E0E40-9FEE-0146-A740-C1CEDB3AAAF4}" type="pres">
      <dgm:prSet presAssocID="{0FCC7809-694A-7B46-94D1-6545DFBEDE61}" presName="bigChev" presStyleLbl="node1" presStyleIdx="3" presStyleCnt="4"/>
      <dgm:spPr/>
    </dgm:pt>
    <dgm:pt modelId="{B44617CA-5ACB-4642-957D-BEBAC749DE9B}" type="pres">
      <dgm:prSet presAssocID="{9D2506E3-42DA-2146-8E20-0A29E679188F}" presName="parTrans" presStyleCnt="0"/>
      <dgm:spPr/>
    </dgm:pt>
    <dgm:pt modelId="{D6347D9C-BB3B-D940-8854-4D60A7E32739}" type="pres">
      <dgm:prSet presAssocID="{D4D17A9C-EA6A-0241-9430-5DCFC3D9780E}" presName="node" presStyleLbl="alignAccFollowNode1" presStyleIdx="6" presStyleCnt="8">
        <dgm:presLayoutVars>
          <dgm:bulletEnabled val="1"/>
        </dgm:presLayoutVars>
      </dgm:prSet>
      <dgm:spPr/>
    </dgm:pt>
    <dgm:pt modelId="{1E237577-A6B6-C443-BFA6-D3E7B9BF1EB6}" type="pres">
      <dgm:prSet presAssocID="{EC9CFD6D-A0D3-F14F-912E-D5449BAE9C4F}" presName="sibTrans" presStyleCnt="0"/>
      <dgm:spPr/>
    </dgm:pt>
    <dgm:pt modelId="{1D307DCC-AB1D-E34F-BB89-99EAEAEF377A}" type="pres">
      <dgm:prSet presAssocID="{2E7BFF9E-117E-8146-A601-CD247E87743F}" presName="node" presStyleLbl="alignAccFollowNode1" presStyleIdx="7" presStyleCnt="8">
        <dgm:presLayoutVars>
          <dgm:bulletEnabled val="1"/>
        </dgm:presLayoutVars>
      </dgm:prSet>
      <dgm:spPr/>
    </dgm:pt>
  </dgm:ptLst>
  <dgm:cxnLst>
    <dgm:cxn modelId="{2CAAAA0D-F1B8-7649-B354-B68BF7780D9B}" type="presOf" srcId="{9AA4E197-FEB2-3C43-8458-5FC043D0AF9F}" destId="{2150B1FC-660B-1044-9B50-FFC48E251A97}" srcOrd="0" destOrd="0" presId="urn:microsoft.com/office/officeart/2005/8/layout/lProcess3"/>
    <dgm:cxn modelId="{D1ED3615-F37D-F946-B100-9432B1A313FB}" srcId="{26117898-1D6E-3340-9889-98CAC460F41A}" destId="{44E6FEF5-80C3-D547-9BF8-E0ED9CD18CA7}" srcOrd="1" destOrd="0" parTransId="{E64B0601-DB4C-C94F-84E2-24C10ADEC5CE}" sibTransId="{3416095F-E7A1-054D-BFE5-F31DD0AD54BD}"/>
    <dgm:cxn modelId="{FCB4C91B-BE78-094D-8A57-A3C613A38B00}" type="presOf" srcId="{26117898-1D6E-3340-9889-98CAC460F41A}" destId="{E0548994-F654-C34F-A5AD-CDC0809F822D}" srcOrd="0" destOrd="0" presId="urn:microsoft.com/office/officeart/2005/8/layout/lProcess3"/>
    <dgm:cxn modelId="{E3BE9725-8F5D-DC46-993B-7394051E2942}" srcId="{0FCC7809-694A-7B46-94D1-6545DFBEDE61}" destId="{2E7BFF9E-117E-8146-A601-CD247E87743F}" srcOrd="1" destOrd="0" parTransId="{B99B26BB-7C92-5244-A013-5306C7799A00}" sibTransId="{B23ED67C-932A-9D4E-82D0-CF04945D6C5E}"/>
    <dgm:cxn modelId="{9E1D8038-BCB4-6D49-8068-F1F73CBFEAE0}" type="presOf" srcId="{D4D17A9C-EA6A-0241-9430-5DCFC3D9780E}" destId="{D6347D9C-BB3B-D940-8854-4D60A7E32739}" srcOrd="0" destOrd="0" presId="urn:microsoft.com/office/officeart/2005/8/layout/lProcess3"/>
    <dgm:cxn modelId="{289FBE39-0DEC-1E41-A06A-E78F964C9CC2}" srcId="{0126AD6F-FCAD-D14A-8353-B8EA2B851EE5}" destId="{3C721F0F-E112-8747-8256-86E74B510CEB}" srcOrd="0" destOrd="0" parTransId="{EC542947-0AEB-0D4C-9F35-F87E9AC1320C}" sibTransId="{541D82AA-F4F5-474E-B693-78DDD850FC49}"/>
    <dgm:cxn modelId="{A469314D-C54D-3448-A275-09E9D9EA8D60}" srcId="{1FF27E07-8665-C945-9297-D904B93FFF1D}" destId="{35025888-FD8D-8744-A128-71A706B88DDE}" srcOrd="2" destOrd="0" parTransId="{E26ECD42-7062-2041-B13D-F341FED33C64}" sibTransId="{93F32E4C-665A-4A46-A8F6-D8A1845D53FE}"/>
    <dgm:cxn modelId="{AE2EE953-059A-5849-8FBB-F7E273E4310A}" srcId="{1FF27E07-8665-C945-9297-D904B93FFF1D}" destId="{26117898-1D6E-3340-9889-98CAC460F41A}" srcOrd="0" destOrd="0" parTransId="{F22A7C96-AAEE-A842-8444-BE3EA0B6C56F}" sibTransId="{975D04AC-C84F-904E-A15E-A367145DA949}"/>
    <dgm:cxn modelId="{0593655C-6A93-924C-8A0E-702C3D2374E7}" type="presOf" srcId="{2E7BFF9E-117E-8146-A601-CD247E87743F}" destId="{1D307DCC-AB1D-E34F-BB89-99EAEAEF377A}" srcOrd="0" destOrd="0" presId="urn:microsoft.com/office/officeart/2005/8/layout/lProcess3"/>
    <dgm:cxn modelId="{67AD715F-A422-7640-BC26-4DE12451753A}" type="presOf" srcId="{1FF27E07-8665-C945-9297-D904B93FFF1D}" destId="{248A6E26-170E-4A4C-990A-7DBA08FB4A13}" srcOrd="0" destOrd="0" presId="urn:microsoft.com/office/officeart/2005/8/layout/lProcess3"/>
    <dgm:cxn modelId="{B281A46E-2652-874C-96FD-E6B932EF006A}" type="presOf" srcId="{2488CF3A-3460-704C-A8E1-ACE282E88B0F}" destId="{2DD982FD-FE9B-C942-8CEA-631993C2CAE0}" srcOrd="0" destOrd="0" presId="urn:microsoft.com/office/officeart/2005/8/layout/lProcess3"/>
    <dgm:cxn modelId="{A4BE7472-A4A1-FC45-B957-7647F07C4947}" type="presOf" srcId="{0FCC7809-694A-7B46-94D1-6545DFBEDE61}" destId="{611E0E40-9FEE-0146-A740-C1CEDB3AAAF4}" srcOrd="0" destOrd="0" presId="urn:microsoft.com/office/officeart/2005/8/layout/lProcess3"/>
    <dgm:cxn modelId="{752D0673-2A0C-1044-A789-7C9AA10DC8DE}" type="presOf" srcId="{E2576C8E-B3AC-8E47-8F4E-4B3048AF5F20}" destId="{B9F9821F-77E0-334E-8E6D-01CF1F3F4B3B}" srcOrd="0" destOrd="0" presId="urn:microsoft.com/office/officeart/2005/8/layout/lProcess3"/>
    <dgm:cxn modelId="{F1E93579-4293-CC41-8563-70C18768C36D}" srcId="{0126AD6F-FCAD-D14A-8353-B8EA2B851EE5}" destId="{9AA4E197-FEB2-3C43-8458-5FC043D0AF9F}" srcOrd="1" destOrd="0" parTransId="{635D954A-2172-0D4E-A5A7-6E68C8A478BE}" sibTransId="{1E736497-2076-8348-BD25-C331F762FCED}"/>
    <dgm:cxn modelId="{85F92390-765C-084D-964F-F0FABFA2ED8A}" type="presOf" srcId="{44E6FEF5-80C3-D547-9BF8-E0ED9CD18CA7}" destId="{52973FF9-2284-9C47-9EEE-A24B24E05B91}" srcOrd="0" destOrd="0" presId="urn:microsoft.com/office/officeart/2005/8/layout/lProcess3"/>
    <dgm:cxn modelId="{A0E22BAE-11DF-B944-8D23-FA7CB5531C30}" type="presOf" srcId="{0126AD6F-FCAD-D14A-8353-B8EA2B851EE5}" destId="{BDC1A356-809D-7C49-9975-25A07B868C30}" srcOrd="0" destOrd="0" presId="urn:microsoft.com/office/officeart/2005/8/layout/lProcess3"/>
    <dgm:cxn modelId="{7F9716B7-5957-9840-9817-9D5D7DB29DD0}" type="presOf" srcId="{35025888-FD8D-8744-A128-71A706B88DDE}" destId="{D51675C4-F37D-8F49-9B27-4B38FF31BFB3}" srcOrd="0" destOrd="0" presId="urn:microsoft.com/office/officeart/2005/8/layout/lProcess3"/>
    <dgm:cxn modelId="{7202E1BA-07C7-7A47-A8E6-6479DA3DF4A8}" srcId="{1FF27E07-8665-C945-9297-D904B93FFF1D}" destId="{0FCC7809-694A-7B46-94D1-6545DFBEDE61}" srcOrd="3" destOrd="0" parTransId="{C3F0806D-BABF-4448-AE06-62985379CF80}" sibTransId="{1E0ECC71-E185-B34D-A81F-9352714B3E60}"/>
    <dgm:cxn modelId="{27E390C4-4F25-1A41-841E-08A7A3C15E6B}" srcId="{35025888-FD8D-8744-A128-71A706B88DDE}" destId="{E2576C8E-B3AC-8E47-8F4E-4B3048AF5F20}" srcOrd="1" destOrd="0" parTransId="{98473D38-1A29-C14D-9840-7C94483658CD}" sibTransId="{521ECD97-A86D-544A-8B96-F9B7843DAADC}"/>
    <dgm:cxn modelId="{D7C29FD2-61FE-4A4C-8C50-D14B9F3C01E7}" type="presOf" srcId="{277C3733-8AEC-F14B-9662-2580168B0F9D}" destId="{377E516E-A110-7C4C-9063-4C2B2C6F15D9}" srcOrd="0" destOrd="0" presId="urn:microsoft.com/office/officeart/2005/8/layout/lProcess3"/>
    <dgm:cxn modelId="{A556FCD6-4BB3-944C-AF1A-3462CA42939E}" srcId="{0FCC7809-694A-7B46-94D1-6545DFBEDE61}" destId="{D4D17A9C-EA6A-0241-9430-5DCFC3D9780E}" srcOrd="0" destOrd="0" parTransId="{9D2506E3-42DA-2146-8E20-0A29E679188F}" sibTransId="{EC9CFD6D-A0D3-F14F-912E-D5449BAE9C4F}"/>
    <dgm:cxn modelId="{67FD47EC-85D5-5F46-9F95-D63A10AC6EBD}" srcId="{26117898-1D6E-3340-9889-98CAC460F41A}" destId="{277C3733-8AEC-F14B-9662-2580168B0F9D}" srcOrd="0" destOrd="0" parTransId="{95AF4B9B-4A81-4143-9766-301665185E5F}" sibTransId="{F55669F3-D338-1F48-B33C-E0F964CD19AE}"/>
    <dgm:cxn modelId="{FC7BF3F2-EE36-3146-AEE5-72F3BE3CA3D1}" srcId="{35025888-FD8D-8744-A128-71A706B88DDE}" destId="{2488CF3A-3460-704C-A8E1-ACE282E88B0F}" srcOrd="0" destOrd="0" parTransId="{9CC15F14-B068-3D47-A9B5-30A439EE60D4}" sibTransId="{32765ABA-A82D-424C-A688-B6112AA6366E}"/>
    <dgm:cxn modelId="{C1EDC9F3-580D-794F-9258-D758ED608E10}" srcId="{1FF27E07-8665-C945-9297-D904B93FFF1D}" destId="{0126AD6F-FCAD-D14A-8353-B8EA2B851EE5}" srcOrd="1" destOrd="0" parTransId="{65B48314-47B7-FC4F-B65F-273D453860E6}" sibTransId="{A5EF1ABC-D534-104D-8DF9-343203C874EB}"/>
    <dgm:cxn modelId="{2DC55BF9-23DB-334D-973B-A12AD2C4F8BA}" type="presOf" srcId="{3C721F0F-E112-8747-8256-86E74B510CEB}" destId="{6FED33F6-26DE-2C43-BE4B-03645D118063}" srcOrd="0" destOrd="0" presId="urn:microsoft.com/office/officeart/2005/8/layout/lProcess3"/>
    <dgm:cxn modelId="{288C7668-74C6-8949-BE6C-F0F5CF3DA98F}" type="presParOf" srcId="{248A6E26-170E-4A4C-990A-7DBA08FB4A13}" destId="{176C5219-1E78-2346-A166-EF6AE1FD319A}" srcOrd="0" destOrd="0" presId="urn:microsoft.com/office/officeart/2005/8/layout/lProcess3"/>
    <dgm:cxn modelId="{3BB4A56D-48D4-8746-83A9-5EFEFD0B9657}" type="presParOf" srcId="{176C5219-1E78-2346-A166-EF6AE1FD319A}" destId="{E0548994-F654-C34F-A5AD-CDC0809F822D}" srcOrd="0" destOrd="0" presId="urn:microsoft.com/office/officeart/2005/8/layout/lProcess3"/>
    <dgm:cxn modelId="{BFE825EA-2AA3-DB43-9210-A6903B4E7280}" type="presParOf" srcId="{176C5219-1E78-2346-A166-EF6AE1FD319A}" destId="{2B71FDF2-43BC-2C4F-879B-C42EBB11AAE4}" srcOrd="1" destOrd="0" presId="urn:microsoft.com/office/officeart/2005/8/layout/lProcess3"/>
    <dgm:cxn modelId="{62ED0449-D0F4-5E41-B3BA-C90A57D97662}" type="presParOf" srcId="{176C5219-1E78-2346-A166-EF6AE1FD319A}" destId="{377E516E-A110-7C4C-9063-4C2B2C6F15D9}" srcOrd="2" destOrd="0" presId="urn:microsoft.com/office/officeart/2005/8/layout/lProcess3"/>
    <dgm:cxn modelId="{8847E71F-D219-9044-9ABB-A86828B1DA0C}" type="presParOf" srcId="{176C5219-1E78-2346-A166-EF6AE1FD319A}" destId="{D99B2263-B1C4-1447-B92E-4A4B880C274B}" srcOrd="3" destOrd="0" presId="urn:microsoft.com/office/officeart/2005/8/layout/lProcess3"/>
    <dgm:cxn modelId="{640D5E66-D75A-AC41-BB69-951FC6528330}" type="presParOf" srcId="{176C5219-1E78-2346-A166-EF6AE1FD319A}" destId="{52973FF9-2284-9C47-9EEE-A24B24E05B91}" srcOrd="4" destOrd="0" presId="urn:microsoft.com/office/officeart/2005/8/layout/lProcess3"/>
    <dgm:cxn modelId="{408DA656-0B7C-2040-9D2A-186BF24CCD02}" type="presParOf" srcId="{248A6E26-170E-4A4C-990A-7DBA08FB4A13}" destId="{15802ED3-1996-234D-816A-8948253CE1EB}" srcOrd="1" destOrd="0" presId="urn:microsoft.com/office/officeart/2005/8/layout/lProcess3"/>
    <dgm:cxn modelId="{0492058F-3021-2D46-B85B-5DC2AD75B0F4}" type="presParOf" srcId="{248A6E26-170E-4A4C-990A-7DBA08FB4A13}" destId="{081C1297-41C5-CA45-BF99-01BBA879ADF6}" srcOrd="2" destOrd="0" presId="urn:microsoft.com/office/officeart/2005/8/layout/lProcess3"/>
    <dgm:cxn modelId="{52A6DB36-D8D6-6448-9C8B-44B0CD2215AC}" type="presParOf" srcId="{081C1297-41C5-CA45-BF99-01BBA879ADF6}" destId="{BDC1A356-809D-7C49-9975-25A07B868C30}" srcOrd="0" destOrd="0" presId="urn:microsoft.com/office/officeart/2005/8/layout/lProcess3"/>
    <dgm:cxn modelId="{56362948-B0F6-474C-A977-82CBAE3B1EB2}" type="presParOf" srcId="{081C1297-41C5-CA45-BF99-01BBA879ADF6}" destId="{FDDD677F-8AAF-644A-ADC0-5859573723CF}" srcOrd="1" destOrd="0" presId="urn:microsoft.com/office/officeart/2005/8/layout/lProcess3"/>
    <dgm:cxn modelId="{E9530A91-3A42-ED41-BEE4-9F7B9AD6CD00}" type="presParOf" srcId="{081C1297-41C5-CA45-BF99-01BBA879ADF6}" destId="{6FED33F6-26DE-2C43-BE4B-03645D118063}" srcOrd="2" destOrd="0" presId="urn:microsoft.com/office/officeart/2005/8/layout/lProcess3"/>
    <dgm:cxn modelId="{8CA3042E-88F9-F64D-AE90-8EE9B4B48F99}" type="presParOf" srcId="{081C1297-41C5-CA45-BF99-01BBA879ADF6}" destId="{EFD80E38-E95C-7E47-95AA-A4A9F1FB1578}" srcOrd="3" destOrd="0" presId="urn:microsoft.com/office/officeart/2005/8/layout/lProcess3"/>
    <dgm:cxn modelId="{693E13C1-A1D7-C543-AD9D-5B6306DD7904}" type="presParOf" srcId="{081C1297-41C5-CA45-BF99-01BBA879ADF6}" destId="{2150B1FC-660B-1044-9B50-FFC48E251A97}" srcOrd="4" destOrd="0" presId="urn:microsoft.com/office/officeart/2005/8/layout/lProcess3"/>
    <dgm:cxn modelId="{E3DFEE2D-5333-F74C-B0B1-10B9989F7D5B}" type="presParOf" srcId="{248A6E26-170E-4A4C-990A-7DBA08FB4A13}" destId="{83405FC3-9FF6-DD45-B5B3-9535244D22E1}" srcOrd="3" destOrd="0" presId="urn:microsoft.com/office/officeart/2005/8/layout/lProcess3"/>
    <dgm:cxn modelId="{7CA539AD-5A2A-CE4E-BB7D-A8AFD203317E}" type="presParOf" srcId="{248A6E26-170E-4A4C-990A-7DBA08FB4A13}" destId="{AB1F892C-6B9E-4B40-84C3-C3E439247912}" srcOrd="4" destOrd="0" presId="urn:microsoft.com/office/officeart/2005/8/layout/lProcess3"/>
    <dgm:cxn modelId="{672892A8-C90C-7145-A839-D6540FDC7783}" type="presParOf" srcId="{AB1F892C-6B9E-4B40-84C3-C3E439247912}" destId="{D51675C4-F37D-8F49-9B27-4B38FF31BFB3}" srcOrd="0" destOrd="0" presId="urn:microsoft.com/office/officeart/2005/8/layout/lProcess3"/>
    <dgm:cxn modelId="{49A0AB45-D608-7D45-9B9C-4489990F601C}" type="presParOf" srcId="{AB1F892C-6B9E-4B40-84C3-C3E439247912}" destId="{70E8BDA7-67B2-CB45-9F6B-A54FA0D09D03}" srcOrd="1" destOrd="0" presId="urn:microsoft.com/office/officeart/2005/8/layout/lProcess3"/>
    <dgm:cxn modelId="{405CD117-8C9A-994A-A279-34F1F10AFB75}" type="presParOf" srcId="{AB1F892C-6B9E-4B40-84C3-C3E439247912}" destId="{2DD982FD-FE9B-C942-8CEA-631993C2CAE0}" srcOrd="2" destOrd="0" presId="urn:microsoft.com/office/officeart/2005/8/layout/lProcess3"/>
    <dgm:cxn modelId="{DC083BAF-8140-044A-8C2E-210A806D9301}" type="presParOf" srcId="{AB1F892C-6B9E-4B40-84C3-C3E439247912}" destId="{9544C7AD-BF5D-B242-B5A5-52DECE7C5366}" srcOrd="3" destOrd="0" presId="urn:microsoft.com/office/officeart/2005/8/layout/lProcess3"/>
    <dgm:cxn modelId="{386B2B68-DE44-2B41-B45E-A56A5C589B70}" type="presParOf" srcId="{AB1F892C-6B9E-4B40-84C3-C3E439247912}" destId="{B9F9821F-77E0-334E-8E6D-01CF1F3F4B3B}" srcOrd="4" destOrd="0" presId="urn:microsoft.com/office/officeart/2005/8/layout/lProcess3"/>
    <dgm:cxn modelId="{C7EB4EE1-E3DA-A74B-B979-E01617D1381D}" type="presParOf" srcId="{248A6E26-170E-4A4C-990A-7DBA08FB4A13}" destId="{9D324DEC-FAC5-7B4A-8FDB-3A5105D7A8C7}" srcOrd="5" destOrd="0" presId="urn:microsoft.com/office/officeart/2005/8/layout/lProcess3"/>
    <dgm:cxn modelId="{5DE73C9D-ECA1-2B42-9442-84CB34867E6F}" type="presParOf" srcId="{248A6E26-170E-4A4C-990A-7DBA08FB4A13}" destId="{9AD4C625-BAA4-964A-B03E-F3A425BAFC34}" srcOrd="6" destOrd="0" presId="urn:microsoft.com/office/officeart/2005/8/layout/lProcess3"/>
    <dgm:cxn modelId="{4E61726B-7D86-B943-9E7E-1879E2B31CE8}" type="presParOf" srcId="{9AD4C625-BAA4-964A-B03E-F3A425BAFC34}" destId="{611E0E40-9FEE-0146-A740-C1CEDB3AAAF4}" srcOrd="0" destOrd="0" presId="urn:microsoft.com/office/officeart/2005/8/layout/lProcess3"/>
    <dgm:cxn modelId="{68E5E7AC-FFB5-A24A-80F6-CE7184DF003F}" type="presParOf" srcId="{9AD4C625-BAA4-964A-B03E-F3A425BAFC34}" destId="{B44617CA-5ACB-4642-957D-BEBAC749DE9B}" srcOrd="1" destOrd="0" presId="urn:microsoft.com/office/officeart/2005/8/layout/lProcess3"/>
    <dgm:cxn modelId="{41B158EA-CEAC-2D47-B14B-8DE5C0941EB0}" type="presParOf" srcId="{9AD4C625-BAA4-964A-B03E-F3A425BAFC34}" destId="{D6347D9C-BB3B-D940-8854-4D60A7E32739}" srcOrd="2" destOrd="0" presId="urn:microsoft.com/office/officeart/2005/8/layout/lProcess3"/>
    <dgm:cxn modelId="{E871F73F-2CCA-3748-B946-4F1AC7C2DADE}" type="presParOf" srcId="{9AD4C625-BAA4-964A-B03E-F3A425BAFC34}" destId="{1E237577-A6B6-C443-BFA6-D3E7B9BF1EB6}" srcOrd="3" destOrd="0" presId="urn:microsoft.com/office/officeart/2005/8/layout/lProcess3"/>
    <dgm:cxn modelId="{F6E2FB9D-E380-314A-B5AD-5E795F635453}" type="presParOf" srcId="{9AD4C625-BAA4-964A-B03E-F3A425BAFC34}" destId="{1D307DCC-AB1D-E34F-BB89-99EAEAEF377A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F27E07-8665-C945-9297-D904B93FFF1D}" type="doc">
      <dgm:prSet loTypeId="urn:microsoft.com/office/officeart/2005/8/layout/hProcess6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6117898-1D6E-3340-9889-98CAC460F41A}">
      <dgm:prSet phldrT="[Text]" custT="1"/>
      <dgm:spPr/>
      <dgm:t>
        <a:bodyPr/>
        <a:lstStyle/>
        <a:p>
          <a:r>
            <a:rPr lang="en-US" sz="1600" b="1" dirty="0">
              <a:latin typeface="Source Sans Pro" panose="020B0503030403020204" pitchFamily="34" charset="77"/>
            </a:rPr>
            <a:t>Spatial</a:t>
          </a:r>
        </a:p>
      </dgm:t>
    </dgm:pt>
    <dgm:pt modelId="{F22A7C96-AAEE-A842-8444-BE3EA0B6C56F}" type="parTrans" cxnId="{AE2EE953-059A-5849-8FBB-F7E273E4310A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975D04AC-C84F-904E-A15E-A367145DA949}" type="sibTrans" cxnId="{AE2EE953-059A-5849-8FBB-F7E273E4310A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277C3733-8AEC-F14B-9662-2580168B0F9D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Banking + Buffering</a:t>
          </a:r>
        </a:p>
      </dgm:t>
    </dgm:pt>
    <dgm:pt modelId="{95AF4B9B-4A81-4143-9766-301665185E5F}" type="parTrans" cxnId="{67FD47EC-85D5-5F46-9F95-D63A10AC6EBD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F55669F3-D338-1F48-B33C-E0F964CD19AE}" type="sibTrans" cxnId="{67FD47EC-85D5-5F46-9F95-D63A10AC6EBD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44E6FEF5-80C3-D547-9BF8-E0ED9CD18CA7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Loop Unrolling</a:t>
          </a:r>
        </a:p>
      </dgm:t>
    </dgm:pt>
    <dgm:pt modelId="{E64B0601-DB4C-C94F-84E2-24C10ADEC5CE}" type="parTrans" cxnId="{D1ED3615-F37D-F946-B100-9432B1A313FB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3416095F-E7A1-054D-BFE5-F31DD0AD54BD}" type="sibTrans" cxnId="{D1ED3615-F37D-F946-B100-9432B1A313FB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0126AD6F-FCAD-D14A-8353-B8EA2B851EE5}">
      <dgm:prSet phldrT="[Text]" custT="1"/>
      <dgm:spPr/>
      <dgm:t>
        <a:bodyPr/>
        <a:lstStyle/>
        <a:p>
          <a:r>
            <a:rPr lang="en-US" sz="1600" b="1" dirty="0">
              <a:latin typeface="Source Sans Pro" panose="020B0503030403020204" pitchFamily="34" charset="77"/>
            </a:rPr>
            <a:t>Plasticine IR</a:t>
          </a:r>
        </a:p>
      </dgm:t>
    </dgm:pt>
    <dgm:pt modelId="{65B48314-47B7-FC4F-B65F-273D453860E6}" type="parTrans" cxnId="{C1EDC9F3-580D-794F-9258-D758ED608E10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A5EF1ABC-D534-104D-8DF9-343203C874EB}" type="sibTrans" cxnId="{C1EDC9F3-580D-794F-9258-D758ED608E10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3C721F0F-E112-8747-8256-86E74B510CEB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Compute Unit Allocation and Partitioning</a:t>
          </a:r>
        </a:p>
      </dgm:t>
    </dgm:pt>
    <dgm:pt modelId="{EC542947-0AEB-0D4C-9F35-F87E9AC1320C}" type="parTrans" cxnId="{289FBE39-0DEC-1E41-A06A-E78F964C9CC2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541D82AA-F4F5-474E-B693-78DDD850FC49}" type="sibTrans" cxnId="{289FBE39-0DEC-1E41-A06A-E78F964C9CC2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9AA4E197-FEB2-3C43-8458-5FC043D0AF9F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Control Logic Allocation</a:t>
          </a:r>
        </a:p>
      </dgm:t>
    </dgm:pt>
    <dgm:pt modelId="{635D954A-2172-0D4E-A5A7-6E68C8A478BE}" type="parTrans" cxnId="{F1E93579-4293-CC41-8563-70C18768C36D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1E736497-2076-8348-BD25-C331F762FCED}" type="sibTrans" cxnId="{F1E93579-4293-CC41-8563-70C18768C36D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35025888-FD8D-8744-A128-71A706B88DDE}">
      <dgm:prSet phldrT="[Text]" custT="1"/>
      <dgm:spPr/>
      <dgm:t>
        <a:bodyPr/>
        <a:lstStyle/>
        <a:p>
          <a:r>
            <a:rPr lang="en-US" sz="1600" b="1" dirty="0">
              <a:latin typeface="Source Sans Pro" panose="020B0503030403020204" pitchFamily="34" charset="77"/>
            </a:rPr>
            <a:t>Mapping</a:t>
          </a:r>
        </a:p>
      </dgm:t>
    </dgm:pt>
    <dgm:pt modelId="{E26ECD42-7062-2041-B13D-F341FED33C64}" type="parTrans" cxnId="{A469314D-C54D-3448-A275-09E9D9EA8D60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93F32E4C-665A-4A46-A8F6-D8A1845D53FE}" type="sibTrans" cxnId="{A469314D-C54D-3448-A275-09E9D9EA8D60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2488CF3A-3460-704C-A8E1-ACE282E88B0F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Placement and Routing</a:t>
          </a:r>
        </a:p>
      </dgm:t>
    </dgm:pt>
    <dgm:pt modelId="{9CC15F14-B068-3D47-A9B5-30A439EE60D4}" type="parTrans" cxnId="{FC7BF3F2-EE36-3146-AEE5-72F3BE3CA3D1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32765ABA-A82D-424C-A688-B6112AA6366E}" type="sibTrans" cxnId="{FC7BF3F2-EE36-3146-AEE5-72F3BE3CA3D1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E2576C8E-B3AC-8E47-8F4E-4B3048AF5F20}">
      <dgm:prSet phldrT="[Text]"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VC Allocation</a:t>
          </a:r>
        </a:p>
      </dgm:t>
    </dgm:pt>
    <dgm:pt modelId="{98473D38-1A29-C14D-9840-7C94483658CD}" type="parTrans" cxnId="{27E390C4-4F25-1A41-841E-08A7A3C15E6B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521ECD97-A86D-544A-8B96-F9B7843DAADC}" type="sibTrans" cxnId="{27E390C4-4F25-1A41-841E-08A7A3C15E6B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0FCC7809-694A-7B46-94D1-6545DFBEDE61}">
      <dgm:prSet custT="1"/>
      <dgm:spPr/>
      <dgm:t>
        <a:bodyPr/>
        <a:lstStyle/>
        <a:p>
          <a:r>
            <a:rPr lang="en-US" sz="1500" b="1" dirty="0">
              <a:latin typeface="Source Sans Pro" panose="020B0503030403020204" pitchFamily="34" charset="77"/>
            </a:rPr>
            <a:t>Simulation</a:t>
          </a:r>
        </a:p>
      </dgm:t>
    </dgm:pt>
    <dgm:pt modelId="{C3F0806D-BABF-4448-AE06-62985379CF80}" type="parTrans" cxnId="{7202E1BA-07C7-7A47-A8E6-6479DA3DF4A8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1E0ECC71-E185-B34D-A81F-9352714B3E60}" type="sibTrans" cxnId="{7202E1BA-07C7-7A47-A8E6-6479DA3DF4A8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D4D17A9C-EA6A-0241-9430-5DCFC3D9780E}">
      <dgm:prSet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Fast Cycle Accurate Simulation</a:t>
          </a:r>
        </a:p>
      </dgm:t>
    </dgm:pt>
    <dgm:pt modelId="{9D2506E3-42DA-2146-8E20-0A29E679188F}" type="parTrans" cxnId="{A556FCD6-4BB3-944C-AF1A-3462CA42939E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EC9CFD6D-A0D3-F14F-912E-D5449BAE9C4F}" type="sibTrans" cxnId="{A556FCD6-4BB3-944C-AF1A-3462CA42939E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2E7BFF9E-117E-8146-A601-CD247E87743F}">
      <dgm:prSet/>
      <dgm:spPr/>
      <dgm:t>
        <a:bodyPr/>
        <a:lstStyle/>
        <a:p>
          <a:r>
            <a:rPr lang="en-US" dirty="0">
              <a:latin typeface="Source Sans Pro" panose="020B0503030403020204" pitchFamily="34" charset="77"/>
            </a:rPr>
            <a:t>Integrated with </a:t>
          </a:r>
          <a:r>
            <a:rPr lang="en-US" dirty="0" err="1">
              <a:latin typeface="Source Sans Pro" panose="020B0503030403020204" pitchFamily="34" charset="77"/>
            </a:rPr>
            <a:t>DRAMSim</a:t>
          </a:r>
          <a:r>
            <a:rPr lang="en-US" dirty="0">
              <a:latin typeface="Source Sans Pro" panose="020B0503030403020204" pitchFamily="34" charset="77"/>
            </a:rPr>
            <a:t> and </a:t>
          </a:r>
          <a:r>
            <a:rPr lang="en-US" dirty="0" err="1">
              <a:latin typeface="Source Sans Pro" panose="020B0503030403020204" pitchFamily="34" charset="77"/>
            </a:rPr>
            <a:t>BookSim</a:t>
          </a:r>
          <a:endParaRPr lang="en-US" dirty="0">
            <a:latin typeface="Source Sans Pro" panose="020B0503030403020204" pitchFamily="34" charset="77"/>
          </a:endParaRPr>
        </a:p>
      </dgm:t>
    </dgm:pt>
    <dgm:pt modelId="{B99B26BB-7C92-5244-A013-5306C7799A00}" type="parTrans" cxnId="{E3BE9725-8F5D-DC46-993B-7394051E2942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B23ED67C-932A-9D4E-82D0-CF04945D6C5E}" type="sibTrans" cxnId="{E3BE9725-8F5D-DC46-993B-7394051E2942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554D7A91-FE57-094A-8059-7EBCD562CE77}" type="pres">
      <dgm:prSet presAssocID="{1FF27E07-8665-C945-9297-D904B93FFF1D}" presName="theList" presStyleCnt="0">
        <dgm:presLayoutVars>
          <dgm:dir/>
          <dgm:animLvl val="lvl"/>
          <dgm:resizeHandles val="exact"/>
        </dgm:presLayoutVars>
      </dgm:prSet>
      <dgm:spPr/>
    </dgm:pt>
    <dgm:pt modelId="{ED7451E0-F72C-6F4E-8077-69ABD4DAE822}" type="pres">
      <dgm:prSet presAssocID="{26117898-1D6E-3340-9889-98CAC460F41A}" presName="compNode" presStyleCnt="0"/>
      <dgm:spPr/>
    </dgm:pt>
    <dgm:pt modelId="{BD6CB190-E111-C24D-8F15-171460B3D45C}" type="pres">
      <dgm:prSet presAssocID="{26117898-1D6E-3340-9889-98CAC460F41A}" presName="noGeometry" presStyleCnt="0"/>
      <dgm:spPr/>
    </dgm:pt>
    <dgm:pt modelId="{E82A52D6-55CE-DD48-809A-CD2B1058311B}" type="pres">
      <dgm:prSet presAssocID="{26117898-1D6E-3340-9889-98CAC460F41A}" presName="childTextVisible" presStyleLbl="bgAccFollowNode1" presStyleIdx="0" presStyleCnt="4" custScaleX="77005" custLinFactNeighborX="10093">
        <dgm:presLayoutVars>
          <dgm:bulletEnabled val="1"/>
        </dgm:presLayoutVars>
      </dgm:prSet>
      <dgm:spPr/>
    </dgm:pt>
    <dgm:pt modelId="{110C510C-22D3-564E-8A05-B017CA9CD908}" type="pres">
      <dgm:prSet presAssocID="{26117898-1D6E-3340-9889-98CAC460F41A}" presName="childTextHidden" presStyleLbl="bgAccFollowNode1" presStyleIdx="0" presStyleCnt="4"/>
      <dgm:spPr/>
    </dgm:pt>
    <dgm:pt modelId="{DEC51F12-340D-E04B-95CD-287EAA85A42D}" type="pres">
      <dgm:prSet presAssocID="{26117898-1D6E-3340-9889-98CAC460F41A}" presName="parentText" presStyleLbl="node1" presStyleIdx="0" presStyleCnt="4" custScaleX="121000" custScaleY="121000" custLinFactNeighborX="18581">
        <dgm:presLayoutVars>
          <dgm:chMax val="1"/>
          <dgm:bulletEnabled val="1"/>
        </dgm:presLayoutVars>
      </dgm:prSet>
      <dgm:spPr/>
    </dgm:pt>
    <dgm:pt modelId="{FD6F56F0-09DC-8840-8619-B78B9B5BF70D}" type="pres">
      <dgm:prSet presAssocID="{26117898-1D6E-3340-9889-98CAC460F41A}" presName="aSpace" presStyleCnt="0"/>
      <dgm:spPr/>
    </dgm:pt>
    <dgm:pt modelId="{0EAE1D3E-F22E-AA43-ABBD-4060176A090B}" type="pres">
      <dgm:prSet presAssocID="{0126AD6F-FCAD-D14A-8353-B8EA2B851EE5}" presName="compNode" presStyleCnt="0"/>
      <dgm:spPr/>
    </dgm:pt>
    <dgm:pt modelId="{F38C5B7D-31E8-3041-8DE3-05839FA28A40}" type="pres">
      <dgm:prSet presAssocID="{0126AD6F-FCAD-D14A-8353-B8EA2B851EE5}" presName="noGeometry" presStyleCnt="0"/>
      <dgm:spPr/>
    </dgm:pt>
    <dgm:pt modelId="{6C9B2645-2EA9-854E-8754-4BAFE29385F6}" type="pres">
      <dgm:prSet presAssocID="{0126AD6F-FCAD-D14A-8353-B8EA2B851EE5}" presName="childTextVisible" presStyleLbl="bgAccFollowNode1" presStyleIdx="1" presStyleCnt="4" custScaleX="97128" custLinFactNeighborX="-15926">
        <dgm:presLayoutVars>
          <dgm:bulletEnabled val="1"/>
        </dgm:presLayoutVars>
      </dgm:prSet>
      <dgm:spPr/>
    </dgm:pt>
    <dgm:pt modelId="{0A307DFC-515C-444E-8971-AD8E3E57DA2E}" type="pres">
      <dgm:prSet presAssocID="{0126AD6F-FCAD-D14A-8353-B8EA2B851EE5}" presName="childTextHidden" presStyleLbl="bgAccFollowNode1" presStyleIdx="1" presStyleCnt="4"/>
      <dgm:spPr/>
    </dgm:pt>
    <dgm:pt modelId="{A125779E-933E-9C44-957C-7A61C0544FD6}" type="pres">
      <dgm:prSet presAssocID="{0126AD6F-FCAD-D14A-8353-B8EA2B851EE5}" presName="parentText" presStyleLbl="node1" presStyleIdx="1" presStyleCnt="4" custScaleX="130525" custScaleY="128572" custLinFactNeighborX="-46058">
        <dgm:presLayoutVars>
          <dgm:chMax val="1"/>
          <dgm:bulletEnabled val="1"/>
        </dgm:presLayoutVars>
      </dgm:prSet>
      <dgm:spPr/>
    </dgm:pt>
    <dgm:pt modelId="{F08CAA2F-2046-BF4D-9E41-6332B0A5003F}" type="pres">
      <dgm:prSet presAssocID="{0126AD6F-FCAD-D14A-8353-B8EA2B851EE5}" presName="aSpace" presStyleCnt="0"/>
      <dgm:spPr/>
    </dgm:pt>
    <dgm:pt modelId="{0BA8E553-B2F3-D74D-9A4A-A203583645C0}" type="pres">
      <dgm:prSet presAssocID="{35025888-FD8D-8744-A128-71A706B88DDE}" presName="compNode" presStyleCnt="0"/>
      <dgm:spPr/>
    </dgm:pt>
    <dgm:pt modelId="{FE062BD6-C407-784E-B635-15488D62A429}" type="pres">
      <dgm:prSet presAssocID="{35025888-FD8D-8744-A128-71A706B88DDE}" presName="noGeometry" presStyleCnt="0"/>
      <dgm:spPr/>
    </dgm:pt>
    <dgm:pt modelId="{28AAA413-8FF4-024F-BA0A-5697E8C146FA}" type="pres">
      <dgm:prSet presAssocID="{35025888-FD8D-8744-A128-71A706B88DDE}" presName="childTextVisible" presStyleLbl="bgAccFollowNode1" presStyleIdx="2" presStyleCnt="4" custScaleX="90980" custLinFactNeighborX="-32353">
        <dgm:presLayoutVars>
          <dgm:bulletEnabled val="1"/>
        </dgm:presLayoutVars>
      </dgm:prSet>
      <dgm:spPr/>
    </dgm:pt>
    <dgm:pt modelId="{751B0FA6-9465-3846-B544-01E371D11964}" type="pres">
      <dgm:prSet presAssocID="{35025888-FD8D-8744-A128-71A706B88DDE}" presName="childTextHidden" presStyleLbl="bgAccFollowNode1" presStyleIdx="2" presStyleCnt="4"/>
      <dgm:spPr/>
    </dgm:pt>
    <dgm:pt modelId="{9380D75F-1204-6B49-8D1F-EC908B886F2D}" type="pres">
      <dgm:prSet presAssocID="{35025888-FD8D-8744-A128-71A706B88DDE}" presName="parentText" presStyleLbl="node1" presStyleIdx="2" presStyleCnt="4" custScaleX="133100" custScaleY="133100" custLinFactNeighborX="-77484">
        <dgm:presLayoutVars>
          <dgm:chMax val="1"/>
          <dgm:bulletEnabled val="1"/>
        </dgm:presLayoutVars>
      </dgm:prSet>
      <dgm:spPr/>
    </dgm:pt>
    <dgm:pt modelId="{74ACA7E5-16A2-8B4B-94AB-2EFD6E92D19C}" type="pres">
      <dgm:prSet presAssocID="{35025888-FD8D-8744-A128-71A706B88DDE}" presName="aSpace" presStyleCnt="0"/>
      <dgm:spPr/>
    </dgm:pt>
    <dgm:pt modelId="{AC75D91B-9807-0C46-99E3-436C2CB1B513}" type="pres">
      <dgm:prSet presAssocID="{0FCC7809-694A-7B46-94D1-6545DFBEDE61}" presName="compNode" presStyleCnt="0"/>
      <dgm:spPr/>
    </dgm:pt>
    <dgm:pt modelId="{7DBEA5BF-C680-1240-BCAD-E2BDAD571CAD}" type="pres">
      <dgm:prSet presAssocID="{0FCC7809-694A-7B46-94D1-6545DFBEDE61}" presName="noGeometry" presStyleCnt="0"/>
      <dgm:spPr/>
    </dgm:pt>
    <dgm:pt modelId="{8B8971D7-FD1B-5F44-A8D9-E5C8372E40E3}" type="pres">
      <dgm:prSet presAssocID="{0FCC7809-694A-7B46-94D1-6545DFBEDE61}" presName="childTextVisible" presStyleLbl="bgAccFollowNode1" presStyleIdx="3" presStyleCnt="4" custScaleX="104976" custLinFactNeighborX="-51878">
        <dgm:presLayoutVars>
          <dgm:bulletEnabled val="1"/>
        </dgm:presLayoutVars>
      </dgm:prSet>
      <dgm:spPr/>
    </dgm:pt>
    <dgm:pt modelId="{AE0C6596-008A-5044-AA04-B89967C8CF4A}" type="pres">
      <dgm:prSet presAssocID="{0FCC7809-694A-7B46-94D1-6545DFBEDE61}" presName="childTextHidden" presStyleLbl="bgAccFollowNode1" presStyleIdx="3" presStyleCnt="4"/>
      <dgm:spPr/>
    </dgm:pt>
    <dgm:pt modelId="{06323B85-9574-B14B-B23B-56FAAA4D96E1}" type="pres">
      <dgm:prSet presAssocID="{0FCC7809-694A-7B46-94D1-6545DFBEDE61}" presName="parentText" presStyleLbl="node1" presStyleIdx="3" presStyleCnt="4" custScaleX="131737" custScaleY="133100" custLinFactX="-26112" custLinFactNeighborX="-100000">
        <dgm:presLayoutVars>
          <dgm:chMax val="1"/>
          <dgm:bulletEnabled val="1"/>
        </dgm:presLayoutVars>
      </dgm:prSet>
      <dgm:spPr/>
    </dgm:pt>
  </dgm:ptLst>
  <dgm:cxnLst>
    <dgm:cxn modelId="{2C78F709-104E-4B4C-B682-5748D58BCFF2}" type="presOf" srcId="{277C3733-8AEC-F14B-9662-2580168B0F9D}" destId="{110C510C-22D3-564E-8A05-B017CA9CD908}" srcOrd="1" destOrd="0" presId="urn:microsoft.com/office/officeart/2005/8/layout/hProcess6"/>
    <dgm:cxn modelId="{D1ED3615-F37D-F946-B100-9432B1A313FB}" srcId="{26117898-1D6E-3340-9889-98CAC460F41A}" destId="{44E6FEF5-80C3-D547-9BF8-E0ED9CD18CA7}" srcOrd="1" destOrd="0" parTransId="{E64B0601-DB4C-C94F-84E2-24C10ADEC5CE}" sibTransId="{3416095F-E7A1-054D-BFE5-F31DD0AD54BD}"/>
    <dgm:cxn modelId="{5AE5EF1B-C0D8-3A4B-A223-7CCDE9F55A0D}" type="presOf" srcId="{2E7BFF9E-117E-8146-A601-CD247E87743F}" destId="{AE0C6596-008A-5044-AA04-B89967C8CF4A}" srcOrd="1" destOrd="1" presId="urn:microsoft.com/office/officeart/2005/8/layout/hProcess6"/>
    <dgm:cxn modelId="{E3BE9725-8F5D-DC46-993B-7394051E2942}" srcId="{0FCC7809-694A-7B46-94D1-6545DFBEDE61}" destId="{2E7BFF9E-117E-8146-A601-CD247E87743F}" srcOrd="1" destOrd="0" parTransId="{B99B26BB-7C92-5244-A013-5306C7799A00}" sibTransId="{B23ED67C-932A-9D4E-82D0-CF04945D6C5E}"/>
    <dgm:cxn modelId="{8C9DCD2C-138A-004D-8F92-AA2346E58F10}" type="presOf" srcId="{3C721F0F-E112-8747-8256-86E74B510CEB}" destId="{0A307DFC-515C-444E-8971-AD8E3E57DA2E}" srcOrd="1" destOrd="0" presId="urn:microsoft.com/office/officeart/2005/8/layout/hProcess6"/>
    <dgm:cxn modelId="{B1D7F737-DF2E-854B-81A6-9F5B6AA2A7C5}" type="presOf" srcId="{0126AD6F-FCAD-D14A-8353-B8EA2B851EE5}" destId="{A125779E-933E-9C44-957C-7A61C0544FD6}" srcOrd="0" destOrd="0" presId="urn:microsoft.com/office/officeart/2005/8/layout/hProcess6"/>
    <dgm:cxn modelId="{539C9F39-B5E3-6148-94E4-BCE4E0BC649E}" type="presOf" srcId="{2488CF3A-3460-704C-A8E1-ACE282E88B0F}" destId="{751B0FA6-9465-3846-B544-01E371D11964}" srcOrd="1" destOrd="0" presId="urn:microsoft.com/office/officeart/2005/8/layout/hProcess6"/>
    <dgm:cxn modelId="{289FBE39-0DEC-1E41-A06A-E78F964C9CC2}" srcId="{0126AD6F-FCAD-D14A-8353-B8EA2B851EE5}" destId="{3C721F0F-E112-8747-8256-86E74B510CEB}" srcOrd="0" destOrd="0" parTransId="{EC542947-0AEB-0D4C-9F35-F87E9AC1320C}" sibTransId="{541D82AA-F4F5-474E-B693-78DDD850FC49}"/>
    <dgm:cxn modelId="{A469314D-C54D-3448-A275-09E9D9EA8D60}" srcId="{1FF27E07-8665-C945-9297-D904B93FFF1D}" destId="{35025888-FD8D-8744-A128-71A706B88DDE}" srcOrd="2" destOrd="0" parTransId="{E26ECD42-7062-2041-B13D-F341FED33C64}" sibTransId="{93F32E4C-665A-4A46-A8F6-D8A1845D53FE}"/>
    <dgm:cxn modelId="{25CD9152-E26F-F240-8F50-4ED3BD259A7D}" type="presOf" srcId="{0FCC7809-694A-7B46-94D1-6545DFBEDE61}" destId="{06323B85-9574-B14B-B23B-56FAAA4D96E1}" srcOrd="0" destOrd="0" presId="urn:microsoft.com/office/officeart/2005/8/layout/hProcess6"/>
    <dgm:cxn modelId="{AE2EE953-059A-5849-8FBB-F7E273E4310A}" srcId="{1FF27E07-8665-C945-9297-D904B93FFF1D}" destId="{26117898-1D6E-3340-9889-98CAC460F41A}" srcOrd="0" destOrd="0" parTransId="{F22A7C96-AAEE-A842-8444-BE3EA0B6C56F}" sibTransId="{975D04AC-C84F-904E-A15E-A367145DA949}"/>
    <dgm:cxn modelId="{CDF78654-8246-ED40-A5EC-85E47574A967}" type="presOf" srcId="{9AA4E197-FEB2-3C43-8458-5FC043D0AF9F}" destId="{0A307DFC-515C-444E-8971-AD8E3E57DA2E}" srcOrd="1" destOrd="1" presId="urn:microsoft.com/office/officeart/2005/8/layout/hProcess6"/>
    <dgm:cxn modelId="{05BA8162-A743-1E43-BA56-46C9C69C40B8}" type="presOf" srcId="{44E6FEF5-80C3-D547-9BF8-E0ED9CD18CA7}" destId="{110C510C-22D3-564E-8A05-B017CA9CD908}" srcOrd="1" destOrd="1" presId="urn:microsoft.com/office/officeart/2005/8/layout/hProcess6"/>
    <dgm:cxn modelId="{6B69486B-DB74-4945-8DA4-A0FAA181DD3A}" type="presOf" srcId="{9AA4E197-FEB2-3C43-8458-5FC043D0AF9F}" destId="{6C9B2645-2EA9-854E-8754-4BAFE29385F6}" srcOrd="0" destOrd="1" presId="urn:microsoft.com/office/officeart/2005/8/layout/hProcess6"/>
    <dgm:cxn modelId="{F1E93579-4293-CC41-8563-70C18768C36D}" srcId="{0126AD6F-FCAD-D14A-8353-B8EA2B851EE5}" destId="{9AA4E197-FEB2-3C43-8458-5FC043D0AF9F}" srcOrd="1" destOrd="0" parTransId="{635D954A-2172-0D4E-A5A7-6E68C8A478BE}" sibTransId="{1E736497-2076-8348-BD25-C331F762FCED}"/>
    <dgm:cxn modelId="{2355EA91-CD8C-674F-B03E-5478316DB001}" type="presOf" srcId="{26117898-1D6E-3340-9889-98CAC460F41A}" destId="{DEC51F12-340D-E04B-95CD-287EAA85A42D}" srcOrd="0" destOrd="0" presId="urn:microsoft.com/office/officeart/2005/8/layout/hProcess6"/>
    <dgm:cxn modelId="{D4FCFE96-D23F-9A4C-BC3D-E9D33E784952}" type="presOf" srcId="{2488CF3A-3460-704C-A8E1-ACE282E88B0F}" destId="{28AAA413-8FF4-024F-BA0A-5697E8C146FA}" srcOrd="0" destOrd="0" presId="urn:microsoft.com/office/officeart/2005/8/layout/hProcess6"/>
    <dgm:cxn modelId="{8561CB9A-8AD0-5446-81EC-E1C8DB6CCF6A}" type="presOf" srcId="{277C3733-8AEC-F14B-9662-2580168B0F9D}" destId="{E82A52D6-55CE-DD48-809A-CD2B1058311B}" srcOrd="0" destOrd="0" presId="urn:microsoft.com/office/officeart/2005/8/layout/hProcess6"/>
    <dgm:cxn modelId="{9BCD49A7-6192-914C-B451-A4015D1CEE3F}" type="presOf" srcId="{D4D17A9C-EA6A-0241-9430-5DCFC3D9780E}" destId="{AE0C6596-008A-5044-AA04-B89967C8CF4A}" srcOrd="1" destOrd="0" presId="urn:microsoft.com/office/officeart/2005/8/layout/hProcess6"/>
    <dgm:cxn modelId="{9EF5E1AF-15C3-434E-A64D-4F7AD2FD0942}" type="presOf" srcId="{2E7BFF9E-117E-8146-A601-CD247E87743F}" destId="{8B8971D7-FD1B-5F44-A8D9-E5C8372E40E3}" srcOrd="0" destOrd="1" presId="urn:microsoft.com/office/officeart/2005/8/layout/hProcess6"/>
    <dgm:cxn modelId="{628AD5BA-E38D-4D4E-A229-3D2357EE8F4C}" type="presOf" srcId="{E2576C8E-B3AC-8E47-8F4E-4B3048AF5F20}" destId="{28AAA413-8FF4-024F-BA0A-5697E8C146FA}" srcOrd="0" destOrd="1" presId="urn:microsoft.com/office/officeart/2005/8/layout/hProcess6"/>
    <dgm:cxn modelId="{7202E1BA-07C7-7A47-A8E6-6479DA3DF4A8}" srcId="{1FF27E07-8665-C945-9297-D904B93FFF1D}" destId="{0FCC7809-694A-7B46-94D1-6545DFBEDE61}" srcOrd="3" destOrd="0" parTransId="{C3F0806D-BABF-4448-AE06-62985379CF80}" sibTransId="{1E0ECC71-E185-B34D-A81F-9352714B3E60}"/>
    <dgm:cxn modelId="{27E390C4-4F25-1A41-841E-08A7A3C15E6B}" srcId="{35025888-FD8D-8744-A128-71A706B88DDE}" destId="{E2576C8E-B3AC-8E47-8F4E-4B3048AF5F20}" srcOrd="1" destOrd="0" parTransId="{98473D38-1A29-C14D-9840-7C94483658CD}" sibTransId="{521ECD97-A86D-544A-8B96-F9B7843DAADC}"/>
    <dgm:cxn modelId="{171998C9-29AE-2544-880A-178DBBAC7F9F}" type="presOf" srcId="{44E6FEF5-80C3-D547-9BF8-E0ED9CD18CA7}" destId="{E82A52D6-55CE-DD48-809A-CD2B1058311B}" srcOrd="0" destOrd="1" presId="urn:microsoft.com/office/officeart/2005/8/layout/hProcess6"/>
    <dgm:cxn modelId="{F544FACF-261B-4648-B5A2-493ED1597A62}" type="presOf" srcId="{E2576C8E-B3AC-8E47-8F4E-4B3048AF5F20}" destId="{751B0FA6-9465-3846-B544-01E371D11964}" srcOrd="1" destOrd="1" presId="urn:microsoft.com/office/officeart/2005/8/layout/hProcess6"/>
    <dgm:cxn modelId="{A556FCD6-4BB3-944C-AF1A-3462CA42939E}" srcId="{0FCC7809-694A-7B46-94D1-6545DFBEDE61}" destId="{D4D17A9C-EA6A-0241-9430-5DCFC3D9780E}" srcOrd="0" destOrd="0" parTransId="{9D2506E3-42DA-2146-8E20-0A29E679188F}" sibTransId="{EC9CFD6D-A0D3-F14F-912E-D5449BAE9C4F}"/>
    <dgm:cxn modelId="{2FD90ADA-9E7B-B648-9F5B-EBA99CE789A6}" type="presOf" srcId="{D4D17A9C-EA6A-0241-9430-5DCFC3D9780E}" destId="{8B8971D7-FD1B-5F44-A8D9-E5C8372E40E3}" srcOrd="0" destOrd="0" presId="urn:microsoft.com/office/officeart/2005/8/layout/hProcess6"/>
    <dgm:cxn modelId="{D0A991DB-8593-9C44-967C-A375C15CFD78}" type="presOf" srcId="{1FF27E07-8665-C945-9297-D904B93FFF1D}" destId="{554D7A91-FE57-094A-8059-7EBCD562CE77}" srcOrd="0" destOrd="0" presId="urn:microsoft.com/office/officeart/2005/8/layout/hProcess6"/>
    <dgm:cxn modelId="{67FD47EC-85D5-5F46-9F95-D63A10AC6EBD}" srcId="{26117898-1D6E-3340-9889-98CAC460F41A}" destId="{277C3733-8AEC-F14B-9662-2580168B0F9D}" srcOrd="0" destOrd="0" parTransId="{95AF4B9B-4A81-4143-9766-301665185E5F}" sibTransId="{F55669F3-D338-1F48-B33C-E0F964CD19AE}"/>
    <dgm:cxn modelId="{FC7BF3F2-EE36-3146-AEE5-72F3BE3CA3D1}" srcId="{35025888-FD8D-8744-A128-71A706B88DDE}" destId="{2488CF3A-3460-704C-A8E1-ACE282E88B0F}" srcOrd="0" destOrd="0" parTransId="{9CC15F14-B068-3D47-A9B5-30A439EE60D4}" sibTransId="{32765ABA-A82D-424C-A688-B6112AA6366E}"/>
    <dgm:cxn modelId="{C1EDC9F3-580D-794F-9258-D758ED608E10}" srcId="{1FF27E07-8665-C945-9297-D904B93FFF1D}" destId="{0126AD6F-FCAD-D14A-8353-B8EA2B851EE5}" srcOrd="1" destOrd="0" parTransId="{65B48314-47B7-FC4F-B65F-273D453860E6}" sibTransId="{A5EF1ABC-D534-104D-8DF9-343203C874EB}"/>
    <dgm:cxn modelId="{125C24F6-97B6-7E43-81CD-DDDE4ED31AB2}" type="presOf" srcId="{3C721F0F-E112-8747-8256-86E74B510CEB}" destId="{6C9B2645-2EA9-854E-8754-4BAFE29385F6}" srcOrd="0" destOrd="0" presId="urn:microsoft.com/office/officeart/2005/8/layout/hProcess6"/>
    <dgm:cxn modelId="{653950FA-D449-434D-B967-C3C80AC9FD34}" type="presOf" srcId="{35025888-FD8D-8744-A128-71A706B88DDE}" destId="{9380D75F-1204-6B49-8D1F-EC908B886F2D}" srcOrd="0" destOrd="0" presId="urn:microsoft.com/office/officeart/2005/8/layout/hProcess6"/>
    <dgm:cxn modelId="{9BB29999-389C-9247-B8F4-29996E003FD5}" type="presParOf" srcId="{554D7A91-FE57-094A-8059-7EBCD562CE77}" destId="{ED7451E0-F72C-6F4E-8077-69ABD4DAE822}" srcOrd="0" destOrd="0" presId="urn:microsoft.com/office/officeart/2005/8/layout/hProcess6"/>
    <dgm:cxn modelId="{3CCE268A-6E94-574B-A4F6-ED759A41926F}" type="presParOf" srcId="{ED7451E0-F72C-6F4E-8077-69ABD4DAE822}" destId="{BD6CB190-E111-C24D-8F15-171460B3D45C}" srcOrd="0" destOrd="0" presId="urn:microsoft.com/office/officeart/2005/8/layout/hProcess6"/>
    <dgm:cxn modelId="{F0621D43-F35A-5045-9F86-E3883E1C08B5}" type="presParOf" srcId="{ED7451E0-F72C-6F4E-8077-69ABD4DAE822}" destId="{E82A52D6-55CE-DD48-809A-CD2B1058311B}" srcOrd="1" destOrd="0" presId="urn:microsoft.com/office/officeart/2005/8/layout/hProcess6"/>
    <dgm:cxn modelId="{7340C552-2D22-1D4D-8E96-DFA5A3C2C401}" type="presParOf" srcId="{ED7451E0-F72C-6F4E-8077-69ABD4DAE822}" destId="{110C510C-22D3-564E-8A05-B017CA9CD908}" srcOrd="2" destOrd="0" presId="urn:microsoft.com/office/officeart/2005/8/layout/hProcess6"/>
    <dgm:cxn modelId="{C8A3BF74-A879-F842-A5FE-7A59FA070198}" type="presParOf" srcId="{ED7451E0-F72C-6F4E-8077-69ABD4DAE822}" destId="{DEC51F12-340D-E04B-95CD-287EAA85A42D}" srcOrd="3" destOrd="0" presId="urn:microsoft.com/office/officeart/2005/8/layout/hProcess6"/>
    <dgm:cxn modelId="{7D4BD647-5003-1141-8D06-D76F9CC73E4C}" type="presParOf" srcId="{554D7A91-FE57-094A-8059-7EBCD562CE77}" destId="{FD6F56F0-09DC-8840-8619-B78B9B5BF70D}" srcOrd="1" destOrd="0" presId="urn:microsoft.com/office/officeart/2005/8/layout/hProcess6"/>
    <dgm:cxn modelId="{F5037F1B-547F-B240-BA95-2B7499556AB4}" type="presParOf" srcId="{554D7A91-FE57-094A-8059-7EBCD562CE77}" destId="{0EAE1D3E-F22E-AA43-ABBD-4060176A090B}" srcOrd="2" destOrd="0" presId="urn:microsoft.com/office/officeart/2005/8/layout/hProcess6"/>
    <dgm:cxn modelId="{63FCB7BB-C8EB-1B47-81B5-E6F1180EF295}" type="presParOf" srcId="{0EAE1D3E-F22E-AA43-ABBD-4060176A090B}" destId="{F38C5B7D-31E8-3041-8DE3-05839FA28A40}" srcOrd="0" destOrd="0" presId="urn:microsoft.com/office/officeart/2005/8/layout/hProcess6"/>
    <dgm:cxn modelId="{C081E43C-C8C0-5A41-8AA5-DDBF7E203E26}" type="presParOf" srcId="{0EAE1D3E-F22E-AA43-ABBD-4060176A090B}" destId="{6C9B2645-2EA9-854E-8754-4BAFE29385F6}" srcOrd="1" destOrd="0" presId="urn:microsoft.com/office/officeart/2005/8/layout/hProcess6"/>
    <dgm:cxn modelId="{5463C0A7-EAB4-FD4F-8D6E-D693158207F6}" type="presParOf" srcId="{0EAE1D3E-F22E-AA43-ABBD-4060176A090B}" destId="{0A307DFC-515C-444E-8971-AD8E3E57DA2E}" srcOrd="2" destOrd="0" presId="urn:microsoft.com/office/officeart/2005/8/layout/hProcess6"/>
    <dgm:cxn modelId="{75CD4491-E43F-E741-983A-2701298A7CCF}" type="presParOf" srcId="{0EAE1D3E-F22E-AA43-ABBD-4060176A090B}" destId="{A125779E-933E-9C44-957C-7A61C0544FD6}" srcOrd="3" destOrd="0" presId="urn:microsoft.com/office/officeart/2005/8/layout/hProcess6"/>
    <dgm:cxn modelId="{4F645EA2-9359-984E-B694-971BFBE56ECB}" type="presParOf" srcId="{554D7A91-FE57-094A-8059-7EBCD562CE77}" destId="{F08CAA2F-2046-BF4D-9E41-6332B0A5003F}" srcOrd="3" destOrd="0" presId="urn:microsoft.com/office/officeart/2005/8/layout/hProcess6"/>
    <dgm:cxn modelId="{B3386BF5-E01C-BE45-9A9B-11583DEA3D2F}" type="presParOf" srcId="{554D7A91-FE57-094A-8059-7EBCD562CE77}" destId="{0BA8E553-B2F3-D74D-9A4A-A203583645C0}" srcOrd="4" destOrd="0" presId="urn:microsoft.com/office/officeart/2005/8/layout/hProcess6"/>
    <dgm:cxn modelId="{5EE1F0E7-FA5F-3447-A4FB-AA64A13D9CD9}" type="presParOf" srcId="{0BA8E553-B2F3-D74D-9A4A-A203583645C0}" destId="{FE062BD6-C407-784E-B635-15488D62A429}" srcOrd="0" destOrd="0" presId="urn:microsoft.com/office/officeart/2005/8/layout/hProcess6"/>
    <dgm:cxn modelId="{67AEE6CD-C88D-E84D-A7E9-8E8562128C8A}" type="presParOf" srcId="{0BA8E553-B2F3-D74D-9A4A-A203583645C0}" destId="{28AAA413-8FF4-024F-BA0A-5697E8C146FA}" srcOrd="1" destOrd="0" presId="urn:microsoft.com/office/officeart/2005/8/layout/hProcess6"/>
    <dgm:cxn modelId="{D0384A90-6B52-9546-8999-8D088DAB93BD}" type="presParOf" srcId="{0BA8E553-B2F3-D74D-9A4A-A203583645C0}" destId="{751B0FA6-9465-3846-B544-01E371D11964}" srcOrd="2" destOrd="0" presId="urn:microsoft.com/office/officeart/2005/8/layout/hProcess6"/>
    <dgm:cxn modelId="{F2A323F3-527A-6D49-A002-0080B51B8856}" type="presParOf" srcId="{0BA8E553-B2F3-D74D-9A4A-A203583645C0}" destId="{9380D75F-1204-6B49-8D1F-EC908B886F2D}" srcOrd="3" destOrd="0" presId="urn:microsoft.com/office/officeart/2005/8/layout/hProcess6"/>
    <dgm:cxn modelId="{B2089099-D1DF-154A-A401-369AB2BBA434}" type="presParOf" srcId="{554D7A91-FE57-094A-8059-7EBCD562CE77}" destId="{74ACA7E5-16A2-8B4B-94AB-2EFD6E92D19C}" srcOrd="5" destOrd="0" presId="urn:microsoft.com/office/officeart/2005/8/layout/hProcess6"/>
    <dgm:cxn modelId="{E481B91F-CB70-8040-A1E9-713967BA66D4}" type="presParOf" srcId="{554D7A91-FE57-094A-8059-7EBCD562CE77}" destId="{AC75D91B-9807-0C46-99E3-436C2CB1B513}" srcOrd="6" destOrd="0" presId="urn:microsoft.com/office/officeart/2005/8/layout/hProcess6"/>
    <dgm:cxn modelId="{0D8A487A-A8DB-2F40-8167-C6709B465D90}" type="presParOf" srcId="{AC75D91B-9807-0C46-99E3-436C2CB1B513}" destId="{7DBEA5BF-C680-1240-BCAD-E2BDAD571CAD}" srcOrd="0" destOrd="0" presId="urn:microsoft.com/office/officeart/2005/8/layout/hProcess6"/>
    <dgm:cxn modelId="{FF7A9631-D2CB-AF4E-B1BF-058214761997}" type="presParOf" srcId="{AC75D91B-9807-0C46-99E3-436C2CB1B513}" destId="{8B8971D7-FD1B-5F44-A8D9-E5C8372E40E3}" srcOrd="1" destOrd="0" presId="urn:microsoft.com/office/officeart/2005/8/layout/hProcess6"/>
    <dgm:cxn modelId="{0A441106-B627-6A42-ABE8-4BBB7D1905AD}" type="presParOf" srcId="{AC75D91B-9807-0C46-99E3-436C2CB1B513}" destId="{AE0C6596-008A-5044-AA04-B89967C8CF4A}" srcOrd="2" destOrd="0" presId="urn:microsoft.com/office/officeart/2005/8/layout/hProcess6"/>
    <dgm:cxn modelId="{1B97D0AB-A290-0F49-9AD8-33A69EDD3765}" type="presParOf" srcId="{AC75D91B-9807-0C46-99E3-436C2CB1B513}" destId="{06323B85-9574-B14B-B23B-56FAAA4D96E1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F27E07-8665-C945-9297-D904B93FFF1D}" type="doc">
      <dgm:prSet loTypeId="urn:microsoft.com/office/officeart/2005/8/layout/hProcess9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6117898-1D6E-3340-9889-98CAC460F41A}">
      <dgm:prSet phldrT="[Text]" custT="1"/>
      <dgm:spPr/>
      <dgm:t>
        <a:bodyPr/>
        <a:lstStyle/>
        <a:p>
          <a:r>
            <a:rPr lang="en-US" sz="2000" b="1" dirty="0">
              <a:latin typeface="Source Sans Pro" panose="020B0503030403020204" pitchFamily="34" charset="77"/>
            </a:rPr>
            <a:t>Spatial</a:t>
          </a:r>
        </a:p>
      </dgm:t>
    </dgm:pt>
    <dgm:pt modelId="{F22A7C96-AAEE-A842-8444-BE3EA0B6C56F}" type="parTrans" cxnId="{AE2EE953-059A-5849-8FBB-F7E273E4310A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975D04AC-C84F-904E-A15E-A367145DA949}" type="sibTrans" cxnId="{AE2EE953-059A-5849-8FBB-F7E273E4310A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277C3733-8AEC-F14B-9662-2580168B0F9D}">
      <dgm:prSet phldrT="[Text]" custT="1"/>
      <dgm:spPr/>
      <dgm:t>
        <a:bodyPr/>
        <a:lstStyle/>
        <a:p>
          <a:r>
            <a:rPr lang="en-US" sz="1600" dirty="0">
              <a:latin typeface="Source Sans Pro" panose="020B0503030403020204" pitchFamily="34" charset="77"/>
            </a:rPr>
            <a:t>Banking + Buffering</a:t>
          </a:r>
        </a:p>
      </dgm:t>
    </dgm:pt>
    <dgm:pt modelId="{95AF4B9B-4A81-4143-9766-301665185E5F}" type="parTrans" cxnId="{67FD47EC-85D5-5F46-9F95-D63A10AC6EBD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F55669F3-D338-1F48-B33C-E0F964CD19AE}" type="sibTrans" cxnId="{67FD47EC-85D5-5F46-9F95-D63A10AC6EBD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44E6FEF5-80C3-D547-9BF8-E0ED9CD18CA7}">
      <dgm:prSet phldrT="[Text]" custT="1"/>
      <dgm:spPr/>
      <dgm:t>
        <a:bodyPr/>
        <a:lstStyle/>
        <a:p>
          <a:r>
            <a:rPr lang="en-US" sz="1600" dirty="0">
              <a:latin typeface="Source Sans Pro" panose="020B0503030403020204" pitchFamily="34" charset="77"/>
            </a:rPr>
            <a:t>Loop Unrolling</a:t>
          </a:r>
        </a:p>
      </dgm:t>
    </dgm:pt>
    <dgm:pt modelId="{E64B0601-DB4C-C94F-84E2-24C10ADEC5CE}" type="parTrans" cxnId="{D1ED3615-F37D-F946-B100-9432B1A313FB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3416095F-E7A1-054D-BFE5-F31DD0AD54BD}" type="sibTrans" cxnId="{D1ED3615-F37D-F946-B100-9432B1A313FB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0126AD6F-FCAD-D14A-8353-B8EA2B851EE5}">
      <dgm:prSet phldrT="[Text]" custT="1"/>
      <dgm:spPr/>
      <dgm:t>
        <a:bodyPr/>
        <a:lstStyle/>
        <a:p>
          <a:r>
            <a:rPr lang="en-US" sz="2000" b="1" dirty="0">
              <a:latin typeface="Source Sans Pro" panose="020B0503030403020204" pitchFamily="34" charset="77"/>
            </a:rPr>
            <a:t>Plasticine IR</a:t>
          </a:r>
        </a:p>
      </dgm:t>
    </dgm:pt>
    <dgm:pt modelId="{65B48314-47B7-FC4F-B65F-273D453860E6}" type="parTrans" cxnId="{C1EDC9F3-580D-794F-9258-D758ED608E10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A5EF1ABC-D534-104D-8DF9-343203C874EB}" type="sibTrans" cxnId="{C1EDC9F3-580D-794F-9258-D758ED608E10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3C721F0F-E112-8747-8256-86E74B510CEB}">
      <dgm:prSet phldrT="[Text]" custT="1"/>
      <dgm:spPr/>
      <dgm:t>
        <a:bodyPr/>
        <a:lstStyle/>
        <a:p>
          <a:r>
            <a:rPr lang="en-US" sz="1600" dirty="0">
              <a:latin typeface="Source Sans Pro" panose="020B0503030403020204" pitchFamily="34" charset="77"/>
            </a:rPr>
            <a:t>Compute Unit Allocation and Partitioning</a:t>
          </a:r>
        </a:p>
      </dgm:t>
    </dgm:pt>
    <dgm:pt modelId="{EC542947-0AEB-0D4C-9F35-F87E9AC1320C}" type="parTrans" cxnId="{289FBE39-0DEC-1E41-A06A-E78F964C9CC2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541D82AA-F4F5-474E-B693-78DDD850FC49}" type="sibTrans" cxnId="{289FBE39-0DEC-1E41-A06A-E78F964C9CC2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9AA4E197-FEB2-3C43-8458-5FC043D0AF9F}">
      <dgm:prSet phldrT="[Text]" custT="1"/>
      <dgm:spPr/>
      <dgm:t>
        <a:bodyPr/>
        <a:lstStyle/>
        <a:p>
          <a:r>
            <a:rPr lang="en-US" sz="1600" dirty="0">
              <a:latin typeface="Source Sans Pro" panose="020B0503030403020204" pitchFamily="34" charset="77"/>
            </a:rPr>
            <a:t>Control Logic Allocation</a:t>
          </a:r>
        </a:p>
      </dgm:t>
    </dgm:pt>
    <dgm:pt modelId="{635D954A-2172-0D4E-A5A7-6E68C8A478BE}" type="parTrans" cxnId="{F1E93579-4293-CC41-8563-70C18768C36D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1E736497-2076-8348-BD25-C331F762FCED}" type="sibTrans" cxnId="{F1E93579-4293-CC41-8563-70C18768C36D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35025888-FD8D-8744-A128-71A706B88DDE}">
      <dgm:prSet phldrT="[Text]" custT="1"/>
      <dgm:spPr/>
      <dgm:t>
        <a:bodyPr/>
        <a:lstStyle/>
        <a:p>
          <a:r>
            <a:rPr lang="en-US" sz="2000" b="1" dirty="0">
              <a:latin typeface="Source Sans Pro" panose="020B0503030403020204" pitchFamily="34" charset="77"/>
            </a:rPr>
            <a:t>Mapping</a:t>
          </a:r>
        </a:p>
      </dgm:t>
    </dgm:pt>
    <dgm:pt modelId="{E26ECD42-7062-2041-B13D-F341FED33C64}" type="parTrans" cxnId="{A469314D-C54D-3448-A275-09E9D9EA8D60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93F32E4C-665A-4A46-A8F6-D8A1845D53FE}" type="sibTrans" cxnId="{A469314D-C54D-3448-A275-09E9D9EA8D60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2488CF3A-3460-704C-A8E1-ACE282E88B0F}">
      <dgm:prSet phldrT="[Text]" custT="1"/>
      <dgm:spPr/>
      <dgm:t>
        <a:bodyPr/>
        <a:lstStyle/>
        <a:p>
          <a:r>
            <a:rPr lang="en-US" sz="1600" dirty="0">
              <a:latin typeface="Source Sans Pro" panose="020B0503030403020204" pitchFamily="34" charset="77"/>
            </a:rPr>
            <a:t>Placement and Routing</a:t>
          </a:r>
        </a:p>
      </dgm:t>
    </dgm:pt>
    <dgm:pt modelId="{9CC15F14-B068-3D47-A9B5-30A439EE60D4}" type="parTrans" cxnId="{FC7BF3F2-EE36-3146-AEE5-72F3BE3CA3D1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32765ABA-A82D-424C-A688-B6112AA6366E}" type="sibTrans" cxnId="{FC7BF3F2-EE36-3146-AEE5-72F3BE3CA3D1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E2576C8E-B3AC-8E47-8F4E-4B3048AF5F20}">
      <dgm:prSet phldrT="[Text]" custT="1"/>
      <dgm:spPr/>
      <dgm:t>
        <a:bodyPr/>
        <a:lstStyle/>
        <a:p>
          <a:r>
            <a:rPr lang="en-US" sz="1600" dirty="0">
              <a:latin typeface="Source Sans Pro" panose="020B0503030403020204" pitchFamily="34" charset="77"/>
            </a:rPr>
            <a:t>VC Allocation</a:t>
          </a:r>
        </a:p>
      </dgm:t>
    </dgm:pt>
    <dgm:pt modelId="{98473D38-1A29-C14D-9840-7C94483658CD}" type="parTrans" cxnId="{27E390C4-4F25-1A41-841E-08A7A3C15E6B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521ECD97-A86D-544A-8B96-F9B7843DAADC}" type="sibTrans" cxnId="{27E390C4-4F25-1A41-841E-08A7A3C15E6B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0FCC7809-694A-7B46-94D1-6545DFBEDE61}">
      <dgm:prSet custT="1"/>
      <dgm:spPr/>
      <dgm:t>
        <a:bodyPr/>
        <a:lstStyle/>
        <a:p>
          <a:r>
            <a:rPr lang="en-US" sz="2000" b="1" dirty="0">
              <a:latin typeface="Source Sans Pro" panose="020B0503030403020204" pitchFamily="34" charset="77"/>
            </a:rPr>
            <a:t>Simulation</a:t>
          </a:r>
        </a:p>
      </dgm:t>
    </dgm:pt>
    <dgm:pt modelId="{C3F0806D-BABF-4448-AE06-62985379CF80}" type="parTrans" cxnId="{7202E1BA-07C7-7A47-A8E6-6479DA3DF4A8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1E0ECC71-E185-B34D-A81F-9352714B3E60}" type="sibTrans" cxnId="{7202E1BA-07C7-7A47-A8E6-6479DA3DF4A8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D4D17A9C-EA6A-0241-9430-5DCFC3D9780E}">
      <dgm:prSet custT="1"/>
      <dgm:spPr/>
      <dgm:t>
        <a:bodyPr/>
        <a:lstStyle/>
        <a:p>
          <a:r>
            <a:rPr lang="en-US" sz="1600" dirty="0">
              <a:latin typeface="Source Sans Pro" panose="020B0503030403020204" pitchFamily="34" charset="77"/>
            </a:rPr>
            <a:t>Fast Cycle Accurate Control Simulation</a:t>
          </a:r>
        </a:p>
      </dgm:t>
    </dgm:pt>
    <dgm:pt modelId="{9D2506E3-42DA-2146-8E20-0A29E679188F}" type="parTrans" cxnId="{A556FCD6-4BB3-944C-AF1A-3462CA42939E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EC9CFD6D-A0D3-F14F-912E-D5449BAE9C4F}" type="sibTrans" cxnId="{A556FCD6-4BB3-944C-AF1A-3462CA42939E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2E7BFF9E-117E-8146-A601-CD247E87743F}">
      <dgm:prSet custT="1"/>
      <dgm:spPr/>
      <dgm:t>
        <a:bodyPr/>
        <a:lstStyle/>
        <a:p>
          <a:r>
            <a:rPr lang="en-US" sz="1600" dirty="0">
              <a:latin typeface="Source Sans Pro" panose="020B0503030403020204" pitchFamily="34" charset="77"/>
            </a:rPr>
            <a:t>Integrated with </a:t>
          </a:r>
          <a:r>
            <a:rPr lang="en-US" sz="1600" dirty="0" err="1">
              <a:latin typeface="Source Sans Pro" panose="020B0503030403020204" pitchFamily="34" charset="77"/>
            </a:rPr>
            <a:t>DRAMSim</a:t>
          </a:r>
          <a:r>
            <a:rPr lang="en-US" sz="1600" dirty="0">
              <a:latin typeface="Source Sans Pro" panose="020B0503030403020204" pitchFamily="34" charset="77"/>
            </a:rPr>
            <a:t> and </a:t>
          </a:r>
          <a:r>
            <a:rPr lang="en-US" sz="1600" dirty="0" err="1">
              <a:latin typeface="Source Sans Pro" panose="020B0503030403020204" pitchFamily="34" charset="77"/>
            </a:rPr>
            <a:t>BookSim</a:t>
          </a:r>
          <a:endParaRPr lang="en-US" sz="1600" dirty="0">
            <a:latin typeface="Source Sans Pro" panose="020B0503030403020204" pitchFamily="34" charset="77"/>
          </a:endParaRPr>
        </a:p>
      </dgm:t>
    </dgm:pt>
    <dgm:pt modelId="{B99B26BB-7C92-5244-A013-5306C7799A00}" type="parTrans" cxnId="{E3BE9725-8F5D-DC46-993B-7394051E2942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B23ED67C-932A-9D4E-82D0-CF04945D6C5E}" type="sibTrans" cxnId="{E3BE9725-8F5D-DC46-993B-7394051E2942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340CB922-FD30-4E4C-859E-C0210A7F74EA}" type="pres">
      <dgm:prSet presAssocID="{1FF27E07-8665-C945-9297-D904B93FFF1D}" presName="CompostProcess" presStyleCnt="0">
        <dgm:presLayoutVars>
          <dgm:dir/>
          <dgm:resizeHandles val="exact"/>
        </dgm:presLayoutVars>
      </dgm:prSet>
      <dgm:spPr/>
    </dgm:pt>
    <dgm:pt modelId="{7F321D06-88EA-964A-A449-06F05C2C6941}" type="pres">
      <dgm:prSet presAssocID="{1FF27E07-8665-C945-9297-D904B93FFF1D}" presName="arrow" presStyleLbl="bgShp" presStyleIdx="0" presStyleCnt="1"/>
      <dgm:spPr/>
    </dgm:pt>
    <dgm:pt modelId="{8B281EE0-F8DC-B44E-8BFE-1BD5787D4A1D}" type="pres">
      <dgm:prSet presAssocID="{1FF27E07-8665-C945-9297-D904B93FFF1D}" presName="linearProcess" presStyleCnt="0"/>
      <dgm:spPr/>
    </dgm:pt>
    <dgm:pt modelId="{A2D8E73C-D3C2-964C-B8A6-12E66C2CCAF7}" type="pres">
      <dgm:prSet presAssocID="{26117898-1D6E-3340-9889-98CAC460F41A}" presName="textNode" presStyleLbl="node1" presStyleIdx="0" presStyleCnt="4">
        <dgm:presLayoutVars>
          <dgm:bulletEnabled val="1"/>
        </dgm:presLayoutVars>
      </dgm:prSet>
      <dgm:spPr/>
    </dgm:pt>
    <dgm:pt modelId="{5A279CCB-602F-7542-B414-86C64DFA8B0E}" type="pres">
      <dgm:prSet presAssocID="{975D04AC-C84F-904E-A15E-A367145DA949}" presName="sibTrans" presStyleCnt="0"/>
      <dgm:spPr/>
    </dgm:pt>
    <dgm:pt modelId="{0D297AB3-DCFC-914C-9557-A9A6C7F0C4D4}" type="pres">
      <dgm:prSet presAssocID="{0126AD6F-FCAD-D14A-8353-B8EA2B851EE5}" presName="textNode" presStyleLbl="node1" presStyleIdx="1" presStyleCnt="4">
        <dgm:presLayoutVars>
          <dgm:bulletEnabled val="1"/>
        </dgm:presLayoutVars>
      </dgm:prSet>
      <dgm:spPr/>
    </dgm:pt>
    <dgm:pt modelId="{E2A90447-3510-4B4A-B357-7C83CB95F185}" type="pres">
      <dgm:prSet presAssocID="{A5EF1ABC-D534-104D-8DF9-343203C874EB}" presName="sibTrans" presStyleCnt="0"/>
      <dgm:spPr/>
    </dgm:pt>
    <dgm:pt modelId="{A344AAB6-699E-9540-AD34-59F6011B61B0}" type="pres">
      <dgm:prSet presAssocID="{35025888-FD8D-8744-A128-71A706B88DDE}" presName="textNode" presStyleLbl="node1" presStyleIdx="2" presStyleCnt="4">
        <dgm:presLayoutVars>
          <dgm:bulletEnabled val="1"/>
        </dgm:presLayoutVars>
      </dgm:prSet>
      <dgm:spPr/>
    </dgm:pt>
    <dgm:pt modelId="{4B2FB95A-9C1E-9547-8C1D-3F533BCA0223}" type="pres">
      <dgm:prSet presAssocID="{93F32E4C-665A-4A46-A8F6-D8A1845D53FE}" presName="sibTrans" presStyleCnt="0"/>
      <dgm:spPr/>
    </dgm:pt>
    <dgm:pt modelId="{1A9B96BC-57CD-C543-8A37-C32EA988B85E}" type="pres">
      <dgm:prSet presAssocID="{0FCC7809-694A-7B46-94D1-6545DFBEDE61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B442770F-65BF-B041-9F9A-59FABF21AE33}" type="presOf" srcId="{9AA4E197-FEB2-3C43-8458-5FC043D0AF9F}" destId="{0D297AB3-DCFC-914C-9557-A9A6C7F0C4D4}" srcOrd="0" destOrd="2" presId="urn:microsoft.com/office/officeart/2005/8/layout/hProcess9"/>
    <dgm:cxn modelId="{35F9D70F-C381-8B4B-BDFA-73AFDC2C1F9A}" type="presOf" srcId="{D4D17A9C-EA6A-0241-9430-5DCFC3D9780E}" destId="{1A9B96BC-57CD-C543-8A37-C32EA988B85E}" srcOrd="0" destOrd="1" presId="urn:microsoft.com/office/officeart/2005/8/layout/hProcess9"/>
    <dgm:cxn modelId="{D1ED3615-F37D-F946-B100-9432B1A313FB}" srcId="{26117898-1D6E-3340-9889-98CAC460F41A}" destId="{44E6FEF5-80C3-D547-9BF8-E0ED9CD18CA7}" srcOrd="1" destOrd="0" parTransId="{E64B0601-DB4C-C94F-84E2-24C10ADEC5CE}" sibTransId="{3416095F-E7A1-054D-BFE5-F31DD0AD54BD}"/>
    <dgm:cxn modelId="{E3BE9725-8F5D-DC46-993B-7394051E2942}" srcId="{0FCC7809-694A-7B46-94D1-6545DFBEDE61}" destId="{2E7BFF9E-117E-8146-A601-CD247E87743F}" srcOrd="1" destOrd="0" parTransId="{B99B26BB-7C92-5244-A013-5306C7799A00}" sibTransId="{B23ED67C-932A-9D4E-82D0-CF04945D6C5E}"/>
    <dgm:cxn modelId="{289FBE39-0DEC-1E41-A06A-E78F964C9CC2}" srcId="{0126AD6F-FCAD-D14A-8353-B8EA2B851EE5}" destId="{3C721F0F-E112-8747-8256-86E74B510CEB}" srcOrd="0" destOrd="0" parTransId="{EC542947-0AEB-0D4C-9F35-F87E9AC1320C}" sibTransId="{541D82AA-F4F5-474E-B693-78DDD850FC49}"/>
    <dgm:cxn modelId="{A469314D-C54D-3448-A275-09E9D9EA8D60}" srcId="{1FF27E07-8665-C945-9297-D904B93FFF1D}" destId="{35025888-FD8D-8744-A128-71A706B88DDE}" srcOrd="2" destOrd="0" parTransId="{E26ECD42-7062-2041-B13D-F341FED33C64}" sibTransId="{93F32E4C-665A-4A46-A8F6-D8A1845D53FE}"/>
    <dgm:cxn modelId="{AE2EE953-059A-5849-8FBB-F7E273E4310A}" srcId="{1FF27E07-8665-C945-9297-D904B93FFF1D}" destId="{26117898-1D6E-3340-9889-98CAC460F41A}" srcOrd="0" destOrd="0" parTransId="{F22A7C96-AAEE-A842-8444-BE3EA0B6C56F}" sibTransId="{975D04AC-C84F-904E-A15E-A367145DA949}"/>
    <dgm:cxn modelId="{CA9D9964-3CB0-A344-9D50-D8EA229FE1A1}" type="presOf" srcId="{E2576C8E-B3AC-8E47-8F4E-4B3048AF5F20}" destId="{A344AAB6-699E-9540-AD34-59F6011B61B0}" srcOrd="0" destOrd="2" presId="urn:microsoft.com/office/officeart/2005/8/layout/hProcess9"/>
    <dgm:cxn modelId="{A69ACE71-854D-2847-A16D-41F512F4A0D2}" type="presOf" srcId="{0FCC7809-694A-7B46-94D1-6545DFBEDE61}" destId="{1A9B96BC-57CD-C543-8A37-C32EA988B85E}" srcOrd="0" destOrd="0" presId="urn:microsoft.com/office/officeart/2005/8/layout/hProcess9"/>
    <dgm:cxn modelId="{7C190C77-AE7C-4048-9151-22B0C100A341}" type="presOf" srcId="{26117898-1D6E-3340-9889-98CAC460F41A}" destId="{A2D8E73C-D3C2-964C-B8A6-12E66C2CCAF7}" srcOrd="0" destOrd="0" presId="urn:microsoft.com/office/officeart/2005/8/layout/hProcess9"/>
    <dgm:cxn modelId="{F1E93579-4293-CC41-8563-70C18768C36D}" srcId="{0126AD6F-FCAD-D14A-8353-B8EA2B851EE5}" destId="{9AA4E197-FEB2-3C43-8458-5FC043D0AF9F}" srcOrd="1" destOrd="0" parTransId="{635D954A-2172-0D4E-A5A7-6E68C8A478BE}" sibTransId="{1E736497-2076-8348-BD25-C331F762FCED}"/>
    <dgm:cxn modelId="{2F533886-CCC1-9A4E-AE22-041A0FE1DD9D}" type="presOf" srcId="{277C3733-8AEC-F14B-9662-2580168B0F9D}" destId="{A2D8E73C-D3C2-964C-B8A6-12E66C2CCAF7}" srcOrd="0" destOrd="1" presId="urn:microsoft.com/office/officeart/2005/8/layout/hProcess9"/>
    <dgm:cxn modelId="{5309DF97-6191-3A47-B34B-EE228DC46597}" type="presOf" srcId="{2488CF3A-3460-704C-A8E1-ACE282E88B0F}" destId="{A344AAB6-699E-9540-AD34-59F6011B61B0}" srcOrd="0" destOrd="1" presId="urn:microsoft.com/office/officeart/2005/8/layout/hProcess9"/>
    <dgm:cxn modelId="{D80BDAA0-DD57-5940-B432-0A76DB61E7EB}" type="presOf" srcId="{44E6FEF5-80C3-D547-9BF8-E0ED9CD18CA7}" destId="{A2D8E73C-D3C2-964C-B8A6-12E66C2CCAF7}" srcOrd="0" destOrd="2" presId="urn:microsoft.com/office/officeart/2005/8/layout/hProcess9"/>
    <dgm:cxn modelId="{471069A2-77A9-8041-92EA-BEEC5F016070}" type="presOf" srcId="{1FF27E07-8665-C945-9297-D904B93FFF1D}" destId="{340CB922-FD30-4E4C-859E-C0210A7F74EA}" srcOrd="0" destOrd="0" presId="urn:microsoft.com/office/officeart/2005/8/layout/hProcess9"/>
    <dgm:cxn modelId="{5464B3AA-84CA-884B-99B5-4DC2D506FBF2}" type="presOf" srcId="{35025888-FD8D-8744-A128-71A706B88DDE}" destId="{A344AAB6-699E-9540-AD34-59F6011B61B0}" srcOrd="0" destOrd="0" presId="urn:microsoft.com/office/officeart/2005/8/layout/hProcess9"/>
    <dgm:cxn modelId="{7202E1BA-07C7-7A47-A8E6-6479DA3DF4A8}" srcId="{1FF27E07-8665-C945-9297-D904B93FFF1D}" destId="{0FCC7809-694A-7B46-94D1-6545DFBEDE61}" srcOrd="3" destOrd="0" parTransId="{C3F0806D-BABF-4448-AE06-62985379CF80}" sibTransId="{1E0ECC71-E185-B34D-A81F-9352714B3E60}"/>
    <dgm:cxn modelId="{144B1ABB-E479-DF47-8F4D-7F6DBA4290BC}" type="presOf" srcId="{3C721F0F-E112-8747-8256-86E74B510CEB}" destId="{0D297AB3-DCFC-914C-9557-A9A6C7F0C4D4}" srcOrd="0" destOrd="1" presId="urn:microsoft.com/office/officeart/2005/8/layout/hProcess9"/>
    <dgm:cxn modelId="{27E390C4-4F25-1A41-841E-08A7A3C15E6B}" srcId="{35025888-FD8D-8744-A128-71A706B88DDE}" destId="{E2576C8E-B3AC-8E47-8F4E-4B3048AF5F20}" srcOrd="1" destOrd="0" parTransId="{98473D38-1A29-C14D-9840-7C94483658CD}" sibTransId="{521ECD97-A86D-544A-8B96-F9B7843DAADC}"/>
    <dgm:cxn modelId="{E61E73C6-0751-B04C-BBE3-D06714CFD449}" type="presOf" srcId="{0126AD6F-FCAD-D14A-8353-B8EA2B851EE5}" destId="{0D297AB3-DCFC-914C-9557-A9A6C7F0C4D4}" srcOrd="0" destOrd="0" presId="urn:microsoft.com/office/officeart/2005/8/layout/hProcess9"/>
    <dgm:cxn modelId="{E34A96D5-88E6-1C4C-A84A-524AE3F342E1}" type="presOf" srcId="{2E7BFF9E-117E-8146-A601-CD247E87743F}" destId="{1A9B96BC-57CD-C543-8A37-C32EA988B85E}" srcOrd="0" destOrd="2" presId="urn:microsoft.com/office/officeart/2005/8/layout/hProcess9"/>
    <dgm:cxn modelId="{A556FCD6-4BB3-944C-AF1A-3462CA42939E}" srcId="{0FCC7809-694A-7B46-94D1-6545DFBEDE61}" destId="{D4D17A9C-EA6A-0241-9430-5DCFC3D9780E}" srcOrd="0" destOrd="0" parTransId="{9D2506E3-42DA-2146-8E20-0A29E679188F}" sibTransId="{EC9CFD6D-A0D3-F14F-912E-D5449BAE9C4F}"/>
    <dgm:cxn modelId="{67FD47EC-85D5-5F46-9F95-D63A10AC6EBD}" srcId="{26117898-1D6E-3340-9889-98CAC460F41A}" destId="{277C3733-8AEC-F14B-9662-2580168B0F9D}" srcOrd="0" destOrd="0" parTransId="{95AF4B9B-4A81-4143-9766-301665185E5F}" sibTransId="{F55669F3-D338-1F48-B33C-E0F964CD19AE}"/>
    <dgm:cxn modelId="{FC7BF3F2-EE36-3146-AEE5-72F3BE3CA3D1}" srcId="{35025888-FD8D-8744-A128-71A706B88DDE}" destId="{2488CF3A-3460-704C-A8E1-ACE282E88B0F}" srcOrd="0" destOrd="0" parTransId="{9CC15F14-B068-3D47-A9B5-30A439EE60D4}" sibTransId="{32765ABA-A82D-424C-A688-B6112AA6366E}"/>
    <dgm:cxn modelId="{C1EDC9F3-580D-794F-9258-D758ED608E10}" srcId="{1FF27E07-8665-C945-9297-D904B93FFF1D}" destId="{0126AD6F-FCAD-D14A-8353-B8EA2B851EE5}" srcOrd="1" destOrd="0" parTransId="{65B48314-47B7-FC4F-B65F-273D453860E6}" sibTransId="{A5EF1ABC-D534-104D-8DF9-343203C874EB}"/>
    <dgm:cxn modelId="{1AD43357-0BE2-984B-B62A-4DD9A1AE741B}" type="presParOf" srcId="{340CB922-FD30-4E4C-859E-C0210A7F74EA}" destId="{7F321D06-88EA-964A-A449-06F05C2C6941}" srcOrd="0" destOrd="0" presId="urn:microsoft.com/office/officeart/2005/8/layout/hProcess9"/>
    <dgm:cxn modelId="{AFE6AB72-3856-884F-97D7-EA5E0AFD3A52}" type="presParOf" srcId="{340CB922-FD30-4E4C-859E-C0210A7F74EA}" destId="{8B281EE0-F8DC-B44E-8BFE-1BD5787D4A1D}" srcOrd="1" destOrd="0" presId="urn:microsoft.com/office/officeart/2005/8/layout/hProcess9"/>
    <dgm:cxn modelId="{6FF35628-F1BA-C343-B36E-20B9BBBE57EE}" type="presParOf" srcId="{8B281EE0-F8DC-B44E-8BFE-1BD5787D4A1D}" destId="{A2D8E73C-D3C2-964C-B8A6-12E66C2CCAF7}" srcOrd="0" destOrd="0" presId="urn:microsoft.com/office/officeart/2005/8/layout/hProcess9"/>
    <dgm:cxn modelId="{08B6E23D-8EB6-2C4C-B95A-73166DC7C7CF}" type="presParOf" srcId="{8B281EE0-F8DC-B44E-8BFE-1BD5787D4A1D}" destId="{5A279CCB-602F-7542-B414-86C64DFA8B0E}" srcOrd="1" destOrd="0" presId="urn:microsoft.com/office/officeart/2005/8/layout/hProcess9"/>
    <dgm:cxn modelId="{053A6CBE-77D4-B644-A997-AC5CE1C1BD5A}" type="presParOf" srcId="{8B281EE0-F8DC-B44E-8BFE-1BD5787D4A1D}" destId="{0D297AB3-DCFC-914C-9557-A9A6C7F0C4D4}" srcOrd="2" destOrd="0" presId="urn:microsoft.com/office/officeart/2005/8/layout/hProcess9"/>
    <dgm:cxn modelId="{C1A3246F-6FEE-0F4C-803D-3BA9E1BAE058}" type="presParOf" srcId="{8B281EE0-F8DC-B44E-8BFE-1BD5787D4A1D}" destId="{E2A90447-3510-4B4A-B357-7C83CB95F185}" srcOrd="3" destOrd="0" presId="urn:microsoft.com/office/officeart/2005/8/layout/hProcess9"/>
    <dgm:cxn modelId="{59B35678-2E47-4042-9FED-EBE18F31F345}" type="presParOf" srcId="{8B281EE0-F8DC-B44E-8BFE-1BD5787D4A1D}" destId="{A344AAB6-699E-9540-AD34-59F6011B61B0}" srcOrd="4" destOrd="0" presId="urn:microsoft.com/office/officeart/2005/8/layout/hProcess9"/>
    <dgm:cxn modelId="{78A91074-486B-CF45-8101-861A11B2225F}" type="presParOf" srcId="{8B281EE0-F8DC-B44E-8BFE-1BD5787D4A1D}" destId="{4B2FB95A-9C1E-9547-8C1D-3F533BCA0223}" srcOrd="5" destOrd="0" presId="urn:microsoft.com/office/officeart/2005/8/layout/hProcess9"/>
    <dgm:cxn modelId="{53894C0B-A19E-6343-9D74-3EFCE133C427}" type="presParOf" srcId="{8B281EE0-F8DC-B44E-8BFE-1BD5787D4A1D}" destId="{1A9B96BC-57CD-C543-8A37-C32EA988B85E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F27E07-8665-C945-9297-D904B93FFF1D}" type="doc">
      <dgm:prSet loTypeId="urn:microsoft.com/office/officeart/2005/8/layout/process3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6117898-1D6E-3340-9889-98CAC460F41A}">
      <dgm:prSet phldrT="[Text]" custT="1"/>
      <dgm:spPr/>
      <dgm:t>
        <a:bodyPr/>
        <a:lstStyle/>
        <a:p>
          <a:r>
            <a:rPr lang="en-US" sz="2000" b="1" dirty="0">
              <a:latin typeface="Source Sans Pro" panose="020B0503030403020204" pitchFamily="34" charset="77"/>
            </a:rPr>
            <a:t>Spatial</a:t>
          </a:r>
        </a:p>
      </dgm:t>
    </dgm:pt>
    <dgm:pt modelId="{F22A7C96-AAEE-A842-8444-BE3EA0B6C56F}" type="parTrans" cxnId="{AE2EE953-059A-5849-8FBB-F7E273E4310A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975D04AC-C84F-904E-A15E-A367145DA949}" type="sibTrans" cxnId="{AE2EE953-059A-5849-8FBB-F7E273E4310A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277C3733-8AEC-F14B-9662-2580168B0F9D}">
      <dgm:prSet phldrT="[Text]" custT="1"/>
      <dgm:spPr/>
      <dgm:t>
        <a:bodyPr/>
        <a:lstStyle/>
        <a:p>
          <a:r>
            <a:rPr lang="en-US" sz="1600" dirty="0">
              <a:latin typeface="Source Sans Pro" panose="020B0503030403020204" pitchFamily="34" charset="77"/>
            </a:rPr>
            <a:t>Banking + Buffering</a:t>
          </a:r>
        </a:p>
      </dgm:t>
    </dgm:pt>
    <dgm:pt modelId="{95AF4B9B-4A81-4143-9766-301665185E5F}" type="parTrans" cxnId="{67FD47EC-85D5-5F46-9F95-D63A10AC6EBD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F55669F3-D338-1F48-B33C-E0F964CD19AE}" type="sibTrans" cxnId="{67FD47EC-85D5-5F46-9F95-D63A10AC6EBD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44E6FEF5-80C3-D547-9BF8-E0ED9CD18CA7}">
      <dgm:prSet phldrT="[Text]" custT="1"/>
      <dgm:spPr/>
      <dgm:t>
        <a:bodyPr/>
        <a:lstStyle/>
        <a:p>
          <a:r>
            <a:rPr lang="en-US" sz="1600" dirty="0">
              <a:latin typeface="Source Sans Pro" panose="020B0503030403020204" pitchFamily="34" charset="77"/>
            </a:rPr>
            <a:t>Loop Unrolling</a:t>
          </a:r>
        </a:p>
      </dgm:t>
    </dgm:pt>
    <dgm:pt modelId="{E64B0601-DB4C-C94F-84E2-24C10ADEC5CE}" type="parTrans" cxnId="{D1ED3615-F37D-F946-B100-9432B1A313FB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3416095F-E7A1-054D-BFE5-F31DD0AD54BD}" type="sibTrans" cxnId="{D1ED3615-F37D-F946-B100-9432B1A313FB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0126AD6F-FCAD-D14A-8353-B8EA2B851EE5}">
      <dgm:prSet phldrT="[Text]" custT="1"/>
      <dgm:spPr/>
      <dgm:t>
        <a:bodyPr/>
        <a:lstStyle/>
        <a:p>
          <a:r>
            <a:rPr lang="en-US" sz="2000" b="1" dirty="0">
              <a:latin typeface="Source Sans Pro" panose="020B0503030403020204" pitchFamily="34" charset="77"/>
            </a:rPr>
            <a:t>Plasticine IR</a:t>
          </a:r>
        </a:p>
      </dgm:t>
    </dgm:pt>
    <dgm:pt modelId="{65B48314-47B7-FC4F-B65F-273D453860E6}" type="parTrans" cxnId="{C1EDC9F3-580D-794F-9258-D758ED608E10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A5EF1ABC-D534-104D-8DF9-343203C874EB}" type="sibTrans" cxnId="{C1EDC9F3-580D-794F-9258-D758ED608E10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3C721F0F-E112-8747-8256-86E74B510CEB}">
      <dgm:prSet phldrT="[Text]" custT="1"/>
      <dgm:spPr/>
      <dgm:t>
        <a:bodyPr/>
        <a:lstStyle/>
        <a:p>
          <a:r>
            <a:rPr lang="en-US" sz="1600" dirty="0">
              <a:latin typeface="Source Sans Pro" panose="020B0503030403020204" pitchFamily="34" charset="77"/>
            </a:rPr>
            <a:t>Compute Unit Allocation and Partitioning</a:t>
          </a:r>
        </a:p>
      </dgm:t>
    </dgm:pt>
    <dgm:pt modelId="{EC542947-0AEB-0D4C-9F35-F87E9AC1320C}" type="parTrans" cxnId="{289FBE39-0DEC-1E41-A06A-E78F964C9CC2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541D82AA-F4F5-474E-B693-78DDD850FC49}" type="sibTrans" cxnId="{289FBE39-0DEC-1E41-A06A-E78F964C9CC2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9AA4E197-FEB2-3C43-8458-5FC043D0AF9F}">
      <dgm:prSet phldrT="[Text]" custT="1"/>
      <dgm:spPr/>
      <dgm:t>
        <a:bodyPr/>
        <a:lstStyle/>
        <a:p>
          <a:r>
            <a:rPr lang="en-US" sz="1600" dirty="0">
              <a:latin typeface="Source Sans Pro" panose="020B0503030403020204" pitchFamily="34" charset="77"/>
            </a:rPr>
            <a:t>Control Logic Allocation</a:t>
          </a:r>
        </a:p>
      </dgm:t>
    </dgm:pt>
    <dgm:pt modelId="{635D954A-2172-0D4E-A5A7-6E68C8A478BE}" type="parTrans" cxnId="{F1E93579-4293-CC41-8563-70C18768C36D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1E736497-2076-8348-BD25-C331F762FCED}" type="sibTrans" cxnId="{F1E93579-4293-CC41-8563-70C18768C36D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35025888-FD8D-8744-A128-71A706B88DDE}">
      <dgm:prSet phldrT="[Text]" custT="1"/>
      <dgm:spPr/>
      <dgm:t>
        <a:bodyPr/>
        <a:lstStyle/>
        <a:p>
          <a:r>
            <a:rPr lang="en-US" sz="2000" b="1" dirty="0">
              <a:latin typeface="Source Sans Pro" panose="020B0503030403020204" pitchFamily="34" charset="77"/>
            </a:rPr>
            <a:t>Mapping</a:t>
          </a:r>
        </a:p>
      </dgm:t>
    </dgm:pt>
    <dgm:pt modelId="{E26ECD42-7062-2041-B13D-F341FED33C64}" type="parTrans" cxnId="{A469314D-C54D-3448-A275-09E9D9EA8D60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93F32E4C-665A-4A46-A8F6-D8A1845D53FE}" type="sibTrans" cxnId="{A469314D-C54D-3448-A275-09E9D9EA8D60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2488CF3A-3460-704C-A8E1-ACE282E88B0F}">
      <dgm:prSet phldrT="[Text]" custT="1"/>
      <dgm:spPr/>
      <dgm:t>
        <a:bodyPr/>
        <a:lstStyle/>
        <a:p>
          <a:r>
            <a:rPr lang="en-US" sz="1600" dirty="0">
              <a:latin typeface="Source Sans Pro" panose="020B0503030403020204" pitchFamily="34" charset="77"/>
            </a:rPr>
            <a:t>Placement and Routing</a:t>
          </a:r>
        </a:p>
      </dgm:t>
    </dgm:pt>
    <dgm:pt modelId="{9CC15F14-B068-3D47-A9B5-30A439EE60D4}" type="parTrans" cxnId="{FC7BF3F2-EE36-3146-AEE5-72F3BE3CA3D1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32765ABA-A82D-424C-A688-B6112AA6366E}" type="sibTrans" cxnId="{FC7BF3F2-EE36-3146-AEE5-72F3BE3CA3D1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E2576C8E-B3AC-8E47-8F4E-4B3048AF5F20}">
      <dgm:prSet phldrT="[Text]" custT="1"/>
      <dgm:spPr/>
      <dgm:t>
        <a:bodyPr/>
        <a:lstStyle/>
        <a:p>
          <a:r>
            <a:rPr lang="en-US" sz="1600" dirty="0">
              <a:latin typeface="Source Sans Pro" panose="020B0503030403020204" pitchFamily="34" charset="77"/>
            </a:rPr>
            <a:t>VC Allocation</a:t>
          </a:r>
        </a:p>
      </dgm:t>
    </dgm:pt>
    <dgm:pt modelId="{98473D38-1A29-C14D-9840-7C94483658CD}" type="parTrans" cxnId="{27E390C4-4F25-1A41-841E-08A7A3C15E6B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521ECD97-A86D-544A-8B96-F9B7843DAADC}" type="sibTrans" cxnId="{27E390C4-4F25-1A41-841E-08A7A3C15E6B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0FCC7809-694A-7B46-94D1-6545DFBEDE61}">
      <dgm:prSet custT="1"/>
      <dgm:spPr/>
      <dgm:t>
        <a:bodyPr/>
        <a:lstStyle/>
        <a:p>
          <a:r>
            <a:rPr lang="en-US" sz="2000" b="1" dirty="0">
              <a:latin typeface="Source Sans Pro" panose="020B0503030403020204" pitchFamily="34" charset="77"/>
            </a:rPr>
            <a:t>Simulation</a:t>
          </a:r>
        </a:p>
      </dgm:t>
    </dgm:pt>
    <dgm:pt modelId="{C3F0806D-BABF-4448-AE06-62985379CF80}" type="parTrans" cxnId="{7202E1BA-07C7-7A47-A8E6-6479DA3DF4A8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1E0ECC71-E185-B34D-A81F-9352714B3E60}" type="sibTrans" cxnId="{7202E1BA-07C7-7A47-A8E6-6479DA3DF4A8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D4D17A9C-EA6A-0241-9430-5DCFC3D9780E}">
      <dgm:prSet custT="1"/>
      <dgm:spPr/>
      <dgm:t>
        <a:bodyPr/>
        <a:lstStyle/>
        <a:p>
          <a:r>
            <a:rPr lang="en-US" sz="1600" dirty="0">
              <a:latin typeface="Source Sans Pro" panose="020B0503030403020204" pitchFamily="34" charset="77"/>
            </a:rPr>
            <a:t>Fast Cycle Accurate Control Simulator</a:t>
          </a:r>
        </a:p>
      </dgm:t>
    </dgm:pt>
    <dgm:pt modelId="{9D2506E3-42DA-2146-8E20-0A29E679188F}" type="parTrans" cxnId="{A556FCD6-4BB3-944C-AF1A-3462CA42939E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EC9CFD6D-A0D3-F14F-912E-D5449BAE9C4F}" type="sibTrans" cxnId="{A556FCD6-4BB3-944C-AF1A-3462CA42939E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2E7BFF9E-117E-8146-A601-CD247E87743F}">
      <dgm:prSet custT="1"/>
      <dgm:spPr/>
      <dgm:t>
        <a:bodyPr/>
        <a:lstStyle/>
        <a:p>
          <a:r>
            <a:rPr lang="en-US" sz="1600" dirty="0">
              <a:latin typeface="Source Sans Pro" panose="020B0503030403020204" pitchFamily="34" charset="77"/>
            </a:rPr>
            <a:t>Integrated with </a:t>
          </a:r>
          <a:r>
            <a:rPr lang="en-US" sz="1600" dirty="0" err="1">
              <a:latin typeface="Source Sans Pro" panose="020B0503030403020204" pitchFamily="34" charset="77"/>
            </a:rPr>
            <a:t>DRAMSim</a:t>
          </a:r>
          <a:r>
            <a:rPr lang="en-US" sz="1600" dirty="0">
              <a:latin typeface="Source Sans Pro" panose="020B0503030403020204" pitchFamily="34" charset="77"/>
            </a:rPr>
            <a:t> and </a:t>
          </a:r>
          <a:r>
            <a:rPr lang="en-US" sz="1600" dirty="0" err="1">
              <a:latin typeface="Source Sans Pro" panose="020B0503030403020204" pitchFamily="34" charset="77"/>
            </a:rPr>
            <a:t>BookSim</a:t>
          </a:r>
          <a:endParaRPr lang="en-US" sz="1600" dirty="0">
            <a:latin typeface="Source Sans Pro" panose="020B0503030403020204" pitchFamily="34" charset="77"/>
          </a:endParaRPr>
        </a:p>
      </dgm:t>
    </dgm:pt>
    <dgm:pt modelId="{B99B26BB-7C92-5244-A013-5306C7799A00}" type="parTrans" cxnId="{E3BE9725-8F5D-DC46-993B-7394051E2942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B23ED67C-932A-9D4E-82D0-CF04945D6C5E}" type="sibTrans" cxnId="{E3BE9725-8F5D-DC46-993B-7394051E2942}">
      <dgm:prSet/>
      <dgm:spPr/>
      <dgm:t>
        <a:bodyPr/>
        <a:lstStyle/>
        <a:p>
          <a:endParaRPr lang="en-US">
            <a:latin typeface="Source Sans Pro" panose="020B0503030403020204" pitchFamily="34" charset="77"/>
          </a:endParaRPr>
        </a:p>
      </dgm:t>
    </dgm:pt>
    <dgm:pt modelId="{B59C4841-4132-1B41-B2B7-37272BDFC9AE}" type="pres">
      <dgm:prSet presAssocID="{1FF27E07-8665-C945-9297-D904B93FFF1D}" presName="linearFlow" presStyleCnt="0">
        <dgm:presLayoutVars>
          <dgm:dir/>
          <dgm:animLvl val="lvl"/>
          <dgm:resizeHandles val="exact"/>
        </dgm:presLayoutVars>
      </dgm:prSet>
      <dgm:spPr/>
    </dgm:pt>
    <dgm:pt modelId="{5F783564-809C-A243-B88E-1DB95090EA7B}" type="pres">
      <dgm:prSet presAssocID="{26117898-1D6E-3340-9889-98CAC460F41A}" presName="composite" presStyleCnt="0"/>
      <dgm:spPr/>
    </dgm:pt>
    <dgm:pt modelId="{D0500886-6026-C140-93C4-DAD1F5F29443}" type="pres">
      <dgm:prSet presAssocID="{26117898-1D6E-3340-9889-98CAC460F41A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D2FE111-8CA2-C349-AB56-C6828140202D}" type="pres">
      <dgm:prSet presAssocID="{26117898-1D6E-3340-9889-98CAC460F41A}" presName="parSh" presStyleLbl="node1" presStyleIdx="0" presStyleCnt="4"/>
      <dgm:spPr/>
    </dgm:pt>
    <dgm:pt modelId="{41D9FDBE-AAD2-934C-83C5-A5C70E113C63}" type="pres">
      <dgm:prSet presAssocID="{26117898-1D6E-3340-9889-98CAC460F41A}" presName="desTx" presStyleLbl="fgAcc1" presStyleIdx="0" presStyleCnt="4" custScaleX="109157">
        <dgm:presLayoutVars>
          <dgm:bulletEnabled val="1"/>
        </dgm:presLayoutVars>
      </dgm:prSet>
      <dgm:spPr/>
    </dgm:pt>
    <dgm:pt modelId="{BA97008B-6018-8E49-83E7-0B090F526192}" type="pres">
      <dgm:prSet presAssocID="{975D04AC-C84F-904E-A15E-A367145DA949}" presName="sibTrans" presStyleLbl="sibTrans2D1" presStyleIdx="0" presStyleCnt="3"/>
      <dgm:spPr/>
    </dgm:pt>
    <dgm:pt modelId="{6F8A142E-BE58-4F4D-A442-D8BBD7181007}" type="pres">
      <dgm:prSet presAssocID="{975D04AC-C84F-904E-A15E-A367145DA949}" presName="connTx" presStyleLbl="sibTrans2D1" presStyleIdx="0" presStyleCnt="3"/>
      <dgm:spPr/>
    </dgm:pt>
    <dgm:pt modelId="{DDFA797E-9C52-5B40-BBAF-3550EC1D340C}" type="pres">
      <dgm:prSet presAssocID="{0126AD6F-FCAD-D14A-8353-B8EA2B851EE5}" presName="composite" presStyleCnt="0"/>
      <dgm:spPr/>
    </dgm:pt>
    <dgm:pt modelId="{54F70A37-CA77-5A46-BA72-593BA53E909F}" type="pres">
      <dgm:prSet presAssocID="{0126AD6F-FCAD-D14A-8353-B8EA2B851EE5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4D8BB76-A676-D545-913C-D9061EE62F76}" type="pres">
      <dgm:prSet presAssocID="{0126AD6F-FCAD-D14A-8353-B8EA2B851EE5}" presName="parSh" presStyleLbl="node1" presStyleIdx="1" presStyleCnt="4"/>
      <dgm:spPr/>
    </dgm:pt>
    <dgm:pt modelId="{2158AAC2-E0B2-B14A-933A-2718451A24B5}" type="pres">
      <dgm:prSet presAssocID="{0126AD6F-FCAD-D14A-8353-B8EA2B851EE5}" presName="desTx" presStyleLbl="fgAcc1" presStyleIdx="1" presStyleCnt="4" custScaleX="110988">
        <dgm:presLayoutVars>
          <dgm:bulletEnabled val="1"/>
        </dgm:presLayoutVars>
      </dgm:prSet>
      <dgm:spPr/>
    </dgm:pt>
    <dgm:pt modelId="{AA0C2FC1-640B-3E4D-B2B5-5B3D5FCEDE6B}" type="pres">
      <dgm:prSet presAssocID="{A5EF1ABC-D534-104D-8DF9-343203C874EB}" presName="sibTrans" presStyleLbl="sibTrans2D1" presStyleIdx="1" presStyleCnt="3"/>
      <dgm:spPr/>
    </dgm:pt>
    <dgm:pt modelId="{E8C24078-41B4-024C-B588-3E494703454C}" type="pres">
      <dgm:prSet presAssocID="{A5EF1ABC-D534-104D-8DF9-343203C874EB}" presName="connTx" presStyleLbl="sibTrans2D1" presStyleIdx="1" presStyleCnt="3"/>
      <dgm:spPr/>
    </dgm:pt>
    <dgm:pt modelId="{FE3C7E81-0ED5-EA4F-B630-E14DF25385FF}" type="pres">
      <dgm:prSet presAssocID="{35025888-FD8D-8744-A128-71A706B88DDE}" presName="composite" presStyleCnt="0"/>
      <dgm:spPr/>
    </dgm:pt>
    <dgm:pt modelId="{80FE26A3-9FD8-7048-9273-165FBCCE2E75}" type="pres">
      <dgm:prSet presAssocID="{35025888-FD8D-8744-A128-71A706B88DDE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3AF2ECD-577C-104D-956E-E9A22772C6F1}" type="pres">
      <dgm:prSet presAssocID="{35025888-FD8D-8744-A128-71A706B88DDE}" presName="parSh" presStyleLbl="node1" presStyleIdx="2" presStyleCnt="4"/>
      <dgm:spPr/>
    </dgm:pt>
    <dgm:pt modelId="{D966FE66-A74A-D744-9EB2-B25AF491C6C6}" type="pres">
      <dgm:prSet presAssocID="{35025888-FD8D-8744-A128-71A706B88DDE}" presName="desTx" presStyleLbl="fgAcc1" presStyleIdx="2" presStyleCnt="4" custScaleX="114428">
        <dgm:presLayoutVars>
          <dgm:bulletEnabled val="1"/>
        </dgm:presLayoutVars>
      </dgm:prSet>
      <dgm:spPr/>
    </dgm:pt>
    <dgm:pt modelId="{B35E5B03-B2F2-874D-A9EC-901BEAAC6287}" type="pres">
      <dgm:prSet presAssocID="{93F32E4C-665A-4A46-A8F6-D8A1845D53FE}" presName="sibTrans" presStyleLbl="sibTrans2D1" presStyleIdx="2" presStyleCnt="3"/>
      <dgm:spPr/>
    </dgm:pt>
    <dgm:pt modelId="{5F973C4C-A852-4843-9C32-E0DA896BD5F7}" type="pres">
      <dgm:prSet presAssocID="{93F32E4C-665A-4A46-A8F6-D8A1845D53FE}" presName="connTx" presStyleLbl="sibTrans2D1" presStyleIdx="2" presStyleCnt="3"/>
      <dgm:spPr/>
    </dgm:pt>
    <dgm:pt modelId="{0ACFA7E5-75FF-F04B-9240-1E15EE2DD056}" type="pres">
      <dgm:prSet presAssocID="{0FCC7809-694A-7B46-94D1-6545DFBEDE61}" presName="composite" presStyleCnt="0"/>
      <dgm:spPr/>
    </dgm:pt>
    <dgm:pt modelId="{55A476EA-3561-1B42-A084-0890F0185109}" type="pres">
      <dgm:prSet presAssocID="{0FCC7809-694A-7B46-94D1-6545DFBEDE61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2D8CA3-6324-264E-BF85-18C8A59AC1D8}" type="pres">
      <dgm:prSet presAssocID="{0FCC7809-694A-7B46-94D1-6545DFBEDE61}" presName="parSh" presStyleLbl="node1" presStyleIdx="3" presStyleCnt="4"/>
      <dgm:spPr/>
    </dgm:pt>
    <dgm:pt modelId="{5E24692E-E2F2-0E4C-9922-06D71F7390D2}" type="pres">
      <dgm:prSet presAssocID="{0FCC7809-694A-7B46-94D1-6545DFBEDE61}" presName="desTx" presStyleLbl="fgAcc1" presStyleIdx="3" presStyleCnt="4" custScaleX="119242">
        <dgm:presLayoutVars>
          <dgm:bulletEnabled val="1"/>
        </dgm:presLayoutVars>
      </dgm:prSet>
      <dgm:spPr/>
    </dgm:pt>
  </dgm:ptLst>
  <dgm:cxnLst>
    <dgm:cxn modelId="{2A9BD001-6878-6148-A0E4-DD9144534F6F}" type="presOf" srcId="{0FCC7809-694A-7B46-94D1-6545DFBEDE61}" destId="{092D8CA3-6324-264E-BF85-18C8A59AC1D8}" srcOrd="1" destOrd="0" presId="urn:microsoft.com/office/officeart/2005/8/layout/process3"/>
    <dgm:cxn modelId="{EA10FD0E-1720-C641-A5F6-A98AE89F9693}" type="presOf" srcId="{93F32E4C-665A-4A46-A8F6-D8A1845D53FE}" destId="{5F973C4C-A852-4843-9C32-E0DA896BD5F7}" srcOrd="1" destOrd="0" presId="urn:microsoft.com/office/officeart/2005/8/layout/process3"/>
    <dgm:cxn modelId="{D1ED3615-F37D-F946-B100-9432B1A313FB}" srcId="{26117898-1D6E-3340-9889-98CAC460F41A}" destId="{44E6FEF5-80C3-D547-9BF8-E0ED9CD18CA7}" srcOrd="1" destOrd="0" parTransId="{E64B0601-DB4C-C94F-84E2-24C10ADEC5CE}" sibTransId="{3416095F-E7A1-054D-BFE5-F31DD0AD54BD}"/>
    <dgm:cxn modelId="{E3BE9725-8F5D-DC46-993B-7394051E2942}" srcId="{0FCC7809-694A-7B46-94D1-6545DFBEDE61}" destId="{2E7BFF9E-117E-8146-A601-CD247E87743F}" srcOrd="1" destOrd="0" parTransId="{B99B26BB-7C92-5244-A013-5306C7799A00}" sibTransId="{B23ED67C-932A-9D4E-82D0-CF04945D6C5E}"/>
    <dgm:cxn modelId="{0F3F8830-BBC8-9340-8243-31115402F07E}" type="presOf" srcId="{35025888-FD8D-8744-A128-71A706B88DDE}" destId="{80FE26A3-9FD8-7048-9273-165FBCCE2E75}" srcOrd="0" destOrd="0" presId="urn:microsoft.com/office/officeart/2005/8/layout/process3"/>
    <dgm:cxn modelId="{8D332038-BE89-5E46-85CB-D8755F194480}" type="presOf" srcId="{93F32E4C-665A-4A46-A8F6-D8A1845D53FE}" destId="{B35E5B03-B2F2-874D-A9EC-901BEAAC6287}" srcOrd="0" destOrd="0" presId="urn:microsoft.com/office/officeart/2005/8/layout/process3"/>
    <dgm:cxn modelId="{289FBE39-0DEC-1E41-A06A-E78F964C9CC2}" srcId="{0126AD6F-FCAD-D14A-8353-B8EA2B851EE5}" destId="{3C721F0F-E112-8747-8256-86E74B510CEB}" srcOrd="0" destOrd="0" parTransId="{EC542947-0AEB-0D4C-9F35-F87E9AC1320C}" sibTransId="{541D82AA-F4F5-474E-B693-78DDD850FC49}"/>
    <dgm:cxn modelId="{461E9749-0407-544F-A819-41BA0B14BAC6}" type="presOf" srcId="{2488CF3A-3460-704C-A8E1-ACE282E88B0F}" destId="{D966FE66-A74A-D744-9EB2-B25AF491C6C6}" srcOrd="0" destOrd="0" presId="urn:microsoft.com/office/officeart/2005/8/layout/process3"/>
    <dgm:cxn modelId="{1372A549-FD0F-184B-A20E-162C50CD5FE5}" type="presOf" srcId="{9AA4E197-FEB2-3C43-8458-5FC043D0AF9F}" destId="{2158AAC2-E0B2-B14A-933A-2718451A24B5}" srcOrd="0" destOrd="1" presId="urn:microsoft.com/office/officeart/2005/8/layout/process3"/>
    <dgm:cxn modelId="{A469314D-C54D-3448-A275-09E9D9EA8D60}" srcId="{1FF27E07-8665-C945-9297-D904B93FFF1D}" destId="{35025888-FD8D-8744-A128-71A706B88DDE}" srcOrd="2" destOrd="0" parTransId="{E26ECD42-7062-2041-B13D-F341FED33C64}" sibTransId="{93F32E4C-665A-4A46-A8F6-D8A1845D53FE}"/>
    <dgm:cxn modelId="{27BA7F52-D032-5545-8D0E-148D376A5DC4}" type="presOf" srcId="{975D04AC-C84F-904E-A15E-A367145DA949}" destId="{BA97008B-6018-8E49-83E7-0B090F526192}" srcOrd="0" destOrd="0" presId="urn:microsoft.com/office/officeart/2005/8/layout/process3"/>
    <dgm:cxn modelId="{AE2EE953-059A-5849-8FBB-F7E273E4310A}" srcId="{1FF27E07-8665-C945-9297-D904B93FFF1D}" destId="{26117898-1D6E-3340-9889-98CAC460F41A}" srcOrd="0" destOrd="0" parTransId="{F22A7C96-AAEE-A842-8444-BE3EA0B6C56F}" sibTransId="{975D04AC-C84F-904E-A15E-A367145DA949}"/>
    <dgm:cxn modelId="{0A5F4064-BCBC-EE49-9C7B-CD99985D25F9}" type="presOf" srcId="{2E7BFF9E-117E-8146-A601-CD247E87743F}" destId="{5E24692E-E2F2-0E4C-9922-06D71F7390D2}" srcOrd="0" destOrd="1" presId="urn:microsoft.com/office/officeart/2005/8/layout/process3"/>
    <dgm:cxn modelId="{9B27796D-A6D3-4D44-B61B-94B2C3542189}" type="presOf" srcId="{0FCC7809-694A-7B46-94D1-6545DFBEDE61}" destId="{55A476EA-3561-1B42-A084-0890F0185109}" srcOrd="0" destOrd="0" presId="urn:microsoft.com/office/officeart/2005/8/layout/process3"/>
    <dgm:cxn modelId="{0B9D3476-FE72-4A48-9746-E5EFE0EA11CE}" type="presOf" srcId="{26117898-1D6E-3340-9889-98CAC460F41A}" destId="{0D2FE111-8CA2-C349-AB56-C6828140202D}" srcOrd="1" destOrd="0" presId="urn:microsoft.com/office/officeart/2005/8/layout/process3"/>
    <dgm:cxn modelId="{5DB5EF77-5AF9-3947-982D-6DF6B9F2F2AE}" type="presOf" srcId="{A5EF1ABC-D534-104D-8DF9-343203C874EB}" destId="{AA0C2FC1-640B-3E4D-B2B5-5B3D5FCEDE6B}" srcOrd="0" destOrd="0" presId="urn:microsoft.com/office/officeart/2005/8/layout/process3"/>
    <dgm:cxn modelId="{F1E93579-4293-CC41-8563-70C18768C36D}" srcId="{0126AD6F-FCAD-D14A-8353-B8EA2B851EE5}" destId="{9AA4E197-FEB2-3C43-8458-5FC043D0AF9F}" srcOrd="1" destOrd="0" parTransId="{635D954A-2172-0D4E-A5A7-6E68C8A478BE}" sibTransId="{1E736497-2076-8348-BD25-C331F762FCED}"/>
    <dgm:cxn modelId="{A63E6890-6794-0847-A90D-9614B0DD70F1}" type="presOf" srcId="{0126AD6F-FCAD-D14A-8353-B8EA2B851EE5}" destId="{54F70A37-CA77-5A46-BA72-593BA53E909F}" srcOrd="0" destOrd="0" presId="urn:microsoft.com/office/officeart/2005/8/layout/process3"/>
    <dgm:cxn modelId="{48B122A7-D4CA-3445-B8FC-07F5AFFDFC49}" type="presOf" srcId="{26117898-1D6E-3340-9889-98CAC460F41A}" destId="{D0500886-6026-C140-93C4-DAD1F5F29443}" srcOrd="0" destOrd="0" presId="urn:microsoft.com/office/officeart/2005/8/layout/process3"/>
    <dgm:cxn modelId="{D83568AD-3930-2D42-804F-C89A578BAF49}" type="presOf" srcId="{277C3733-8AEC-F14B-9662-2580168B0F9D}" destId="{41D9FDBE-AAD2-934C-83C5-A5C70E113C63}" srcOrd="0" destOrd="0" presId="urn:microsoft.com/office/officeart/2005/8/layout/process3"/>
    <dgm:cxn modelId="{1182FFAE-123B-7041-BB71-4F532EC90CB3}" type="presOf" srcId="{3C721F0F-E112-8747-8256-86E74B510CEB}" destId="{2158AAC2-E0B2-B14A-933A-2718451A24B5}" srcOrd="0" destOrd="0" presId="urn:microsoft.com/office/officeart/2005/8/layout/process3"/>
    <dgm:cxn modelId="{774DABB7-D891-A94D-A70B-9B585AD02CF0}" type="presOf" srcId="{975D04AC-C84F-904E-A15E-A367145DA949}" destId="{6F8A142E-BE58-4F4D-A442-D8BBD7181007}" srcOrd="1" destOrd="0" presId="urn:microsoft.com/office/officeart/2005/8/layout/process3"/>
    <dgm:cxn modelId="{78D2C0B8-6571-5C41-8426-8F76C8CABC79}" type="presOf" srcId="{E2576C8E-B3AC-8E47-8F4E-4B3048AF5F20}" destId="{D966FE66-A74A-D744-9EB2-B25AF491C6C6}" srcOrd="0" destOrd="1" presId="urn:microsoft.com/office/officeart/2005/8/layout/process3"/>
    <dgm:cxn modelId="{3A988BB9-46A3-D14C-B5FE-A24B9D232DEA}" type="presOf" srcId="{35025888-FD8D-8744-A128-71A706B88DDE}" destId="{C3AF2ECD-577C-104D-956E-E9A22772C6F1}" srcOrd="1" destOrd="0" presId="urn:microsoft.com/office/officeart/2005/8/layout/process3"/>
    <dgm:cxn modelId="{7202E1BA-07C7-7A47-A8E6-6479DA3DF4A8}" srcId="{1FF27E07-8665-C945-9297-D904B93FFF1D}" destId="{0FCC7809-694A-7B46-94D1-6545DFBEDE61}" srcOrd="3" destOrd="0" parTransId="{C3F0806D-BABF-4448-AE06-62985379CF80}" sibTransId="{1E0ECC71-E185-B34D-A81F-9352714B3E60}"/>
    <dgm:cxn modelId="{27E390C4-4F25-1A41-841E-08A7A3C15E6B}" srcId="{35025888-FD8D-8744-A128-71A706B88DDE}" destId="{E2576C8E-B3AC-8E47-8F4E-4B3048AF5F20}" srcOrd="1" destOrd="0" parTransId="{98473D38-1A29-C14D-9840-7C94483658CD}" sibTransId="{521ECD97-A86D-544A-8B96-F9B7843DAADC}"/>
    <dgm:cxn modelId="{D598A0C9-91BE-8449-964A-49DA66CFC8B5}" type="presOf" srcId="{D4D17A9C-EA6A-0241-9430-5DCFC3D9780E}" destId="{5E24692E-E2F2-0E4C-9922-06D71F7390D2}" srcOrd="0" destOrd="0" presId="urn:microsoft.com/office/officeart/2005/8/layout/process3"/>
    <dgm:cxn modelId="{DD963CD1-D612-9646-99D2-91959031F2E4}" type="presOf" srcId="{A5EF1ABC-D534-104D-8DF9-343203C874EB}" destId="{E8C24078-41B4-024C-B588-3E494703454C}" srcOrd="1" destOrd="0" presId="urn:microsoft.com/office/officeart/2005/8/layout/process3"/>
    <dgm:cxn modelId="{7F1345D3-95E9-684D-97F6-137A7A7E00DA}" type="presOf" srcId="{0126AD6F-FCAD-D14A-8353-B8EA2B851EE5}" destId="{74D8BB76-A676-D545-913C-D9061EE62F76}" srcOrd="1" destOrd="0" presId="urn:microsoft.com/office/officeart/2005/8/layout/process3"/>
    <dgm:cxn modelId="{13AC54D6-F7A2-C445-83F8-B6D7686D6206}" type="presOf" srcId="{1FF27E07-8665-C945-9297-D904B93FFF1D}" destId="{B59C4841-4132-1B41-B2B7-37272BDFC9AE}" srcOrd="0" destOrd="0" presId="urn:microsoft.com/office/officeart/2005/8/layout/process3"/>
    <dgm:cxn modelId="{A556FCD6-4BB3-944C-AF1A-3462CA42939E}" srcId="{0FCC7809-694A-7B46-94D1-6545DFBEDE61}" destId="{D4D17A9C-EA6A-0241-9430-5DCFC3D9780E}" srcOrd="0" destOrd="0" parTransId="{9D2506E3-42DA-2146-8E20-0A29E679188F}" sibTransId="{EC9CFD6D-A0D3-F14F-912E-D5449BAE9C4F}"/>
    <dgm:cxn modelId="{FBBF4BD7-3E0E-8D4E-82B8-EF053F694484}" type="presOf" srcId="{44E6FEF5-80C3-D547-9BF8-E0ED9CD18CA7}" destId="{41D9FDBE-AAD2-934C-83C5-A5C70E113C63}" srcOrd="0" destOrd="1" presId="urn:microsoft.com/office/officeart/2005/8/layout/process3"/>
    <dgm:cxn modelId="{67FD47EC-85D5-5F46-9F95-D63A10AC6EBD}" srcId="{26117898-1D6E-3340-9889-98CAC460F41A}" destId="{277C3733-8AEC-F14B-9662-2580168B0F9D}" srcOrd="0" destOrd="0" parTransId="{95AF4B9B-4A81-4143-9766-301665185E5F}" sibTransId="{F55669F3-D338-1F48-B33C-E0F964CD19AE}"/>
    <dgm:cxn modelId="{FC7BF3F2-EE36-3146-AEE5-72F3BE3CA3D1}" srcId="{35025888-FD8D-8744-A128-71A706B88DDE}" destId="{2488CF3A-3460-704C-A8E1-ACE282E88B0F}" srcOrd="0" destOrd="0" parTransId="{9CC15F14-B068-3D47-A9B5-30A439EE60D4}" sibTransId="{32765ABA-A82D-424C-A688-B6112AA6366E}"/>
    <dgm:cxn modelId="{C1EDC9F3-580D-794F-9258-D758ED608E10}" srcId="{1FF27E07-8665-C945-9297-D904B93FFF1D}" destId="{0126AD6F-FCAD-D14A-8353-B8EA2B851EE5}" srcOrd="1" destOrd="0" parTransId="{65B48314-47B7-FC4F-B65F-273D453860E6}" sibTransId="{A5EF1ABC-D534-104D-8DF9-343203C874EB}"/>
    <dgm:cxn modelId="{7A225C00-6816-7F4A-BDA6-06679F95EC0F}" type="presParOf" srcId="{B59C4841-4132-1B41-B2B7-37272BDFC9AE}" destId="{5F783564-809C-A243-B88E-1DB95090EA7B}" srcOrd="0" destOrd="0" presId="urn:microsoft.com/office/officeart/2005/8/layout/process3"/>
    <dgm:cxn modelId="{37CFAD10-E6E5-214E-9A92-BFD8B49592CC}" type="presParOf" srcId="{5F783564-809C-A243-B88E-1DB95090EA7B}" destId="{D0500886-6026-C140-93C4-DAD1F5F29443}" srcOrd="0" destOrd="0" presId="urn:microsoft.com/office/officeart/2005/8/layout/process3"/>
    <dgm:cxn modelId="{824EE9BD-D33A-E74F-82A7-B69833D2A1A8}" type="presParOf" srcId="{5F783564-809C-A243-B88E-1DB95090EA7B}" destId="{0D2FE111-8CA2-C349-AB56-C6828140202D}" srcOrd="1" destOrd="0" presId="urn:microsoft.com/office/officeart/2005/8/layout/process3"/>
    <dgm:cxn modelId="{3A028331-A47B-6149-80BA-54F72FB089EF}" type="presParOf" srcId="{5F783564-809C-A243-B88E-1DB95090EA7B}" destId="{41D9FDBE-AAD2-934C-83C5-A5C70E113C63}" srcOrd="2" destOrd="0" presId="urn:microsoft.com/office/officeart/2005/8/layout/process3"/>
    <dgm:cxn modelId="{CBACEA70-4C68-F247-B8DA-44BAC08204C3}" type="presParOf" srcId="{B59C4841-4132-1B41-B2B7-37272BDFC9AE}" destId="{BA97008B-6018-8E49-83E7-0B090F526192}" srcOrd="1" destOrd="0" presId="urn:microsoft.com/office/officeart/2005/8/layout/process3"/>
    <dgm:cxn modelId="{FC0F3CBE-E263-3D4F-BF10-2186CAE0D38D}" type="presParOf" srcId="{BA97008B-6018-8E49-83E7-0B090F526192}" destId="{6F8A142E-BE58-4F4D-A442-D8BBD7181007}" srcOrd="0" destOrd="0" presId="urn:microsoft.com/office/officeart/2005/8/layout/process3"/>
    <dgm:cxn modelId="{9A393736-E5DA-7143-9EE3-D50AD4594E46}" type="presParOf" srcId="{B59C4841-4132-1B41-B2B7-37272BDFC9AE}" destId="{DDFA797E-9C52-5B40-BBAF-3550EC1D340C}" srcOrd="2" destOrd="0" presId="urn:microsoft.com/office/officeart/2005/8/layout/process3"/>
    <dgm:cxn modelId="{4FD54DF8-17C8-644E-BFA1-88057F6E55DE}" type="presParOf" srcId="{DDFA797E-9C52-5B40-BBAF-3550EC1D340C}" destId="{54F70A37-CA77-5A46-BA72-593BA53E909F}" srcOrd="0" destOrd="0" presId="urn:microsoft.com/office/officeart/2005/8/layout/process3"/>
    <dgm:cxn modelId="{FC77B319-D93E-8B4C-83CD-1E78C15DA256}" type="presParOf" srcId="{DDFA797E-9C52-5B40-BBAF-3550EC1D340C}" destId="{74D8BB76-A676-D545-913C-D9061EE62F76}" srcOrd="1" destOrd="0" presId="urn:microsoft.com/office/officeart/2005/8/layout/process3"/>
    <dgm:cxn modelId="{09BC487B-85B8-2A44-B71D-E8D9887B414B}" type="presParOf" srcId="{DDFA797E-9C52-5B40-BBAF-3550EC1D340C}" destId="{2158AAC2-E0B2-B14A-933A-2718451A24B5}" srcOrd="2" destOrd="0" presId="urn:microsoft.com/office/officeart/2005/8/layout/process3"/>
    <dgm:cxn modelId="{DB104E5F-1FBC-C149-9655-E97681AEECAB}" type="presParOf" srcId="{B59C4841-4132-1B41-B2B7-37272BDFC9AE}" destId="{AA0C2FC1-640B-3E4D-B2B5-5B3D5FCEDE6B}" srcOrd="3" destOrd="0" presId="urn:microsoft.com/office/officeart/2005/8/layout/process3"/>
    <dgm:cxn modelId="{56F6A1F7-3662-CF46-9FFA-B35DC7B37B2E}" type="presParOf" srcId="{AA0C2FC1-640B-3E4D-B2B5-5B3D5FCEDE6B}" destId="{E8C24078-41B4-024C-B588-3E494703454C}" srcOrd="0" destOrd="0" presId="urn:microsoft.com/office/officeart/2005/8/layout/process3"/>
    <dgm:cxn modelId="{EE8DB309-EC38-9346-B9C1-4E7892F72DD7}" type="presParOf" srcId="{B59C4841-4132-1B41-B2B7-37272BDFC9AE}" destId="{FE3C7E81-0ED5-EA4F-B630-E14DF25385FF}" srcOrd="4" destOrd="0" presId="urn:microsoft.com/office/officeart/2005/8/layout/process3"/>
    <dgm:cxn modelId="{F86154BD-312C-564F-95B3-4905D848437C}" type="presParOf" srcId="{FE3C7E81-0ED5-EA4F-B630-E14DF25385FF}" destId="{80FE26A3-9FD8-7048-9273-165FBCCE2E75}" srcOrd="0" destOrd="0" presId="urn:microsoft.com/office/officeart/2005/8/layout/process3"/>
    <dgm:cxn modelId="{35AFC53E-7BBB-334C-850C-11B89B3517F1}" type="presParOf" srcId="{FE3C7E81-0ED5-EA4F-B630-E14DF25385FF}" destId="{C3AF2ECD-577C-104D-956E-E9A22772C6F1}" srcOrd="1" destOrd="0" presId="urn:microsoft.com/office/officeart/2005/8/layout/process3"/>
    <dgm:cxn modelId="{91213372-E12A-CC44-BF61-8DDEFFF4D5FD}" type="presParOf" srcId="{FE3C7E81-0ED5-EA4F-B630-E14DF25385FF}" destId="{D966FE66-A74A-D744-9EB2-B25AF491C6C6}" srcOrd="2" destOrd="0" presId="urn:microsoft.com/office/officeart/2005/8/layout/process3"/>
    <dgm:cxn modelId="{44AE4EFF-D46D-544D-9B0A-B5D51284AFC5}" type="presParOf" srcId="{B59C4841-4132-1B41-B2B7-37272BDFC9AE}" destId="{B35E5B03-B2F2-874D-A9EC-901BEAAC6287}" srcOrd="5" destOrd="0" presId="urn:microsoft.com/office/officeart/2005/8/layout/process3"/>
    <dgm:cxn modelId="{2539FF23-CF01-784E-BE7C-970A6574B301}" type="presParOf" srcId="{B35E5B03-B2F2-874D-A9EC-901BEAAC6287}" destId="{5F973C4C-A852-4843-9C32-E0DA896BD5F7}" srcOrd="0" destOrd="0" presId="urn:microsoft.com/office/officeart/2005/8/layout/process3"/>
    <dgm:cxn modelId="{EC9C47E1-C07F-1342-A879-2252D0E52BD1}" type="presParOf" srcId="{B59C4841-4132-1B41-B2B7-37272BDFC9AE}" destId="{0ACFA7E5-75FF-F04B-9240-1E15EE2DD056}" srcOrd="6" destOrd="0" presId="urn:microsoft.com/office/officeart/2005/8/layout/process3"/>
    <dgm:cxn modelId="{F0A6C257-5773-8E44-93B1-88B6D956451A}" type="presParOf" srcId="{0ACFA7E5-75FF-F04B-9240-1E15EE2DD056}" destId="{55A476EA-3561-1B42-A084-0890F0185109}" srcOrd="0" destOrd="0" presId="urn:microsoft.com/office/officeart/2005/8/layout/process3"/>
    <dgm:cxn modelId="{1931D58C-AEF0-9B4F-B8A4-4A3DF91570F5}" type="presParOf" srcId="{0ACFA7E5-75FF-F04B-9240-1E15EE2DD056}" destId="{092D8CA3-6324-264E-BF85-18C8A59AC1D8}" srcOrd="1" destOrd="0" presId="urn:microsoft.com/office/officeart/2005/8/layout/process3"/>
    <dgm:cxn modelId="{821CC28A-371D-7142-9203-79C73838B1DD}" type="presParOf" srcId="{0ACFA7E5-75FF-F04B-9240-1E15EE2DD056}" destId="{5E24692E-E2F2-0E4C-9922-06D71F7390D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C4BF7-FCCF-5F4A-A637-6458A154B64C}">
      <dsp:nvSpPr>
        <dsp:cNvPr id="0" name=""/>
        <dsp:cNvSpPr/>
      </dsp:nvSpPr>
      <dsp:spPr>
        <a:xfrm>
          <a:off x="4386" y="30724"/>
          <a:ext cx="2637622" cy="748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Source Sans Pro" panose="020B0503030403020204" pitchFamily="34" charset="77"/>
            </a:rPr>
            <a:t>Spatial</a:t>
          </a:r>
        </a:p>
      </dsp:txBody>
      <dsp:txXfrm>
        <a:off x="4386" y="30724"/>
        <a:ext cx="2637622" cy="748800"/>
      </dsp:txXfrm>
    </dsp:sp>
    <dsp:sp modelId="{7070387B-5B97-2540-8023-6D50BD81EF89}">
      <dsp:nvSpPr>
        <dsp:cNvPr id="0" name=""/>
        <dsp:cNvSpPr/>
      </dsp:nvSpPr>
      <dsp:spPr>
        <a:xfrm>
          <a:off x="4386" y="779524"/>
          <a:ext cx="2637622" cy="309288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Source Sans Pro" panose="020B0503030403020204" pitchFamily="34" charset="77"/>
            </a:rPr>
            <a:t>Banking + Buffering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Source Sans Pro" panose="020B0503030403020204" pitchFamily="34" charset="77"/>
            </a:rPr>
            <a:t>Loop Unrolling</a:t>
          </a:r>
        </a:p>
      </dsp:txBody>
      <dsp:txXfrm>
        <a:off x="4386" y="779524"/>
        <a:ext cx="2637622" cy="3092885"/>
      </dsp:txXfrm>
    </dsp:sp>
    <dsp:sp modelId="{F0061B64-72A5-FC49-A755-8619A347AE26}">
      <dsp:nvSpPr>
        <dsp:cNvPr id="0" name=""/>
        <dsp:cNvSpPr/>
      </dsp:nvSpPr>
      <dsp:spPr>
        <a:xfrm>
          <a:off x="3011276" y="30724"/>
          <a:ext cx="2637622" cy="748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Source Sans Pro" panose="020B0503030403020204" pitchFamily="34" charset="77"/>
            </a:rPr>
            <a:t>Plasticine IR</a:t>
          </a:r>
        </a:p>
      </dsp:txBody>
      <dsp:txXfrm>
        <a:off x="3011276" y="30724"/>
        <a:ext cx="2637622" cy="748800"/>
      </dsp:txXfrm>
    </dsp:sp>
    <dsp:sp modelId="{49D18B39-01ED-514E-83D9-C6A91E0C2E1A}">
      <dsp:nvSpPr>
        <dsp:cNvPr id="0" name=""/>
        <dsp:cNvSpPr/>
      </dsp:nvSpPr>
      <dsp:spPr>
        <a:xfrm>
          <a:off x="3011276" y="779524"/>
          <a:ext cx="2637622" cy="309288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Source Sans Pro" panose="020B0503030403020204" pitchFamily="34" charset="77"/>
            </a:rPr>
            <a:t>Compute Unit Allocation and Partitioning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Source Sans Pro" panose="020B0503030403020204" pitchFamily="34" charset="77"/>
            </a:rPr>
            <a:t>Control Logic Allocation</a:t>
          </a:r>
        </a:p>
      </dsp:txBody>
      <dsp:txXfrm>
        <a:off x="3011276" y="779524"/>
        <a:ext cx="2637622" cy="3092885"/>
      </dsp:txXfrm>
    </dsp:sp>
    <dsp:sp modelId="{BD79FF70-8B9C-9644-BCA7-47085F037BF2}">
      <dsp:nvSpPr>
        <dsp:cNvPr id="0" name=""/>
        <dsp:cNvSpPr/>
      </dsp:nvSpPr>
      <dsp:spPr>
        <a:xfrm>
          <a:off x="6018166" y="30724"/>
          <a:ext cx="2637622" cy="7488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Source Sans Pro" panose="020B0503030403020204" pitchFamily="34" charset="77"/>
            </a:rPr>
            <a:t>Mapping</a:t>
          </a:r>
        </a:p>
      </dsp:txBody>
      <dsp:txXfrm>
        <a:off x="6018166" y="30724"/>
        <a:ext cx="2637622" cy="748800"/>
      </dsp:txXfrm>
    </dsp:sp>
    <dsp:sp modelId="{FBA375D5-B510-7342-9F17-43A4E90FD697}">
      <dsp:nvSpPr>
        <dsp:cNvPr id="0" name=""/>
        <dsp:cNvSpPr/>
      </dsp:nvSpPr>
      <dsp:spPr>
        <a:xfrm>
          <a:off x="6018166" y="779524"/>
          <a:ext cx="2637622" cy="309288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Source Sans Pro" panose="020B0503030403020204" pitchFamily="34" charset="77"/>
            </a:rPr>
            <a:t>Placement and Routing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Source Sans Pro" panose="020B0503030403020204" pitchFamily="34" charset="77"/>
            </a:rPr>
            <a:t>VC Allocation</a:t>
          </a:r>
        </a:p>
      </dsp:txBody>
      <dsp:txXfrm>
        <a:off x="6018166" y="779524"/>
        <a:ext cx="2637622" cy="3092885"/>
      </dsp:txXfrm>
    </dsp:sp>
    <dsp:sp modelId="{36FE1FF4-1D77-E046-8D11-1C0F8F62D60C}">
      <dsp:nvSpPr>
        <dsp:cNvPr id="0" name=""/>
        <dsp:cNvSpPr/>
      </dsp:nvSpPr>
      <dsp:spPr>
        <a:xfrm>
          <a:off x="9025056" y="30724"/>
          <a:ext cx="2637622" cy="7488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Source Sans Pro" panose="020B0503030403020204" pitchFamily="34" charset="77"/>
            </a:rPr>
            <a:t>Simulation</a:t>
          </a:r>
        </a:p>
      </dsp:txBody>
      <dsp:txXfrm>
        <a:off x="9025056" y="30724"/>
        <a:ext cx="2637622" cy="748800"/>
      </dsp:txXfrm>
    </dsp:sp>
    <dsp:sp modelId="{B5C67208-F67A-3940-BD24-6BA8DC39543E}">
      <dsp:nvSpPr>
        <dsp:cNvPr id="0" name=""/>
        <dsp:cNvSpPr/>
      </dsp:nvSpPr>
      <dsp:spPr>
        <a:xfrm>
          <a:off x="9025056" y="779524"/>
          <a:ext cx="2637622" cy="309288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Source Sans Pro" panose="020B0503030403020204" pitchFamily="34" charset="77"/>
            </a:rPr>
            <a:t>Fast Cycle Accurate Control Simulation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Source Sans Pro" panose="020B0503030403020204" pitchFamily="34" charset="77"/>
            </a:rPr>
            <a:t>Integrated with </a:t>
          </a:r>
          <a:r>
            <a:rPr lang="en-US" sz="2600" kern="1200" dirty="0" err="1">
              <a:latin typeface="Source Sans Pro" panose="020B0503030403020204" pitchFamily="34" charset="77"/>
            </a:rPr>
            <a:t>DRAMSim</a:t>
          </a:r>
          <a:r>
            <a:rPr lang="en-US" sz="2600" kern="1200" dirty="0">
              <a:latin typeface="Source Sans Pro" panose="020B0503030403020204" pitchFamily="34" charset="77"/>
            </a:rPr>
            <a:t> and </a:t>
          </a:r>
          <a:r>
            <a:rPr lang="en-US" sz="2600" kern="1200" dirty="0" err="1">
              <a:latin typeface="Source Sans Pro" panose="020B0503030403020204" pitchFamily="34" charset="77"/>
            </a:rPr>
            <a:t>BookSim</a:t>
          </a:r>
          <a:endParaRPr lang="en-US" sz="2600" kern="1200" dirty="0">
            <a:latin typeface="Source Sans Pro" panose="020B0503030403020204" pitchFamily="34" charset="77"/>
          </a:endParaRPr>
        </a:p>
      </dsp:txBody>
      <dsp:txXfrm>
        <a:off x="9025056" y="779524"/>
        <a:ext cx="2637622" cy="30928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48994-F654-C34F-A5AD-CDC0809F822D}">
      <dsp:nvSpPr>
        <dsp:cNvPr id="0" name=""/>
        <dsp:cNvSpPr/>
      </dsp:nvSpPr>
      <dsp:spPr>
        <a:xfrm>
          <a:off x="3169284" y="124"/>
          <a:ext cx="2207513" cy="88300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Source Sans Pro" panose="020B0503030403020204" pitchFamily="34" charset="77"/>
            </a:rPr>
            <a:t>Spatial</a:t>
          </a:r>
        </a:p>
      </dsp:txBody>
      <dsp:txXfrm>
        <a:off x="3610787" y="124"/>
        <a:ext cx="1324508" cy="883005"/>
      </dsp:txXfrm>
    </dsp:sp>
    <dsp:sp modelId="{377E516E-A110-7C4C-9063-4C2B2C6F15D9}">
      <dsp:nvSpPr>
        <dsp:cNvPr id="0" name=""/>
        <dsp:cNvSpPr/>
      </dsp:nvSpPr>
      <dsp:spPr>
        <a:xfrm>
          <a:off x="5089821" y="75180"/>
          <a:ext cx="1832236" cy="732894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Source Sans Pro" panose="020B0503030403020204" pitchFamily="34" charset="77"/>
            </a:rPr>
            <a:t>Banking + Buffering</a:t>
          </a:r>
        </a:p>
      </dsp:txBody>
      <dsp:txXfrm>
        <a:off x="5456268" y="75180"/>
        <a:ext cx="1099342" cy="732894"/>
      </dsp:txXfrm>
    </dsp:sp>
    <dsp:sp modelId="{52973FF9-2284-9C47-9EEE-A24B24E05B91}">
      <dsp:nvSpPr>
        <dsp:cNvPr id="0" name=""/>
        <dsp:cNvSpPr/>
      </dsp:nvSpPr>
      <dsp:spPr>
        <a:xfrm>
          <a:off x="6665544" y="75180"/>
          <a:ext cx="1832236" cy="732894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Source Sans Pro" panose="020B0503030403020204" pitchFamily="34" charset="77"/>
            </a:rPr>
            <a:t>Loop Unrolling</a:t>
          </a:r>
        </a:p>
      </dsp:txBody>
      <dsp:txXfrm>
        <a:off x="7031991" y="75180"/>
        <a:ext cx="1099342" cy="732894"/>
      </dsp:txXfrm>
    </dsp:sp>
    <dsp:sp modelId="{BDC1A356-809D-7C49-9975-25A07B868C30}">
      <dsp:nvSpPr>
        <dsp:cNvPr id="0" name=""/>
        <dsp:cNvSpPr/>
      </dsp:nvSpPr>
      <dsp:spPr>
        <a:xfrm>
          <a:off x="3169284" y="1006751"/>
          <a:ext cx="2207513" cy="88300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Source Sans Pro" panose="020B0503030403020204" pitchFamily="34" charset="77"/>
            </a:rPr>
            <a:t>Plasticine IR</a:t>
          </a:r>
        </a:p>
      </dsp:txBody>
      <dsp:txXfrm>
        <a:off x="3610787" y="1006751"/>
        <a:ext cx="1324508" cy="883005"/>
      </dsp:txXfrm>
    </dsp:sp>
    <dsp:sp modelId="{6FED33F6-26DE-2C43-BE4B-03645D118063}">
      <dsp:nvSpPr>
        <dsp:cNvPr id="0" name=""/>
        <dsp:cNvSpPr/>
      </dsp:nvSpPr>
      <dsp:spPr>
        <a:xfrm>
          <a:off x="5089821" y="1081806"/>
          <a:ext cx="1832236" cy="732894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Source Sans Pro" panose="020B0503030403020204" pitchFamily="34" charset="77"/>
            </a:rPr>
            <a:t>Compute Unit Allocation and Partitioning</a:t>
          </a:r>
        </a:p>
      </dsp:txBody>
      <dsp:txXfrm>
        <a:off x="5456268" y="1081806"/>
        <a:ext cx="1099342" cy="732894"/>
      </dsp:txXfrm>
    </dsp:sp>
    <dsp:sp modelId="{2150B1FC-660B-1044-9B50-FFC48E251A97}">
      <dsp:nvSpPr>
        <dsp:cNvPr id="0" name=""/>
        <dsp:cNvSpPr/>
      </dsp:nvSpPr>
      <dsp:spPr>
        <a:xfrm>
          <a:off x="6665544" y="1081806"/>
          <a:ext cx="1832236" cy="732894"/>
        </a:xfrm>
        <a:prstGeom prst="chevron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Source Sans Pro" panose="020B0503030403020204" pitchFamily="34" charset="77"/>
            </a:rPr>
            <a:t>Control Logic Allocation</a:t>
          </a:r>
        </a:p>
      </dsp:txBody>
      <dsp:txXfrm>
        <a:off x="7031991" y="1081806"/>
        <a:ext cx="1099342" cy="732894"/>
      </dsp:txXfrm>
    </dsp:sp>
    <dsp:sp modelId="{D51675C4-F37D-8F49-9B27-4B38FF31BFB3}">
      <dsp:nvSpPr>
        <dsp:cNvPr id="0" name=""/>
        <dsp:cNvSpPr/>
      </dsp:nvSpPr>
      <dsp:spPr>
        <a:xfrm>
          <a:off x="3169284" y="2013377"/>
          <a:ext cx="2207513" cy="88300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Source Sans Pro" panose="020B0503030403020204" pitchFamily="34" charset="77"/>
            </a:rPr>
            <a:t>Mapping</a:t>
          </a:r>
        </a:p>
      </dsp:txBody>
      <dsp:txXfrm>
        <a:off x="3610787" y="2013377"/>
        <a:ext cx="1324508" cy="883005"/>
      </dsp:txXfrm>
    </dsp:sp>
    <dsp:sp modelId="{2DD982FD-FE9B-C942-8CEA-631993C2CAE0}">
      <dsp:nvSpPr>
        <dsp:cNvPr id="0" name=""/>
        <dsp:cNvSpPr/>
      </dsp:nvSpPr>
      <dsp:spPr>
        <a:xfrm>
          <a:off x="5089821" y="2088432"/>
          <a:ext cx="1832236" cy="732894"/>
        </a:xfrm>
        <a:prstGeom prst="chevron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Source Sans Pro" panose="020B0503030403020204" pitchFamily="34" charset="77"/>
            </a:rPr>
            <a:t>Placement and Routing</a:t>
          </a:r>
        </a:p>
      </dsp:txBody>
      <dsp:txXfrm>
        <a:off x="5456268" y="2088432"/>
        <a:ext cx="1099342" cy="732894"/>
      </dsp:txXfrm>
    </dsp:sp>
    <dsp:sp modelId="{B9F9821F-77E0-334E-8E6D-01CF1F3F4B3B}">
      <dsp:nvSpPr>
        <dsp:cNvPr id="0" name=""/>
        <dsp:cNvSpPr/>
      </dsp:nvSpPr>
      <dsp:spPr>
        <a:xfrm>
          <a:off x="6665544" y="2088432"/>
          <a:ext cx="1832236" cy="732894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Source Sans Pro" panose="020B0503030403020204" pitchFamily="34" charset="77"/>
            </a:rPr>
            <a:t>VC Allocation</a:t>
          </a:r>
        </a:p>
      </dsp:txBody>
      <dsp:txXfrm>
        <a:off x="7031991" y="2088432"/>
        <a:ext cx="1099342" cy="732894"/>
      </dsp:txXfrm>
    </dsp:sp>
    <dsp:sp modelId="{611E0E40-9FEE-0146-A740-C1CEDB3AAAF4}">
      <dsp:nvSpPr>
        <dsp:cNvPr id="0" name=""/>
        <dsp:cNvSpPr/>
      </dsp:nvSpPr>
      <dsp:spPr>
        <a:xfrm>
          <a:off x="3169284" y="3020003"/>
          <a:ext cx="2207513" cy="88300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Source Sans Pro" panose="020B0503030403020204" pitchFamily="34" charset="77"/>
            </a:rPr>
            <a:t>Simulation</a:t>
          </a:r>
        </a:p>
      </dsp:txBody>
      <dsp:txXfrm>
        <a:off x="3610787" y="3020003"/>
        <a:ext cx="1324508" cy="883005"/>
      </dsp:txXfrm>
    </dsp:sp>
    <dsp:sp modelId="{D6347D9C-BB3B-D940-8854-4D60A7E32739}">
      <dsp:nvSpPr>
        <dsp:cNvPr id="0" name=""/>
        <dsp:cNvSpPr/>
      </dsp:nvSpPr>
      <dsp:spPr>
        <a:xfrm>
          <a:off x="5089821" y="3095059"/>
          <a:ext cx="1832236" cy="732894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Source Sans Pro" panose="020B0503030403020204" pitchFamily="34" charset="77"/>
            </a:rPr>
            <a:t>Fast Cycle Accurate Control Simulation</a:t>
          </a:r>
        </a:p>
      </dsp:txBody>
      <dsp:txXfrm>
        <a:off x="5456268" y="3095059"/>
        <a:ext cx="1099342" cy="732894"/>
      </dsp:txXfrm>
    </dsp:sp>
    <dsp:sp modelId="{1D307DCC-AB1D-E34F-BB89-99EAEAEF377A}">
      <dsp:nvSpPr>
        <dsp:cNvPr id="0" name=""/>
        <dsp:cNvSpPr/>
      </dsp:nvSpPr>
      <dsp:spPr>
        <a:xfrm>
          <a:off x="6665544" y="3095059"/>
          <a:ext cx="1832236" cy="732894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Source Sans Pro" panose="020B0503030403020204" pitchFamily="34" charset="77"/>
            </a:rPr>
            <a:t>Integrated with </a:t>
          </a:r>
          <a:r>
            <a:rPr lang="en-US" sz="1200" kern="1200" dirty="0" err="1">
              <a:latin typeface="Source Sans Pro" panose="020B0503030403020204" pitchFamily="34" charset="77"/>
            </a:rPr>
            <a:t>DRAMSim</a:t>
          </a:r>
          <a:r>
            <a:rPr lang="en-US" sz="1200" kern="1200" dirty="0">
              <a:latin typeface="Source Sans Pro" panose="020B0503030403020204" pitchFamily="34" charset="77"/>
            </a:rPr>
            <a:t> and </a:t>
          </a:r>
          <a:r>
            <a:rPr lang="en-US" sz="1200" kern="1200" dirty="0" err="1">
              <a:latin typeface="Source Sans Pro" panose="020B0503030403020204" pitchFamily="34" charset="77"/>
            </a:rPr>
            <a:t>BookSim</a:t>
          </a:r>
          <a:endParaRPr lang="en-US" sz="1200" kern="1200" dirty="0">
            <a:latin typeface="Source Sans Pro" panose="020B0503030403020204" pitchFamily="34" charset="77"/>
          </a:endParaRPr>
        </a:p>
      </dsp:txBody>
      <dsp:txXfrm>
        <a:off x="7031991" y="3095059"/>
        <a:ext cx="1099342" cy="7328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2A52D6-55CE-DD48-809A-CD2B1058311B}">
      <dsp:nvSpPr>
        <dsp:cNvPr id="0" name=""/>
        <dsp:cNvSpPr/>
      </dsp:nvSpPr>
      <dsp:spPr>
        <a:xfrm>
          <a:off x="1100826" y="77070"/>
          <a:ext cx="1631900" cy="1852459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Source Sans Pro" panose="020B0503030403020204" pitchFamily="34" charset="77"/>
            </a:rPr>
            <a:t>Banking + Buffering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Source Sans Pro" panose="020B0503030403020204" pitchFamily="34" charset="77"/>
            </a:rPr>
            <a:t>Loop Unrolling</a:t>
          </a:r>
        </a:p>
      </dsp:txBody>
      <dsp:txXfrm>
        <a:off x="1508801" y="354939"/>
        <a:ext cx="795551" cy="1296721"/>
      </dsp:txXfrm>
    </dsp:sp>
    <dsp:sp modelId="{DEC51F12-340D-E04B-95CD-287EAA85A42D}">
      <dsp:nvSpPr>
        <dsp:cNvPr id="0" name=""/>
        <dsp:cNvSpPr/>
      </dsp:nvSpPr>
      <dsp:spPr>
        <a:xfrm>
          <a:off x="199101" y="362238"/>
          <a:ext cx="1282123" cy="128212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Source Sans Pro" panose="020B0503030403020204" pitchFamily="34" charset="77"/>
            </a:rPr>
            <a:t>Spatial</a:t>
          </a:r>
        </a:p>
      </dsp:txBody>
      <dsp:txXfrm>
        <a:off x="386864" y="550001"/>
        <a:ext cx="906597" cy="906597"/>
      </dsp:txXfrm>
    </dsp:sp>
    <dsp:sp modelId="{6C9B2645-2EA9-854E-8754-4BAFE29385F6}">
      <dsp:nvSpPr>
        <dsp:cNvPr id="0" name=""/>
        <dsp:cNvSpPr/>
      </dsp:nvSpPr>
      <dsp:spPr>
        <a:xfrm>
          <a:off x="3279393" y="77070"/>
          <a:ext cx="2058349" cy="1852459"/>
        </a:xfrm>
        <a:prstGeom prst="rightArrow">
          <a:avLst>
            <a:gd name="adj1" fmla="val 70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Source Sans Pro" panose="020B0503030403020204" pitchFamily="34" charset="77"/>
            </a:rPr>
            <a:t>Compute Unit Allocation and Partitioning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Source Sans Pro" panose="020B0503030403020204" pitchFamily="34" charset="77"/>
            </a:rPr>
            <a:t>Control Logic Allocation</a:t>
          </a:r>
        </a:p>
      </dsp:txBody>
      <dsp:txXfrm>
        <a:off x="3793981" y="354939"/>
        <a:ext cx="1003445" cy="1296721"/>
      </dsp:txXfrm>
    </dsp:sp>
    <dsp:sp modelId="{A125779E-933E-9C44-957C-7A61C0544FD6}">
      <dsp:nvSpPr>
        <dsp:cNvPr id="0" name=""/>
        <dsp:cNvSpPr/>
      </dsp:nvSpPr>
      <dsp:spPr>
        <a:xfrm>
          <a:off x="2406908" y="322121"/>
          <a:ext cx="1383051" cy="136235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Source Sans Pro" panose="020B0503030403020204" pitchFamily="34" charset="77"/>
            </a:rPr>
            <a:t>Plasticine IR</a:t>
          </a:r>
        </a:p>
      </dsp:txBody>
      <dsp:txXfrm>
        <a:off x="2609451" y="521634"/>
        <a:ext cx="977965" cy="963331"/>
      </dsp:txXfrm>
    </dsp:sp>
    <dsp:sp modelId="{28AAA413-8FF4-024F-BA0A-5697E8C146FA}">
      <dsp:nvSpPr>
        <dsp:cNvPr id="0" name=""/>
        <dsp:cNvSpPr/>
      </dsp:nvSpPr>
      <dsp:spPr>
        <a:xfrm>
          <a:off x="5953247" y="77070"/>
          <a:ext cx="1928060" cy="1852459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Source Sans Pro" panose="020B0503030403020204" pitchFamily="34" charset="77"/>
            </a:rPr>
            <a:t>Placement and Routing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Source Sans Pro" panose="020B0503030403020204" pitchFamily="34" charset="77"/>
            </a:rPr>
            <a:t>VC Allocation</a:t>
          </a:r>
        </a:p>
      </dsp:txBody>
      <dsp:txXfrm>
        <a:off x="6435262" y="354939"/>
        <a:ext cx="939929" cy="1296721"/>
      </dsp:txXfrm>
    </dsp:sp>
    <dsp:sp modelId="{9380D75F-1204-6B49-8D1F-EC908B886F2D}">
      <dsp:nvSpPr>
        <dsp:cNvPr id="0" name=""/>
        <dsp:cNvSpPr/>
      </dsp:nvSpPr>
      <dsp:spPr>
        <a:xfrm>
          <a:off x="5017106" y="298131"/>
          <a:ext cx="1410336" cy="141033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Source Sans Pro" panose="020B0503030403020204" pitchFamily="34" charset="77"/>
            </a:rPr>
            <a:t>Mapping</a:t>
          </a:r>
        </a:p>
      </dsp:txBody>
      <dsp:txXfrm>
        <a:off x="5223645" y="504670"/>
        <a:ext cx="997258" cy="997258"/>
      </dsp:txXfrm>
    </dsp:sp>
    <dsp:sp modelId="{8B8971D7-FD1B-5F44-A8D9-E5C8372E40E3}">
      <dsp:nvSpPr>
        <dsp:cNvPr id="0" name=""/>
        <dsp:cNvSpPr/>
      </dsp:nvSpPr>
      <dsp:spPr>
        <a:xfrm>
          <a:off x="8340779" y="77070"/>
          <a:ext cx="2224665" cy="1852459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Source Sans Pro" panose="020B0503030403020204" pitchFamily="34" charset="77"/>
            </a:rPr>
            <a:t>Fast Cycle Accurate Simulation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Source Sans Pro" panose="020B0503030403020204" pitchFamily="34" charset="77"/>
            </a:rPr>
            <a:t>Integrated with </a:t>
          </a:r>
          <a:r>
            <a:rPr lang="en-US" sz="1100" kern="1200" dirty="0" err="1">
              <a:latin typeface="Source Sans Pro" panose="020B0503030403020204" pitchFamily="34" charset="77"/>
            </a:rPr>
            <a:t>DRAMSim</a:t>
          </a:r>
          <a:r>
            <a:rPr lang="en-US" sz="1100" kern="1200" dirty="0">
              <a:latin typeface="Source Sans Pro" panose="020B0503030403020204" pitchFamily="34" charset="77"/>
            </a:rPr>
            <a:t> and </a:t>
          </a:r>
          <a:r>
            <a:rPr lang="en-US" sz="1100" kern="1200" dirty="0" err="1">
              <a:latin typeface="Source Sans Pro" panose="020B0503030403020204" pitchFamily="34" charset="77"/>
            </a:rPr>
            <a:t>BookSim</a:t>
          </a:r>
          <a:endParaRPr lang="en-US" sz="1100" kern="1200" dirty="0">
            <a:latin typeface="Source Sans Pro" panose="020B0503030403020204" pitchFamily="34" charset="77"/>
          </a:endParaRPr>
        </a:p>
      </dsp:txBody>
      <dsp:txXfrm>
        <a:off x="8896945" y="354939"/>
        <a:ext cx="1084524" cy="1296721"/>
      </dsp:txXfrm>
    </dsp:sp>
    <dsp:sp modelId="{06323B85-9574-B14B-B23B-56FAAA4D96E1}">
      <dsp:nvSpPr>
        <dsp:cNvPr id="0" name=""/>
        <dsp:cNvSpPr/>
      </dsp:nvSpPr>
      <dsp:spPr>
        <a:xfrm>
          <a:off x="7458672" y="298131"/>
          <a:ext cx="1395893" cy="141033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Source Sans Pro" panose="020B0503030403020204" pitchFamily="34" charset="77"/>
            </a:rPr>
            <a:t>Simulation</a:t>
          </a:r>
        </a:p>
      </dsp:txBody>
      <dsp:txXfrm>
        <a:off x="7663096" y="504670"/>
        <a:ext cx="987045" cy="9972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21D06-88EA-964A-A449-06F05C2C6941}">
      <dsp:nvSpPr>
        <dsp:cNvPr id="0" name=""/>
        <dsp:cNvSpPr/>
      </dsp:nvSpPr>
      <dsp:spPr>
        <a:xfrm>
          <a:off x="875029" y="0"/>
          <a:ext cx="9917006" cy="3903134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D8E73C-D3C2-964C-B8A6-12E66C2CCAF7}">
      <dsp:nvSpPr>
        <dsp:cNvPr id="0" name=""/>
        <dsp:cNvSpPr/>
      </dsp:nvSpPr>
      <dsp:spPr>
        <a:xfrm>
          <a:off x="4130" y="1170940"/>
          <a:ext cx="2628009" cy="15612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Source Sans Pro" panose="020B0503030403020204" pitchFamily="34" charset="77"/>
            </a:rPr>
            <a:t>Spatial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Source Sans Pro" panose="020B0503030403020204" pitchFamily="34" charset="77"/>
            </a:rPr>
            <a:t>Banking + Buffering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Source Sans Pro" panose="020B0503030403020204" pitchFamily="34" charset="77"/>
            </a:rPr>
            <a:t>Loop Unrolling</a:t>
          </a:r>
        </a:p>
      </dsp:txBody>
      <dsp:txXfrm>
        <a:off x="80344" y="1247154"/>
        <a:ext cx="2475581" cy="1408825"/>
      </dsp:txXfrm>
    </dsp:sp>
    <dsp:sp modelId="{0D297AB3-DCFC-914C-9557-A9A6C7F0C4D4}">
      <dsp:nvSpPr>
        <dsp:cNvPr id="0" name=""/>
        <dsp:cNvSpPr/>
      </dsp:nvSpPr>
      <dsp:spPr>
        <a:xfrm>
          <a:off x="3014395" y="1170940"/>
          <a:ext cx="2628009" cy="156125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Source Sans Pro" panose="020B0503030403020204" pitchFamily="34" charset="77"/>
            </a:rPr>
            <a:t>Plasticine IR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Source Sans Pro" panose="020B0503030403020204" pitchFamily="34" charset="77"/>
            </a:rPr>
            <a:t>Compute Unit Allocation and Partitioning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Source Sans Pro" panose="020B0503030403020204" pitchFamily="34" charset="77"/>
            </a:rPr>
            <a:t>Control Logic Allocation</a:t>
          </a:r>
        </a:p>
      </dsp:txBody>
      <dsp:txXfrm>
        <a:off x="3090609" y="1247154"/>
        <a:ext cx="2475581" cy="1408825"/>
      </dsp:txXfrm>
    </dsp:sp>
    <dsp:sp modelId="{A344AAB6-699E-9540-AD34-59F6011B61B0}">
      <dsp:nvSpPr>
        <dsp:cNvPr id="0" name=""/>
        <dsp:cNvSpPr/>
      </dsp:nvSpPr>
      <dsp:spPr>
        <a:xfrm>
          <a:off x="6024660" y="1170940"/>
          <a:ext cx="2628009" cy="156125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Source Sans Pro" panose="020B0503030403020204" pitchFamily="34" charset="77"/>
            </a:rPr>
            <a:t>Mapping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Source Sans Pro" panose="020B0503030403020204" pitchFamily="34" charset="77"/>
            </a:rPr>
            <a:t>Placement and Routing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Source Sans Pro" panose="020B0503030403020204" pitchFamily="34" charset="77"/>
            </a:rPr>
            <a:t>VC Allocation</a:t>
          </a:r>
        </a:p>
      </dsp:txBody>
      <dsp:txXfrm>
        <a:off x="6100874" y="1247154"/>
        <a:ext cx="2475581" cy="1408825"/>
      </dsp:txXfrm>
    </dsp:sp>
    <dsp:sp modelId="{1A9B96BC-57CD-C543-8A37-C32EA988B85E}">
      <dsp:nvSpPr>
        <dsp:cNvPr id="0" name=""/>
        <dsp:cNvSpPr/>
      </dsp:nvSpPr>
      <dsp:spPr>
        <a:xfrm>
          <a:off x="9034926" y="1170940"/>
          <a:ext cx="2628009" cy="156125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Source Sans Pro" panose="020B0503030403020204" pitchFamily="34" charset="77"/>
            </a:rPr>
            <a:t>Simulation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Source Sans Pro" panose="020B0503030403020204" pitchFamily="34" charset="77"/>
            </a:rPr>
            <a:t>Fast Cycle Accurate Control Simulation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Source Sans Pro" panose="020B0503030403020204" pitchFamily="34" charset="77"/>
            </a:rPr>
            <a:t>Integrated with </a:t>
          </a:r>
          <a:r>
            <a:rPr lang="en-US" sz="1600" kern="1200" dirty="0" err="1">
              <a:latin typeface="Source Sans Pro" panose="020B0503030403020204" pitchFamily="34" charset="77"/>
            </a:rPr>
            <a:t>DRAMSim</a:t>
          </a:r>
          <a:r>
            <a:rPr lang="en-US" sz="1600" kern="1200" dirty="0">
              <a:latin typeface="Source Sans Pro" panose="020B0503030403020204" pitchFamily="34" charset="77"/>
            </a:rPr>
            <a:t> and </a:t>
          </a:r>
          <a:r>
            <a:rPr lang="en-US" sz="1600" kern="1200" dirty="0" err="1">
              <a:latin typeface="Source Sans Pro" panose="020B0503030403020204" pitchFamily="34" charset="77"/>
            </a:rPr>
            <a:t>BookSim</a:t>
          </a:r>
          <a:endParaRPr lang="en-US" sz="1600" kern="1200" dirty="0">
            <a:latin typeface="Source Sans Pro" panose="020B0503030403020204" pitchFamily="34" charset="77"/>
          </a:endParaRPr>
        </a:p>
      </dsp:txBody>
      <dsp:txXfrm>
        <a:off x="9111140" y="1247154"/>
        <a:ext cx="2475581" cy="14088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FE111-8CA2-C349-AB56-C6828140202D}">
      <dsp:nvSpPr>
        <dsp:cNvPr id="0" name=""/>
        <dsp:cNvSpPr/>
      </dsp:nvSpPr>
      <dsp:spPr>
        <a:xfrm>
          <a:off x="8740" y="-255904"/>
          <a:ext cx="1695827" cy="7677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Source Sans Pro" panose="020B0503030403020204" pitchFamily="34" charset="77"/>
            </a:rPr>
            <a:t>Spatial</a:t>
          </a:r>
        </a:p>
      </dsp:txBody>
      <dsp:txXfrm>
        <a:off x="8740" y="-255904"/>
        <a:ext cx="1695827" cy="511808"/>
      </dsp:txXfrm>
    </dsp:sp>
    <dsp:sp modelId="{41D9FDBE-AAD2-934C-83C5-A5C70E113C63}">
      <dsp:nvSpPr>
        <dsp:cNvPr id="0" name=""/>
        <dsp:cNvSpPr/>
      </dsp:nvSpPr>
      <dsp:spPr>
        <a:xfrm>
          <a:off x="277814" y="255904"/>
          <a:ext cx="1851114" cy="1583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Source Sans Pro" panose="020B0503030403020204" pitchFamily="34" charset="77"/>
            </a:rPr>
            <a:t>Banking + Buffering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Source Sans Pro" panose="020B0503030403020204" pitchFamily="34" charset="77"/>
            </a:rPr>
            <a:t>Loop Unrolling</a:t>
          </a:r>
        </a:p>
      </dsp:txBody>
      <dsp:txXfrm>
        <a:off x="324186" y="302276"/>
        <a:ext cx="1758370" cy="1490520"/>
      </dsp:txXfrm>
    </dsp:sp>
    <dsp:sp modelId="{BA97008B-6018-8E49-83E7-0B090F526192}">
      <dsp:nvSpPr>
        <dsp:cNvPr id="0" name=""/>
        <dsp:cNvSpPr/>
      </dsp:nvSpPr>
      <dsp:spPr>
        <a:xfrm>
          <a:off x="1980738" y="-210899"/>
          <a:ext cx="585482" cy="421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>
            <a:latin typeface="Source Sans Pro" panose="020B0503030403020204" pitchFamily="34" charset="77"/>
          </a:endParaRPr>
        </a:p>
      </dsp:txBody>
      <dsp:txXfrm>
        <a:off x="1980738" y="-126539"/>
        <a:ext cx="458942" cy="253079"/>
      </dsp:txXfrm>
    </dsp:sp>
    <dsp:sp modelId="{74D8BB76-A676-D545-913C-D9061EE62F76}">
      <dsp:nvSpPr>
        <dsp:cNvPr id="0" name=""/>
        <dsp:cNvSpPr/>
      </dsp:nvSpPr>
      <dsp:spPr>
        <a:xfrm>
          <a:off x="2809251" y="-255904"/>
          <a:ext cx="1695827" cy="7677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Source Sans Pro" panose="020B0503030403020204" pitchFamily="34" charset="77"/>
            </a:rPr>
            <a:t>Plasticine IR</a:t>
          </a:r>
        </a:p>
      </dsp:txBody>
      <dsp:txXfrm>
        <a:off x="2809251" y="-255904"/>
        <a:ext cx="1695827" cy="511808"/>
      </dsp:txXfrm>
    </dsp:sp>
    <dsp:sp modelId="{2158AAC2-E0B2-B14A-933A-2718451A24B5}">
      <dsp:nvSpPr>
        <dsp:cNvPr id="0" name=""/>
        <dsp:cNvSpPr/>
      </dsp:nvSpPr>
      <dsp:spPr>
        <a:xfrm>
          <a:off x="3062800" y="255904"/>
          <a:ext cx="1882165" cy="1583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Source Sans Pro" panose="020B0503030403020204" pitchFamily="34" charset="77"/>
            </a:rPr>
            <a:t>Compute Unit Allocation and Partitioning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Source Sans Pro" panose="020B0503030403020204" pitchFamily="34" charset="77"/>
            </a:rPr>
            <a:t>Control Logic Allocation</a:t>
          </a:r>
        </a:p>
      </dsp:txBody>
      <dsp:txXfrm>
        <a:off x="3109172" y="302276"/>
        <a:ext cx="1789421" cy="1490520"/>
      </dsp:txXfrm>
    </dsp:sp>
    <dsp:sp modelId="{AA0C2FC1-640B-3E4D-B2B5-5B3D5FCEDE6B}">
      <dsp:nvSpPr>
        <dsp:cNvPr id="0" name=""/>
        <dsp:cNvSpPr/>
      </dsp:nvSpPr>
      <dsp:spPr>
        <a:xfrm>
          <a:off x="4785130" y="-210899"/>
          <a:ext cx="593710" cy="421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>
            <a:latin typeface="Source Sans Pro" panose="020B0503030403020204" pitchFamily="34" charset="77"/>
          </a:endParaRPr>
        </a:p>
      </dsp:txBody>
      <dsp:txXfrm>
        <a:off x="4785130" y="-126539"/>
        <a:ext cx="467170" cy="253079"/>
      </dsp:txXfrm>
    </dsp:sp>
    <dsp:sp modelId="{C3AF2ECD-577C-104D-956E-E9A22772C6F1}">
      <dsp:nvSpPr>
        <dsp:cNvPr id="0" name=""/>
        <dsp:cNvSpPr/>
      </dsp:nvSpPr>
      <dsp:spPr>
        <a:xfrm>
          <a:off x="5625287" y="-255904"/>
          <a:ext cx="1695827" cy="7677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Source Sans Pro" panose="020B0503030403020204" pitchFamily="34" charset="77"/>
            </a:rPr>
            <a:t>Mapping</a:t>
          </a:r>
        </a:p>
      </dsp:txBody>
      <dsp:txXfrm>
        <a:off x="5625287" y="-255904"/>
        <a:ext cx="1695827" cy="511808"/>
      </dsp:txXfrm>
    </dsp:sp>
    <dsp:sp modelId="{D966FE66-A74A-D744-9EB2-B25AF491C6C6}">
      <dsp:nvSpPr>
        <dsp:cNvPr id="0" name=""/>
        <dsp:cNvSpPr/>
      </dsp:nvSpPr>
      <dsp:spPr>
        <a:xfrm>
          <a:off x="5849668" y="255904"/>
          <a:ext cx="1940501" cy="1583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Source Sans Pro" panose="020B0503030403020204" pitchFamily="34" charset="77"/>
            </a:rPr>
            <a:t>Placement and Routing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Source Sans Pro" panose="020B0503030403020204" pitchFamily="34" charset="77"/>
            </a:rPr>
            <a:t>VC Allocation</a:t>
          </a:r>
        </a:p>
      </dsp:txBody>
      <dsp:txXfrm>
        <a:off x="5896040" y="302276"/>
        <a:ext cx="1847757" cy="1490520"/>
      </dsp:txXfrm>
    </dsp:sp>
    <dsp:sp modelId="{B35E5B03-B2F2-874D-A9EC-901BEAAC6287}">
      <dsp:nvSpPr>
        <dsp:cNvPr id="0" name=""/>
        <dsp:cNvSpPr/>
      </dsp:nvSpPr>
      <dsp:spPr>
        <a:xfrm>
          <a:off x="7608459" y="-210899"/>
          <a:ext cx="609169" cy="4217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>
            <a:latin typeface="Source Sans Pro" panose="020B0503030403020204" pitchFamily="34" charset="77"/>
          </a:endParaRPr>
        </a:p>
      </dsp:txBody>
      <dsp:txXfrm>
        <a:off x="7608459" y="-126539"/>
        <a:ext cx="482629" cy="253079"/>
      </dsp:txXfrm>
    </dsp:sp>
    <dsp:sp modelId="{092D8CA3-6324-264E-BF85-18C8A59AC1D8}">
      <dsp:nvSpPr>
        <dsp:cNvPr id="0" name=""/>
        <dsp:cNvSpPr/>
      </dsp:nvSpPr>
      <dsp:spPr>
        <a:xfrm>
          <a:off x="8470491" y="-255904"/>
          <a:ext cx="1695827" cy="7677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Source Sans Pro" panose="020B0503030403020204" pitchFamily="34" charset="77"/>
            </a:rPr>
            <a:t>Simulation</a:t>
          </a:r>
        </a:p>
      </dsp:txBody>
      <dsp:txXfrm>
        <a:off x="8470491" y="-255904"/>
        <a:ext cx="1695827" cy="511808"/>
      </dsp:txXfrm>
    </dsp:sp>
    <dsp:sp modelId="{5E24692E-E2F2-0E4C-9922-06D71F7390D2}">
      <dsp:nvSpPr>
        <dsp:cNvPr id="0" name=""/>
        <dsp:cNvSpPr/>
      </dsp:nvSpPr>
      <dsp:spPr>
        <a:xfrm>
          <a:off x="8654053" y="255904"/>
          <a:ext cx="2022138" cy="1583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Source Sans Pro" panose="020B0503030403020204" pitchFamily="34" charset="77"/>
            </a:rPr>
            <a:t>Fast Cycle Accurate Control Simulator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Source Sans Pro" panose="020B0503030403020204" pitchFamily="34" charset="77"/>
            </a:rPr>
            <a:t>Integrated with </a:t>
          </a:r>
          <a:r>
            <a:rPr lang="en-US" sz="1600" kern="1200" dirty="0" err="1">
              <a:latin typeface="Source Sans Pro" panose="020B0503030403020204" pitchFamily="34" charset="77"/>
            </a:rPr>
            <a:t>DRAMSim</a:t>
          </a:r>
          <a:r>
            <a:rPr lang="en-US" sz="1600" kern="1200" dirty="0">
              <a:latin typeface="Source Sans Pro" panose="020B0503030403020204" pitchFamily="34" charset="77"/>
            </a:rPr>
            <a:t> and </a:t>
          </a:r>
          <a:r>
            <a:rPr lang="en-US" sz="1600" kern="1200" dirty="0" err="1">
              <a:latin typeface="Source Sans Pro" panose="020B0503030403020204" pitchFamily="34" charset="77"/>
            </a:rPr>
            <a:t>BookSim</a:t>
          </a:r>
          <a:endParaRPr lang="en-US" sz="1600" kern="1200" dirty="0">
            <a:latin typeface="Source Sans Pro" panose="020B0503030403020204" pitchFamily="34" charset="77"/>
          </a:endParaRPr>
        </a:p>
      </dsp:txBody>
      <dsp:txXfrm>
        <a:off x="8700425" y="302276"/>
        <a:ext cx="1929394" cy="1490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3AF8B-21C1-A740-BA4F-9CE85473B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84E13-4C6D-CD40-9FCD-60106EA5D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1FDC9-2B5B-7F4E-A725-AB2A54EC6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30AF-5B0B-1F4F-88C4-9E49E2733A4F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201D0-CE1F-F84A-9D82-896455F21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7CBB4-451D-CA4C-BD8E-FA1E406A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BA50-12D7-2241-80CA-2200C240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0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B28F-A5DF-2A40-B7A8-1F634684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AAEEC-36D8-0E4C-90DF-52D54EA6F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3CE44-7503-074D-BB79-7E5C9394D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30AF-5B0B-1F4F-88C4-9E49E2733A4F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4F75D-41EE-FC46-AC78-F7F7178C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123B5-DED5-384C-996C-EFFD8029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BA50-12D7-2241-80CA-2200C240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2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FD2760-943F-1948-A5FD-71D05CF94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F9FE0-3A7C-D745-89BD-F823B98CB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C91A8-E384-BC40-A1DE-E4358684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30AF-5B0B-1F4F-88C4-9E49E2733A4F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B093A-9F82-2F45-9183-09990EDE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16138-5D14-EC4D-8E0F-5D84083D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BA50-12D7-2241-80CA-2200C240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F56F8-0D81-7F49-963F-1AD98F9C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2465D-1EAF-0B4E-99AA-3A013B9D5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3E89E-95BE-6C42-9902-BF4F3B1AF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30AF-5B0B-1F4F-88C4-9E49E2733A4F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F805E-389E-B541-9F22-F7D42E42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647FA-9BEE-6640-90F2-D6F10D9B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BA50-12D7-2241-80CA-2200C240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8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A10AC-4387-9F44-88D3-EC329CA40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7A9D4-F9D3-8744-BFF2-92E790FD2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FFF11-ECD1-9F40-87DF-3DDA655A4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30AF-5B0B-1F4F-88C4-9E49E2733A4F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A0632-3A4B-B940-AA89-DE85C2EF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A0F1F-06CD-BA4B-BB08-15776EFA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BA50-12D7-2241-80CA-2200C240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8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C8F3B-08FB-F049-8568-ECA5779E1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5FD39-FF41-004B-B561-5EBA029EE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2B7F8-9130-0D4D-91A1-780319319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374A1-3E98-8045-9474-1A491BE85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30AF-5B0B-1F4F-88C4-9E49E2733A4F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73536-F8C1-1144-B5E1-B8DC90F8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693F7-41BE-A94F-97B7-ACE19222B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BA50-12D7-2241-80CA-2200C240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8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90EC-55F7-3949-9540-3F62570C4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04A14-3F2F-6447-A80B-A2F45DD01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8C296-EECF-C34B-8343-B14194124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B51C56-837D-DB4B-AEA5-D97FA070E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524F3D-500E-3A4B-9D51-210BDE44F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447D0E-8582-5446-833A-AFB7415EE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30AF-5B0B-1F4F-88C4-9E49E2733A4F}" type="datetimeFigureOut">
              <a:rPr lang="en-US" smtClean="0"/>
              <a:t>9/10/18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B23798-C5DA-EA47-8F50-89B005D7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17A025-5D23-F943-B4F7-1194A685C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BA50-12D7-2241-80CA-2200C240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07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209CA-D927-3E41-9E73-8D9FD2271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81FB73-E382-1D44-BF9A-30F57C81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30AF-5B0B-1F4F-88C4-9E49E2733A4F}" type="datetimeFigureOut">
              <a:rPr lang="en-US" smtClean="0"/>
              <a:t>9/10/18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B072D-D726-7D41-A1C4-FFE03D0A9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B0C22-43E1-3C49-9B08-BE36F406D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BA50-12D7-2241-80CA-2200C240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1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D82A6C-88B9-D340-991B-245204F92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30AF-5B0B-1F4F-88C4-9E49E2733A4F}" type="datetimeFigureOut">
              <a:rPr lang="en-US" smtClean="0"/>
              <a:t>9/10/18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688045-D809-2441-A031-DB6AC3F07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03243-580F-FB42-898E-C17B028F2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BA50-12D7-2241-80CA-2200C240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79EFC-CB80-C840-95E3-FECFB220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AE033-D102-2140-A818-485C17ED7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E59C2-4AD8-904E-9929-50C666064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8ADB7-AFC1-BC48-8F4C-881C85697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30AF-5B0B-1F4F-88C4-9E49E2733A4F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3B6F1-D293-4D4B-AA81-2A9DA0674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8C7C5-ACBC-A24A-8BBC-D3185036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BA50-12D7-2241-80CA-2200C240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8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B17A-513A-5A48-8E31-DB51CDA9A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D00FA8-C989-134B-AB1C-8B433F924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782F9-76F5-E64A-8F42-2F30D2BB1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82FAA-29FD-CA47-8FEF-1B29B458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30AF-5B0B-1F4F-88C4-9E49E2733A4F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171F6-5237-B347-A1F8-5004E449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707F2-5D54-644F-80C6-361F7066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BA50-12D7-2241-80CA-2200C240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1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8F0BDA-AA4F-9441-AD44-9A1AD9436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336F1-E0C0-4542-AA0A-75110954B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2519B-AB56-ED4E-9074-69D4B504E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B30AF-5B0B-1F4F-88C4-9E49E2733A4F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08B8C-454E-CE4A-AE8E-5083A3E16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80169-D90B-164B-AB23-FC461DCA4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6BA50-12D7-2241-80CA-2200C2401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5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B815534-3CFB-5D43-964E-3CF758579A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3055212"/>
              </p:ext>
            </p:extLst>
          </p:nvPr>
        </p:nvGraphicFramePr>
        <p:xfrm>
          <a:off x="338667" y="719667"/>
          <a:ext cx="11667066" cy="3903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8514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B815534-3CFB-5D43-964E-3CF758579A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0099126"/>
              </p:ext>
            </p:extLst>
          </p:nvPr>
        </p:nvGraphicFramePr>
        <p:xfrm>
          <a:off x="338667" y="719667"/>
          <a:ext cx="11667066" cy="3903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1957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B815534-3CFB-5D43-964E-3CF758579A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564294"/>
              </p:ext>
            </p:extLst>
          </p:nvPr>
        </p:nvGraphicFramePr>
        <p:xfrm>
          <a:off x="338667" y="719667"/>
          <a:ext cx="11667066" cy="200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730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B815534-3CFB-5D43-964E-3CF758579A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0245010"/>
              </p:ext>
            </p:extLst>
          </p:nvPr>
        </p:nvGraphicFramePr>
        <p:xfrm>
          <a:off x="338667" y="719667"/>
          <a:ext cx="11667066" cy="3903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645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B815534-3CFB-5D43-964E-3CF758579A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9295395"/>
              </p:ext>
            </p:extLst>
          </p:nvPr>
        </p:nvGraphicFramePr>
        <p:xfrm>
          <a:off x="338666" y="719668"/>
          <a:ext cx="10684933" cy="1583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9383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164</Words>
  <Application>Microsoft Macintosh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Yaqi Zhang</dc:creator>
  <cp:lastModifiedBy>Yaqi Zhang</cp:lastModifiedBy>
  <cp:revision>5</cp:revision>
  <dcterms:created xsi:type="dcterms:W3CDTF">2018-09-11T06:06:59Z</dcterms:created>
  <dcterms:modified xsi:type="dcterms:W3CDTF">2018-09-11T16:11:03Z</dcterms:modified>
</cp:coreProperties>
</file>