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3.xml" ContentType="application/inkml+xml"/>
  <Override PartName="/ppt/notesSlides/notesSlide5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6.xml" ContentType="application/vnd.openxmlformats-officedocument.presentationml.notesSlide+xml"/>
  <Override PartName="/ppt/ink/ink7.xml" ContentType="application/inkml+xml"/>
  <Override PartName="/ppt/notesSlides/notesSlide7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notesSlides/notesSlide8.xml" ContentType="application/vnd.openxmlformats-officedocument.presentationml.notesSlide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notesSlides/notesSlide9.xml" ContentType="application/vnd.openxmlformats-officedocument.presentationml.notesSlide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notesSlides/notesSlide10.xml" ContentType="application/vnd.openxmlformats-officedocument.presentationml.notesSlide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notesSlides/notesSlide11.xml" ContentType="application/vnd.openxmlformats-officedocument.presentationml.notesSlide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notesSlides/notesSlide12.xml" ContentType="application/vnd.openxmlformats-officedocument.presentationml.notesSlide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notesSlides/notesSlide13.xml" ContentType="application/vnd.openxmlformats-officedocument.presentationml.notesSlide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75" r:id="rId3"/>
    <p:sldId id="276" r:id="rId4"/>
    <p:sldId id="277" r:id="rId5"/>
    <p:sldId id="257" r:id="rId6"/>
    <p:sldId id="258" r:id="rId7"/>
    <p:sldId id="259" r:id="rId8"/>
    <p:sldId id="260" r:id="rId9"/>
    <p:sldId id="263" r:id="rId10"/>
    <p:sldId id="261" r:id="rId11"/>
    <p:sldId id="264" r:id="rId12"/>
    <p:sldId id="262" r:id="rId13"/>
    <p:sldId id="265" r:id="rId14"/>
    <p:sldId id="266" r:id="rId15"/>
    <p:sldId id="268" r:id="rId16"/>
    <p:sldId id="269" r:id="rId17"/>
    <p:sldId id="270" r:id="rId18"/>
    <p:sldId id="271" r:id="rId19"/>
    <p:sldId id="272" r:id="rId20"/>
    <p:sldId id="273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82"/>
  </p:normalViewPr>
  <p:slideViewPr>
    <p:cSldViewPr snapToGrid="0" snapToObjects="1">
      <p:cViewPr>
        <p:scale>
          <a:sx n="81" d="100"/>
          <a:sy n="81" d="100"/>
        </p:scale>
        <p:origin x="552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3T11:18:00.37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24575,'44'0'0,"7"0"0,11 0 0,18 0-1759,11 0 1759,-32 0 0,1 0 0,-7 0 0,-1 0 0,43 0 239,-1 0-239,-36 0 0,21 0 369,-31 0-369,-3 0 0,-20 0 0,-5 0 887,-2 0-887,-8 0 66,3 0 0,-8 0 0,-1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2T22:47:24.36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23 24575,'24'0'0,"-7"0"0,6 0 0,-10 0 0,10 0 0,-11 0 0,12 0 0,-6 0 0,7 0 0,-7 0 0,5 0 0,-4 0 0,5 0 0,-5 0 0,4 0 0,-10-5 0,10 3 0,-11-3 0,5 5 0,-6 0 0,1 0 0,-1 0 0,0-5 0,0 4 0,0-4 0,0 5 0,0 0 0,0 0 0,0 0 0,0 0 0,1 0 0,-1 0 0,0 0 0,0 0 0,0 0 0,0 0 0,0 0 0,0 0 0,0 0 0,0 0 0,1 0 0,-1 0 0,0 0 0,0 0 0,0 0 0,0 0 0,0 0 0,0 0 0,0 0 0,-5 0 0,-1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2T22:47:26.75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24575,'18'0'0,"13"0"0,-4 0 0,13 0 0,1 0 0,-1 0 0,0 0 0,9 0 0,-7 0 0,0 0 0,-4 0 0,-4 0 0,-7 0 0,-3 0 0,-13 0 0,0 0 0,6 0 0,-4 0 0,4 0 0,-6 0 0,0 0 0,0 0 0,0 0 0,1 0 0,-1 0 0,0 0 0,0 0 0,0 0 0,0 0 0,0 0 0,0 0 0,0 0 0,0 0 0,1 0 0,-1 0 0,0 0 0,0 0 0,0 0 0,0 0 0,0 0 0,0 0 0,0 0 0,0 0 0,1 0 0,-1 0 0,0 0 0,0 0 0,0 0 0,0 0 0,0 0 0,0 0 0,0 0 0,0 0 0,-4 0 0,-2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3T11:23:23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2245 9 24575,'-14'0'0,"0"0"0,-6 0 0,1 0 0,0 0 0,5 0 0,-5 0 0,10 0 0,-9 0 0,8 0 0,-4 0 0,6 0 0,-6 0 0,4 0 0,-3 0 0,4 0 0,0 0 0,1 0 0,-1 0 0,0 0 0,0 0 0,1 0 0,-1 0 0,0 0 0,0 0 0,1 0 0,-1 0 0,0 0 0,0 0 0,1 0 0,-1 0 0,0 0 0,0 0 0,1 0 0,-1 0 0,0 0 0,0 0 0,1 0 0,-1 0 0,0 0 0,0 0 0,1 0 0,-1 0 0,0 0 0,0 0 0,1 0 0,-1 0 0,0 0 0,0 0 0,1 0 0,-1 0 0,0 0 0,0 0 0,1 0 0,-1 0 0,0 0 0,0 0 0,1 0 0,-1 0 0,0 0 0,0 0 0,1 0 0,-1 0 0,4-3 0,-3 2 0,3-3 0,-3 4 0,-1 0 0,0 0 0,0 0 0,1 0 0,-1 0 0,0 0 0,1 0 0,-1 0 0,0 0 0,0 0 0,1 0 0,-1 0 0,0 0 0,0 0 0,1 0 0,-1 0 0,0 0 0,0 0 0,1 0 0,-1 0 0,0 0 0,0 0 0,1 0 0,-1 0 0,0 0 0,0 0 0,1 0 0,-1 0 0,0 0 0,0 0 0,1 0 0,-1 0 0,0 0 0,0 0 0,1 0 0,-1 0 0,0 0 0,0 0 0,1 0 0,-1 0 0,0 0 0,0 0 0,1 0 0,-1 0 0,0 0 0,0 0 0,1 0 0,-1 0 0,0 4 0,0-3 0,1 2 0,-1-3 0,0 0 0,0 0 0,1 0 0,-1 0 0,0 0 0,0 0 0,1 0 0,-1 0 0,0 0 0,0 0 0,1 0 0,-1 0 0,0 0 0,0 0 0,1 0 0,-1 0 0,0 0 0,0 0 0,1 0 0,-1 0 0,0 0 0,0 0 0,1 0 0,-1 0 0,0 0 0,0 0 0,1 0 0,-1 0 0,0 0 0,0 0 0,1 0 0,-1 0 0,0 0 0,0 0 0,1 0 0,-1 0 0,0 0 0,1 0 0,-1 0 0,0 0 0,0 0 0,1 0 0,-1 0 0,0 0 0,0 0 0,1 0 0,-1 0 0,0 0 0,0 0 0,1 0 0,-1 0 0,0 0 0,0 0 0,1 0 0,-1 0 0,0 0 0,0 0 0,1 0 0,-1 0 0,0 0 0,0 0 0,1 0 0,-1 0 0,0 0 0,0 0 0,1 0 0,-1 0 0,0 0 0,0 0 0,1 0 0,-1 0 0,0 0 0,0 0 0,1 0 0,-1 0 0,0 0 0,0 0 0,1 0 0,-1 0 0,0 0 0,0 0 0,1 0 0,-1 0 0,0 0 0,0 0 0,1 0 0,-1 0 0,0 0 0,0 0 0,1 0 0,-1 0 0,0 0 0,0 0 0,1 0 0,-1 0 0,0 0 0,4 4 0,-2-3 0,2 3 0,-4-4 0,0 0 0,0 0 0,1 0 0,-1 0 0,0 0 0,4 4 0,-2-3 0,2 3 0,-4-4 0,0 0 0,0 0 0,1 0 0,-1 0 0,0 0 0,0 0 0,1 0 0,-1 0 0,0 0 0,1 0 0,-1 0 0,0 0 0,0 0 0,1 0 0,-1 0 0,0 0 0,0 0 0,1 0 0,-1 0 0,0 0 0,0 0 0,4 0 0,2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3T11:23:26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382 416 24575,'-9'0'0,"0"0"0,0-8 0,0 2 0,0-8 0,1 10 0,-1-4 0,0 7 0,0-12 0,0 7 0,0-3 0,4-4 0,-7 11 0,10-10 0,-16 11 0,16-7 0,-10 7 0,11-7 0,-7 4 0,3-1 0,0-3 0,-2 7 0,2-7 0,-4 3 0,0-3 0,1 3 0,3-3 0,-3 7 0,3-3 0,0 0 0,-3-1 0,4 0 0,-1-2 0,-3 6 0,7-7 0,-3 3 0,0 0 0,3-3 0,-7 7 0,7-6 0,-6 6 0,2-7 0,0 3 0,-3 0 0,7-3 0,-7 8 0,7-8 0,-6 3 0,6-4 0,-7 4 0,7-3 0,-7 8 0,7-8 0,-3 3 0,0-4 0,3 0 0,-2 1 0,-1 3 0,3-3 0,-7 3 0,7-4 0,-7 5 0,7-4 0,-3 3 0,0-4 0,4 0 0,-4 1 0,4-1 0,0 4 0,0 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3T11:23:29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0 431 24575,'0'-9'0,"0"0"0,0 1 0,0-1 0,0 0 0,0-4 0,0 3 0,4-3 0,1 8 0,0-3 0,-2 3 0,1 0 0,-3-3 0,3 4 0,-4-5 0,4 4 0,-3-3 0,7 3 0,-8-3 0,8 3 0,-7-3 0,7 7 0,-7-7 0,3 3 0,-1 0 0,-2-2 0,3 2 0,0 0 0,-3-3 0,7 7 0,-4-3 0,1 0 0,3 0 0,-7-5 0,6 0 0,-6 0 0,7 1 0,-3 3 0,0-3 0,-2 3 0,1 0 0,-3-2 0,7 6 0,-7-7 0,7 7 0,-8-7 0,8 7 0,-7-7 0,7 7 0,-7-6 0,6 6 0,-2-7 0,4 7 0,-4-7 0,2 7 0,-2-3 0,0 0 0,-1-1 0,-1 1 0,-2-4 0,7 7 0,-3-3 0,0 0 0,2 3 0,-6-7 0,7 7 0,-3-3 0,0 1 0,2 2 0,-2-7 0,4 7 0,-5-7 0,4 7 0,-3-3 0,3 4 0,-3-4 0,3 3 0,-3-3 0,3 4 0,1 0 0,0 0 0,-1 0 0,-3-3 0,3 2 0,-7-3 0,2 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2T22:23:15.49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3830 420 24575,'-42'0'0,"10"0"0,-7 0 0,17 0 0,-29 0 0,16 0 0,-31 0 0,9 0 0,-58 0 0,46 0 0,-90 0 0,43 0-771,-41-7 771,63 9 0,-1 2 0,-66 7 0,65 0 0,-2 6 0,-10 10 0,2 1-562,13-8 0,1 1 562,-15 10 0,0 1 0,19-10 0,2 1 0,-15 13 0,2 2 0,17-10 0,1 1 0,-22 12 0,5 2 0,-31 16 0,44-17 0,6-1-674,4 10 674,-6-1 0,3-1 0,26-6 0,-23 5 0,5 2 0,36-3 0,-40 24 0,45-9 0,-13 33-121,20-47 1,3 2 120,9 8 0,3 2 0,0 4 0,1 2 0,5 2 0,2 1-354,-1 11 1,0 1 353,0 6 0,0 2 0,0-19 0,0 2 0,0-2 0,-1 17 0,2 0 0,5 11 0,2-4 0,-2-31 0,4-5 49,9 2 0,5-2-49,19 37 0,11-12 0,11-3 0,2-14 0,26-1 0,3-8 0,28 2 0,5 2 0,-60-31 0,2 1-462,9 5 0,3-1 462,4-8 0,3 1 0,3 8 0,3 2 0,11-4 0,7 1 0,-10-1 0,7 2 0,-4-2 0,19 5 0,1-2-172,-15-5 1,5 1-1,-11-5 172,-13-7 0,-5-4 0,16 3 0,0-4 364,-14-6 1,1-2-365,17 1 0,1 0 0,-9 1 0,-2-1 0,-11-4 0,2 0 0,17 0 0,-2-2 231,29-3-231,-38 0 0,-1 0 0,25 0 0,-33 0 0,-1 0 0,30 0 0,-15-3 0,1-3 0,31-12 0,-37 9 0,3-2 79,-11-6 1,0 1-80,8 5 0,3 1 0,-1-3 0,4 0 0,18 3 0,0 1 0,-25-1 0,-2 1 0,13 4 0,0 0 0,-18-3 0,2 0 0,32 2 0,0 0 0,-33 1 0,0-1 0,25-2 0,2-1 0,-11 3 0,-3 0 0,-7-2 0,1-2 0,24 0 0,-1 1 0,-22 4 0,1 0 0,51-8 0,-1 1 0,-53 10 0,1 0 0,19-6 0,11-3 0,-19 3 0,18 6 0,-2-6 0,4-2 0,19 0 0,-28-4 0,0 0 0,34 1 0,-55 1 0,-3-1 0,26-4 0,-33 4 0,-1-1 1439,30-5-1439,-34 3 0,2 0 0,39-3 0,-12-6 0,19-6 1008,-43 14-1008,14-11 331,-1 11-331,1-6 923,0 15-923,-1 1 0,61 0 0,-30 5 0,-40-2 0,-1 1 0,30 3 0,12 0 0,-27 0 38,11 0-38,0 0 0,-25 0 0,22 0 0,-26 0 0,13 0 0,17 0 0,-27 0 0,23 0 0,-10 0 0,17 0 0,0 0 0,-4 0 0,-15 0 0,-1 0 0,-13 0 0,10 0 0,-24 6 0,11-5 0,-15 12 0,1-12 0,13 5 0,-10-6 0,24 0 0,-10 0 0,14 0 0,-14 0 0,-4-12 0,-11-11 0,4-24 0,6-28 0,-25 7-629,-18 7 1,-5-4 628,-16 13 0,-2 0 0,8-5 0,-2 0-307,-12 0 0,-2 1 307,17-30 0,-21-9 0,10 2 0,-13 10 0,0 11 0,0 10 0,0 3 0,-22-30 0,-20 9 71,16 21 1,-5-2-72,-8 13 0,-3 1 0,5-7 0,0 1 306,-32-24-306,29 32 0,0 1 0,-25-20 0,-3-9 0,3-7 0,3 24 0,8-13 0,-8 15 0,14 1 0,-31-18 0,25 24 0,-38-34 0,44 42 0,-29-30 0,1 21 0,-5-9 0,-9 3 0,15 8 0,2 8 0,-43-12 0,7 9 0,-25-4 0,14-2 0,4 6 0,22 1 0,18 10 0,2 1 0,-8-4 0,8 7 0,-3 1 0,-28-14 0,-15 6 0,-11-7 480,-6 7-480,-2-1 0,55 17 0,-2-1 0,8 0 0,-1 2 0,-16 1 0,-3 1-393,-1-3 0,-1 0 393,-8 6 0,-1 1 0,-2-9 0,4 2 0,24 10 0,1 1 0,-21-7 0,1 1 0,-44 2 0,41 4 0,-2 1 0,17 1 0,1 1 0,-6-2 0,-4 2 0,-18 2 0,0 0 0,24-3 0,-3 0 0,-53-1 0,1 0 0,50 0 0,6 0 0,-10-1 0,-1 0 0,-3 2 0,6 0 0,-34 4 0,30-3 0,-2-1 0,-51 2 0,71-2 0,-2 0 0,0 3 0,2 2-246,-71-1 246,4-8 0,18 7 0,0-7 0,16 1 0,-12 6 0,11-6 0,1 7 0,-12 0 0,-6 0 0,27 0 0,-20 0 0,44 0 579,-58 0-579,47 6 1126,-30 2-1126,58 0 269,0 4-269,0-4 0,0 6 0,1-1 0,-1 1 0,0-6 0,12 4 0,-9-11 0,21 11 0,-9-11 0,12 5 0,-11-6 0,8 5 0,-9-3 0,-19 3 0,24-5 0,-36 0 0,28 0 0,0 0 0,-9 7 0,10-6 0,-1 11 0,-9-4 0,9 5 0,0 0 0,-9 1 0,9 0 0,0-1 0,4 0 0,11 0 0,0 0 0,0-1 0,10 0 0,-8 1 0,9-1 0,-11 1 0,10-1 0,-8 1 0,9-1 0,-11 1 0,0-1 0,0 1 0,1 4 0,10-9 0,3 3 0,9-6 0,0-4 0,8 9 0,3-3 0,8-1 0,0-1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2T22:21:52.12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24575,'53'17'0,"-10"3"0,7 5 0,-1-1 0,5 2 0,4 3-656,-10-4 1,2 1-1,3 2 1,0 1 0,0 1 108,-6-3 1,-1 2 0,1 0 0,0 0 0,1 2 0,2-1 136,-5-4 0,2 1 1,1 1-1,0-1 1,1 1-1,-2 0 0,-1-1 1,-3 0-247,10 8 1,-3 0-1,-3 0 1,2-1 0,3 1 476,-6-6 1,3 0 0,1 0 0,0 0 0,-1 0 0,-1-1 0,-4 0 178,2 3 0,-4-1 0,-1 0 0,0 0 0,3 0-293,0-1 0,3 0 1,1 0-1,0 0 1,-2 0-1,-4-1 293,4 5 0,-4-2 0,-1 1 0,1 1 185,4 2 0,2 2 1,-2-1-1,-5-2-185,-7-2 0,-4-2 0,2 2 397,11 8 0,4 1 0,-3-1-397,-7-5 0,-3 0 0,0-1 606,-1-3 1,-2 1-1,0-1-606,-2 0 0,-1 0 0,0-1 0,15 13 0,-2 0 1171,-4-2 1,-3-1-1172,-2-9 0,-3-2 1221,-4 2 0,-1-2-1221,12 13 0,-12-14 0,-6-10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2T22:21:52.66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2430 24575,'0'-47'0,"0"-11"0,-1 18 0,2-2-1639,8-10 1,7-5 818,-1 13 1,3-4 0,3-1 0,0 2-1,0 2 1,0 1 0,3-1 0,2-2 490,-2 5 1,3-3-1,1-1 1,1-1-1,1 2 1,-2 0 328,5-3 0,0 0 0,0 0 0,1 2 0,-1 0 0,0 3 0,-1 1 0,0 0 0,1 0 0,1-1-248,-1 3 1,0-3-1,1 1 1,0-1-1,1 3 1,-2 2 247,11-7 0,-2 5 0,1-1 0,1-2-477,-4 1 1,1-2-1,0-1 1,0 0-1,1 4 477,-2 5 0,1 1 0,0 2 0,-2 1 0,-1-1 66,0-2 0,-3-1 0,0 2 0,-3 3 0,18-11 0,-9 8 1,-8 1-1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2T22:47:36.14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24575,'49'0'0,"-4"0"0,23 0 0,22 0 0,-32 0 0,39 0 0,-25 0 0,1 0 0,24 0 0,-41 0 0,12 0 0,-35 0 0,5 0 0,-17 0 0,3 0 0,-13 0 0,0 0 0,0 0 0,0 0 0,-5 0 0,-1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2T22:47:37.32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73 24575,'19'0'0,"11"0"0,-3 0 0,1 0 0,9 0 0,-17 0 0,12 0 0,-1 0 0,-4 0 0,11 0 0,-4 0 0,6 0 0,0 0 0,-6 0 0,4 0 0,-11 0 0,4 0 0,-6 0 0,-7 0 0,-1 0 0,-6 0 0,1 0 0,-1 0 0,0 0 0,0 0 0,0 0 0,0 0 0,0-5 0,6 3 0,2-8 0,5 3 0,1-6 0,-1 1 0,-5 5 0,-2-3 0,-6 8 0,0-3 0,-5 5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3T11:18:01.52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24575,'53'0'0,"-6"0"0,30 0 0,-2 0-916,-21 0 1,1 0 915,2 0 0,-2 0 0,32 0 52,-34 0 0,-3 0-52,9 0 417,12 0-417,-18 0 0,-19 0 0,-8 0 229,-13 0 1,-8 0 0,-1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2T22:47:38.35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24575,'38'0'0,"0"0"0,30 0 0,-21 0 0,38 0 0,-40 0 0,52 0 0,-54 0 0,52 0 0,-50 0 0,23 0 0,-9 0 0,-16 0 0,-9 0 0,-17 0 0,0 0 0,-9 0 0,3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3T11:24:04.348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0 3377 24575,'24'8'0,"0"0"0,18 6 0,-12 2 0,0 3-1639,-3-2 1,0 1 1489,8 1 0,0 0 149,-13-5 0,1 0 130,6 0 1,0 0-131,0 6 350,-8-11 1,1 0-351,3 11 0,-5-16 0,-8 4 1798,-4-7-1798,-3 4 731,-2-2-731,2 0 84,-4 1-84,1-1 0,-2 3 0,2-1 0,-1 0 0,1 1 0,-2-1 0,0 0 0,0 0 0,0 1 0,3-1 0,0-2 0,0-3 0,-1-6 0,-2-3 0,0-3 0,3-7 0,-2-2 0,4-1 0,1-4-1294,1-3 0,2-3 1294,-1 2 0,3-2 0,1-3-820,2-3 1,2-4 0,1-1 0,1-1 289,-2 6 0,0 0 0,1-1 0,1-1 0,0-1 61,-3 6 1,0-1 0,1-1 0,0 0 0,1 0 0,0-1 0,0 1 370,2-1 0,0-1 0,1 0 0,0 0 0,1 0 0,-1 0 0,1 0-234,-3 3 1,1 0 0,-1 0-1,1 0 1,0 0 0,1 0-1,0 0 1,0-1 331,3-1 0,0 0 0,1 0 0,0 0 0,1 0 0,0 0 0,0 0 0,0 0-140,-2 3 1,0-1-1,0 1 1,1 0 0,0-1-1,0 1 1,0 0 0,1 0-1,0 1 140,1-1 0,1 0 0,0 0 0,1 0 0,0 1 0,-1 0 0,1 1 0,-1 0 0,-1 1 0,2-2 0,0 0 0,-1 2 0,0 0 0,0 0 0,1 0 0,1-1 0,0 1 0,0-1 0,2 0 0,0-1 0,0 1 0,0 1 0,-1 1 0,0 2 0,2-2 0,-1 3 0,0 0 0,0 2 0,0-1 0,2-2 0,0 0 0,1-1 0,1-1 0,0 0 0,0 1 0,-1 1 0,-1 2 0,2 0 0,-1 1 0,0 2 0,0 0 0,0 0 0,4-3 0,2 0 0,-1 0 0,-1 2 0,-5 4 318,-2 4 1,-3 3-1,2-2-318,2-2 0,3-2 0,0 0 0,-4 3 0,3 2 0,-2 1 1029,8-4 1,-2 1-1030,-15 6 0,-1 2 819,11 0 0,-18 3 0,-6 6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2T22:34:21.804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0 2523 24575,'18'6'0,"0"0"0,13 4 0,-9 2 0,1 2-1639,-3-1 1,0 0 1489,7 1 0,-2 0 149,-8-3 0,0-1 130,5 1 1,-1 0-131,1 3 350,-6-7 1,0 0-351,3 7 0,-5-10 0,-4 2 1798,-4-6-1798,-2 4 731,-2-2-731,1 0 84,-2 2-84,1-2 0,-2 2 0,1 0 0,0 0 0,0 0 0,-1 0 0,0 0 0,0 0 0,0 0 0,2 0 0,0-2 0,1-2 0,-2-5 0,-1-1 0,0-3 0,3-5 0,-3-2 0,4-1 0,1-2-1294,0-3 0,1-1 1294,1 0 0,0-1 0,2-2-820,2-2 1,1-3 0,1-2 0,0 1 289,-1 3 0,0 1 0,1-1 0,0-1 0,0-1 61,-1 5 1,-1-1 0,1 0 0,0-1 0,1 0 0,-1 0 0,1 1 370,1-2 0,1 0 0,-1 0 0,1 0 0,0 0 0,1 0 0,-1 0-234,-1 2 1,0 0 0,0 0-1,0 0 1,0 0 0,0 0-1,1 0 1,1 0 331,1-1 0,0 0 0,1-1 0,0 1 0,0-1 0,1 1 0,-1-1 0,1 1-140,-2 2 1,0 0-1,1-1 1,0 1 0,-1-1-1,1 1 1,1 0 0,-1 0-1,1 0 140,0 0 0,1 0 0,1 0 0,-1 0 0,1 1 0,-1-1 0,1 1 0,-1 1 0,-1 0 0,3-2 0,-2 2 0,0-1 0,0 2 0,1-1 0,0 0 0,0-1 0,1 1 0,0 0 0,1-1 0,0 0 0,0 0 0,0 1 0,0 1 0,-1 1 0,2-1 0,-1 2 0,0 1 0,0 0 0,1 0 0,0-1 0,1-1 0,0-1 0,1 0 0,0 0 0,0 1 0,0 0 0,-2 2 0,3 0 0,-2 1 0,0 1 0,0 0 0,1 0 0,2-2 0,2-1 0,-1 1 0,-1 2 0,-3 2 318,-2 3 1,-2 3-1,1-2-318,2-2 0,3-1 0,-2 1 0,-2 1 0,3 2 0,-2 0 1029,6-2 1,-2 0-1030,-10 5 0,-2 2 819,9-1 0,-14 2 0,-5 5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2T22:44:08.520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0 2523 24575,'18'6'0,"0"0"0,13 4 0,-9 2 0,1 2-1639,-3-1 1,0 0 1489,7 1 0,-2 0 149,-8-3 0,0-1 130,5 1 1,-1 0-131,1 3 350,-6-7 1,0 0-351,3 7 0,-5-10 0,-4 2 1798,-4-6-1798,-2 4 731,-2-2-731,1 0 84,-2 2-84,1-2 0,-2 2 0,1 0 0,0 0 0,0 0 0,-1 0 0,0 0 0,0 0 0,0 0 0,2 0 0,0-2 0,1-2 0,-2-5 0,-1-1 0,0-3 0,3-5 0,-3-2 0,4-1 0,1-2-1294,0-3 0,1-1 1294,1 0 0,0-1 0,2-2-820,2-2 1,1-3 0,1-2 0,0 1 289,-1 3 0,0 1 0,1-1 0,0-1 0,0-1 61,-1 5 1,-1-1 0,1 0 0,0-1 0,1 0 0,-1 0 0,1 1 370,1-2 0,1 0 0,-1 0 0,1 0 0,0 0 0,1 0 0,-1 0-234,-1 2 1,0 0 0,0 0-1,0 0 1,0 0 0,0 0-1,1 0 1,1 0 331,1-1 0,0 0 0,1-1 0,0 1 0,0-1 0,1 1 0,-1-1 0,1 1-140,-2 2 1,0 0-1,1-1 1,0 1 0,-1-1-1,1 1 1,1 0 0,-1 0-1,1 0 140,0 0 0,1 0 0,1 0 0,-1 0 0,1 1 0,-1-1 0,1 1 0,-1 1 0,-1 0 0,3-2 0,-2 2 0,0-1 0,0 2 0,1-1 0,0 0 0,0-1 0,1 1 0,0 0 0,1-1 0,0 0 0,0 0 0,0 1 0,0 1 0,-1 1 0,2-1 0,-1 2 0,0 1 0,0 0 0,1 0 0,0-1 0,1-1 0,0-1 0,1 0 0,0 0 0,0 1 0,0 0 0,-2 2 0,3 0 0,-2 1 0,0 1 0,0 0 0,1 0 0,2-2 0,2-1 0,-1 1 0,-1 2 0,-3 2 318,-2 3 1,-2 3-1,1-2-318,2-2 0,3-1 0,-2 1 0,-2 1 0,3 2 0,-2 0 1029,6-2 1,-2 0-1030,-10 5 0,-2 2 819,9-1 0,-14 2 0,-5 5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2T22:47:46.11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24575,'59'0'0,"9"0"0,2 0 0,0 0 0,7 0 0,4 0 0,1 0 0,-2 0 0,-12 0 0,-17 0 0,-3 0 0,-21 0 0,4 0 0,-19 0 0,5 0 0,-6 0 0,-4 0 0,-3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2T22:47:47.47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24575,'64'0'0,"-7"0"0,20 0 0,4 0-650,-30 0 0,1 0 650,43 0 0,-3 0 0,-5 0 0,-14 0 0,17 0 329,-20 0-329,-2 0 239,-18 0-239,-8 0 0,-4 0 0,-17 0 658,9 0-658,-18 0 74,6 0-74,-7 0 0,-5 0 0,-1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2T22:47:48.61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24575,'38'0'0,"17"0"0,-23 0 0,50 0 0,-48 0 0,52 0 0,-3 0 0,-7 0 0,5 0 0,-24 0 0,-15 0 0,15 0 0,-22 0 0,5 0 0,-22 0 0,0 0 0,-7 0 0,-5 0 0,-1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2T22:34:21.804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0 2523 24575,'18'6'0,"0"0"0,13 4 0,-9 2 0,1 2-1639,-3-1 1,0 0 1489,7 1 0,-2 0 149,-8-3 0,0-1 130,5 1 1,-1 0-131,1 3 350,-6-7 1,0 0-351,3 7 0,-5-10 0,-4 2 1798,-4-6-1798,-2 4 731,-2-2-731,1 0 84,-2 2-84,1-2 0,-2 2 0,1 0 0,0 0 0,0 0 0,-1 0 0,0 0 0,0 0 0,0 0 0,2 0 0,0-2 0,1-2 0,-2-5 0,-1-1 0,0-3 0,3-5 0,-3-2 0,4-1 0,1-2-1294,0-3 0,1-1 1294,1 0 0,0-1 0,2-2-820,2-2 1,1-3 0,1-2 0,0 1 289,-1 3 0,0 1 0,1-1 0,0-1 0,0-1 61,-1 5 1,-1-1 0,1 0 0,0-1 0,1 0 0,-1 0 0,1 1 370,1-2 0,1 0 0,-1 0 0,1 0 0,0 0 0,1 0 0,-1 0-234,-1 2 1,0 0 0,0 0-1,0 0 1,0 0 0,0 0-1,1 0 1,1 0 331,1-1 0,0 0 0,1-1 0,0 1 0,0-1 0,1 1 0,-1-1 0,1 1-140,-2 2 1,0 0-1,1-1 1,0 1 0,-1-1-1,1 1 1,1 0 0,-1 0-1,1 0 140,0 0 0,1 0 0,1 0 0,-1 0 0,1 1 0,-1-1 0,1 1 0,-1 1 0,-1 0 0,3-2 0,-2 2 0,0-1 0,0 2 0,1-1 0,0 0 0,0-1 0,1 1 0,0 0 0,1-1 0,0 0 0,0 0 0,0 1 0,0 1 0,-1 1 0,2-1 0,-1 2 0,0 1 0,0 0 0,1 0 0,0-1 0,1-1 0,0-1 0,1 0 0,0 0 0,0 1 0,0 0 0,-2 2 0,3 0 0,-2 1 0,0 1 0,0 0 0,1 0 0,2-2 0,2-1 0,-1 1 0,-1 2 0,-3 2 318,-2 3 1,-2 3-1,1-2-318,2-2 0,3-1 0,-2 1 0,-2 1 0,3 2 0,-2 0 1029,6-2 1,-2 0-1030,-10 5 0,-2 2 819,9-1 0,-14 2 0,-5 5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2T22:44:08.520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0 2523 24575,'18'6'0,"0"0"0,13 4 0,-9 2 0,1 2-1639,-3-1 1,0 0 1489,7 1 0,-2 0 149,-8-3 0,0-1 130,5 1 1,-1 0-131,1 3 350,-6-7 1,0 0-351,3 7 0,-5-10 0,-4 2 1798,-4-6-1798,-2 4 731,-2-2-731,1 0 84,-2 2-84,1-2 0,-2 2 0,1 0 0,0 0 0,0 0 0,-1 0 0,0 0 0,0 0 0,0 0 0,2 0 0,0-2 0,1-2 0,-2-5 0,-1-1 0,0-3 0,3-5 0,-3-2 0,4-1 0,1-2-1294,0-3 0,1-1 1294,1 0 0,0-1 0,2-2-820,2-2 1,1-3 0,1-2 0,0 1 289,-1 3 0,0 1 0,1-1 0,0-1 0,0-1 61,-1 5 1,-1-1 0,1 0 0,0-1 0,1 0 0,-1 0 0,1 1 370,1-2 0,1 0 0,-1 0 0,1 0 0,0 0 0,1 0 0,-1 0-234,-1 2 1,0 0 0,0 0-1,0 0 1,0 0 0,0 0-1,1 0 1,1 0 331,1-1 0,0 0 0,1-1 0,0 1 0,0-1 0,1 1 0,-1-1 0,1 1-140,-2 2 1,0 0-1,1-1 1,0 1 0,-1-1-1,1 1 1,1 0 0,-1 0-1,1 0 140,0 0 0,1 0 0,1 0 0,-1 0 0,1 1 0,-1-1 0,1 1 0,-1 1 0,-1 0 0,3-2 0,-2 2 0,0-1 0,0 2 0,1-1 0,0 0 0,0-1 0,1 1 0,0 0 0,1-1 0,0 0 0,0 0 0,0 1 0,0 1 0,-1 1 0,2-1 0,-1 2 0,0 1 0,0 0 0,1 0 0,0-1 0,1-1 0,0-1 0,1 0 0,0 0 0,0 1 0,0 0 0,-2 2 0,3 0 0,-2 1 0,0 1 0,0 0 0,1 0 0,2-2 0,2-1 0,-1 1 0,-1 2 0,-3 2 318,-2 3 1,-2 3-1,1-2-318,2-2 0,3-1 0,-2 1 0,-2 1 0,3 2 0,-2 0 1029,6-2 1,-2 0-1030,-10 5 0,-2 2 819,9-1 0,-14 2 0,-5 5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2T22:47:54.47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24575,'54'0'0,"11"0"0,-19 0 0,49 0 0,-25 0 0,16 0 0,0 0 0,-33 0 0,14 0 0,-16 0 0,-2 0 0,-16 0 0,-2 0 0,-6 0 0,-6 0 0,-7 0 0,-7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2T22:14:32.06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2335 420 24575,'-26'0'0,"7"0"0,-5 0 0,11 0 0,-19 0 0,11 0 0,-19 0 0,5 0 0,-35 0 0,28 0 0,-55 0 0,27 0-771,-26-7 771,38 9 0,1 2 0,-42 7 0,41 0 0,-2 6 0,-6 10 0,1 1-562,9-8 0,0 1 562,-10 10 0,1 1 0,12-10 0,0 1 0,-8 13 0,0 2 0,11-10 0,1 1 0,-14 12 0,3 2 0,-18 16 0,26-17 0,4-1-674,2 10 674,-4-1 0,3-1 0,15-6 0,-13 5 0,2 2 0,22-3 0,-24 24 0,27-9 0,-7 33-121,11-47 1,3 2 120,5 8 0,2 2 0,-1 4 0,2 2 0,2 2 0,2 1-354,-1 11 1,0 1 353,0 6 0,0 2 0,0-19 0,0 2 0,0-2 0,-1 17 0,2 0 0,2 11 0,2-4 0,-1-31 0,2-5 49,6 2 0,2-2-49,12 37 0,7-12 0,7-3 0,1-14 0,16-1 0,1-8 0,18 2 0,2 2 0,-36-31 0,2 1-462,4 5 0,3-1 462,2-8 0,2 1 0,2 8 0,1 2 0,7-4 0,5 1 0,-7-1 0,5 2 0,-3-2 0,12 5 0,0-2-172,-8-5 1,2 1-1,-6-5 172,-9-7 0,-2-4 0,9 3 0,1-4 364,-10-6 1,2-2-365,10 1 0,0 0 0,-5 1 0,-1-1 0,-7-4 0,1 0 0,11 0 0,-2-2 231,19-3-231,-25 0 0,0 0 0,16 0 0,-20 0 0,-1 0 0,17 0 0,-8-3 0,1-3 0,18-12 0,-22 9 0,2-2 79,-7-6 1,0 1-80,5 5 0,2 1 0,-1-3 0,2 0 0,12 3 0,0 1 0,-16-1 0,-1 1 0,8 4 0,0 0 0,-11-3 0,1 0 0,20 2 0,0 0 0,-20 1 0,-1-1 0,16-2 0,2-1 0,-9 3 0,0 0 0,-5-2 0,2-2 0,13 0 0,0 1 0,-14 4 0,2 0 0,30-8 0,-1 1 0,-31 10 0,0 0 0,11-6 0,7-3 0,-11 3 0,10 6 0,0-6 0,2-2 0,11 0 0,-17-4 0,1 0 0,20 1 0,-34 1 0,-1-1 0,15-4 0,-19 4 0,-1-1 1439,18-5-1439,-20 3 0,0 0 0,25-3 0,-9-6 0,13-6 1008,-26 14-1008,7-11 331,1 11-331,0-6 923,0 15-923,-1 1 0,38 0 0,-19 5 0,-24-2 0,-1 1 0,19 3 0,7 0 0,-17 0 38,7 0-38,0 0 0,-15 0 0,13 0 0,-16 0 0,9 0 0,9 0 0,-15 0 0,13 0 0,-6 0 0,11 0 0,-1 0 0,-1 0 0,-11 0 0,1 0 0,-9 0 0,7 0 0,-15 6 0,6-5 0,-8 12 0,0-12 0,8 5 0,-6-6 0,14 0 0,-5 0 0,8 0 0,-9 0 0,-2-12 0,-6-11 0,1-24 0,4-28 0,-14 7-629,-12 7 1,-3-4 628,-10 13 0,-1 0 0,5-5 0,-1 0-307,-7 0 0,-2 1 307,11-30 0,-13-9 0,5 2 0,-7 10 0,0 11 0,0 10 0,0 3 0,-13-30 0,-12 9 71,9 21 1,-3-2-72,-5 13 0,-2 1 0,3-7 0,1 1 306,-20-24-306,18 32 0,-1 1 0,-15-20 0,-1-9 0,1-7 0,3 24 0,3-13 0,-3 15 0,8 1 0,-19-18 0,15 24 0,-24-34 0,28 42 0,-18-30 0,1 21 0,-4-9 0,-4 3 0,8 8 0,2 8 0,-27-12 0,4 9 0,-15-4 0,10-2 0,1 6 0,14 1 0,10 10 0,2 1 0,-5-4 0,5 7 0,-2 1 0,-17-14 0,-9 6 0,-7-7 480,-3 7-480,-2-1 0,33 17 0,0-1 0,5 0 0,-1 2 0,-11 1 0,0 1-393,-1-3 0,-1 0 393,-5 6 0,-1 1 0,0-9 0,1 2 0,16 10 0,0 1 0,-13-7 0,1 1 0,-27 2 0,25 4 0,-2 1 0,11 1 0,1 1 0,-4-2 0,-2 2 0,-11 2 0,-1 0 0,16-3 0,-3 0 0,-32-1 0,1 0 0,31 0 0,2 0 0,-5-1 0,-1 0 0,-1 2 0,3 0 0,-21 4 0,19-3 0,-2-1 0,-31 2 0,44-2 0,-2 0 0,1 3 0,0 2-246,-43-1 246,3-8 0,11 7 0,0-7 0,9 1 0,-7 6 0,7-6 0,0 7 0,-7 0 0,-3 0 0,16 0 0,-12 0 0,27 0 579,-36 0-579,28 6 1126,-17 2-1126,35 0 269,0 4-269,0-4 0,0 6 0,0-1 0,0 1 0,0-6 0,7 4 0,-5-11 0,13 11 0,-6-11 0,7 5 0,-6-6 0,4 5 0,-5-3 0,-11 3 0,14-5 0,-22 0 0,18 0 0,-1 0 0,-5 7 0,5-6 0,1 11 0,-7-4 0,7 5 0,-1 0 0,-5 1 0,5 0 0,1-1 0,1 0 0,7 0 0,1 0 0,-1-1 0,7 0 0,-6 1 0,6-1 0,-7 1 0,7-1 0,-5 1 0,5-1 0,-7 1 0,0-1 0,1 1 0,0 4 0,6-9 0,2 3 0,6-6 0,-1-4 0,6 9 0,0-3 0,6-1 0,0-1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2T22:47:56.28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24575,'25'0'0,"14"0"0,5 0 0,15 0 0,-1 0 0,10 0 0,-15 0 0,13 0 0,-24 0 0,0 0 0,-11 0 0,-6 0 0,-7 0 0,0 0 0,-7 0 0,0 0 0,0 0 0,0 0 0,0 0 0,0 0 0,0 0 0,0 0 0,0 0 0,1 0 0,-1 0 0,0 0 0,-5 0 0,-1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2T22:47:57.24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64 24575,'24'0'0,"16"0"0,23 0 0,-15-5 0,11 3 0,1-26 0,-27 22 0,41-16 0,-11 22 0,-15 0 0,27 0 0,-40 0 0,14 0 0,-1 0 0,-12 0 0,3 0 0,-20 0 0,-2 0 0,-6 0 0,0 0 0,-5 0 0,-1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2T22:34:21.804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0 2523 24575,'18'6'0,"0"0"0,13 4 0,-9 2 0,1 2-1639,-3-1 1,0 0 1489,7 1 0,-2 0 149,-8-3 0,0-1 130,5 1 1,-1 0-131,1 3 350,-6-7 1,0 0-351,3 7 0,-5-10 0,-4 2 1798,-4-6-1798,-2 4 731,-2-2-731,1 0 84,-2 2-84,1-2 0,-2 2 0,1 0 0,0 0 0,0 0 0,-1 0 0,0 0 0,0 0 0,0 0 0,2 0 0,0-2 0,1-2 0,-2-5 0,-1-1 0,0-3 0,3-5 0,-3-2 0,4-1 0,1-2-1294,0-3 0,1-1 1294,1 0 0,0-1 0,2-2-820,2-2 1,1-3 0,1-2 0,0 1 289,-1 3 0,0 1 0,1-1 0,0-1 0,0-1 61,-1 5 1,-1-1 0,1 0 0,0-1 0,1 0 0,-1 0 0,1 1 370,1-2 0,1 0 0,-1 0 0,1 0 0,0 0 0,1 0 0,-1 0-234,-1 2 1,0 0 0,0 0-1,0 0 1,0 0 0,0 0-1,1 0 1,1 0 331,1-1 0,0 0 0,1-1 0,0 1 0,0-1 0,1 1 0,-1-1 0,1 1-140,-2 2 1,0 0-1,1-1 1,0 1 0,-1-1-1,1 1 1,1 0 0,-1 0-1,1 0 140,0 0 0,1 0 0,1 0 0,-1 0 0,1 1 0,-1-1 0,1 1 0,-1 1 0,-1 0 0,3-2 0,-2 2 0,0-1 0,0 2 0,1-1 0,0 0 0,0-1 0,1 1 0,0 0 0,1-1 0,0 0 0,0 0 0,0 1 0,0 1 0,-1 1 0,2-1 0,-1 2 0,0 1 0,0 0 0,1 0 0,0-1 0,1-1 0,0-1 0,1 0 0,0 0 0,0 1 0,0 0 0,-2 2 0,3 0 0,-2 1 0,0 1 0,0 0 0,1 0 0,2-2 0,2-1 0,-1 1 0,-1 2 0,-3 2 318,-2 3 1,-2 3-1,1-2-318,2-2 0,3-1 0,-2 1 0,-2 1 0,3 2 0,-2 0 1029,6-2 1,-2 0-1030,-10 5 0,-2 2 819,9-1 0,-14 2 0,-5 5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2T22:44:08.520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0 2523 24575,'18'6'0,"0"0"0,13 4 0,-9 2 0,1 2-1639,-3-1 1,0 0 1489,7 1 0,-2 0 149,-8-3 0,0-1 130,5 1 1,-1 0-131,1 3 350,-6-7 1,0 0-351,3 7 0,-5-10 0,-4 2 1798,-4-6-1798,-2 4 731,-2-2-731,1 0 84,-2 2-84,1-2 0,-2 2 0,1 0 0,0 0 0,0 0 0,-1 0 0,0 0 0,0 0 0,0 0 0,2 0 0,0-2 0,1-2 0,-2-5 0,-1-1 0,0-3 0,3-5 0,-3-2 0,4-1 0,1-2-1294,0-3 0,1-1 1294,1 0 0,0-1 0,2-2-820,2-2 1,1-3 0,1-2 0,0 1 289,-1 3 0,0 1 0,1-1 0,0-1 0,0-1 61,-1 5 1,-1-1 0,1 0 0,0-1 0,1 0 0,-1 0 0,1 1 370,1-2 0,1 0 0,-1 0 0,1 0 0,0 0 0,1 0 0,-1 0-234,-1 2 1,0 0 0,0 0-1,0 0 1,0 0 0,0 0-1,1 0 1,1 0 331,1-1 0,0 0 0,1-1 0,0 1 0,0-1 0,1 1 0,-1-1 0,1 1-140,-2 2 1,0 0-1,1-1 1,0 1 0,-1-1-1,1 1 1,1 0 0,-1 0-1,1 0 140,0 0 0,1 0 0,1 0 0,-1 0 0,1 1 0,-1-1 0,1 1 0,-1 1 0,-1 0 0,3-2 0,-2 2 0,0-1 0,0 2 0,1-1 0,0 0 0,0-1 0,1 1 0,0 0 0,1-1 0,0 0 0,0 0 0,0 1 0,0 1 0,-1 1 0,2-1 0,-1 2 0,0 1 0,0 0 0,1 0 0,0-1 0,1-1 0,0-1 0,1 0 0,0 0 0,0 1 0,0 0 0,-2 2 0,3 0 0,-2 1 0,0 1 0,0 0 0,1 0 0,2-2 0,2-1 0,-1 1 0,-1 2 0,-3 2 318,-2 3 1,-2 3-1,1-2-318,2-2 0,3-1 0,-2 1 0,-2 1 0,3 2 0,-2 0 1029,6-2 1,-2 0-1030,-10 5 0,-2 2 819,9-1 0,-14 2 0,-5 5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2T22:46:51.25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24575,'53'17'0,"-10"3"0,7 5 0,-1-1 0,5 2 0,4 3-656,-10-4 1,2 1-1,3 2 1,0 1 0,0 1 108,-6-3 1,-1 2 0,1 0 0,0 0 0,1 2 0,2-1 136,-5-4 0,2 1 1,1 1-1,0-1 1,1 1-1,-2 0 0,-1-1 1,-3 0-247,10 8 1,-3 0-1,-3 0 1,2-1 0,3 1 476,-6-6 1,3 0 0,1 0 0,0 0 0,-1 0 0,-1-1 0,-4 0 178,2 3 0,-4-1 0,-1 0 0,0 0 0,3 0-293,0-1 0,3 0 1,1 0-1,0 0 1,-2 0-1,-4-1 293,4 5 0,-4-2 0,-1 1 0,1 1 185,4 2 0,2 2 1,-2-1-1,-5-2-185,-7-2 0,-4-2 0,2 2 397,11 8 0,4 1 0,-3-1-397,-7-5 0,-3 0 0,0-1 606,-1-3 1,-2 1-1,0-1-606,-2 0 0,-1 0 0,0-1 0,15 13 0,-2 0 1171,-4-2 1,-3-1-1172,-2-9 0,-3-2 1221,-4 2 0,-1-2-1221,12 13 0,-12-14 0,-6-10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2T22:46:51.25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2430 24575,'0'-47'0,"0"-11"0,-1 18 0,2-2-1639,8-10 1,7-5 818,-1 13 1,3-4 0,3-1 0,0 2-1,0 2 1,0 1 0,3-1 0,2-2 490,-2 5 1,3-3-1,1-1 1,1-1-1,1 2 1,-2 0 328,5-3 0,0 0 0,0 0 0,1 2 0,-1 0 0,0 3 0,-1 1 0,0 0 0,1 0 0,1-1-248,-1 3 1,0-3-1,1 1 1,0-1-1,1 3 1,-2 2 247,11-7 0,-2 5 0,1-1 0,1-2-477,-4 1 1,1-2-1,0-1 1,0 0-1,1 4 477,-2 5 0,1 1 0,0 2 0,-2 1 0,-1-1 66,0-2 0,-3-1 0,0 2 0,-3 3 0,18-11 0,-9 8 1,-8 1-1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2T22:48:02.25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23 24575,'38'0'0,"0"0"0,10 0 0,-5 0 0,5 0 0,-7 0 0,-1 0 0,0 0 0,-12 0 0,9 0 0,-17 0 0,6 0 0,-3 0 0,-11 0 0,11 0 0,-10 0 0,4 0 0,-6 0 0,6 0 0,-4-5 0,4 4 0,-6-4 0,6 5 0,2 0 0,-1 0 0,5 0 0,-4 0 0,-1 0 0,5 0 0,-10 0 0,4 0 0,-6 0 0,0 0 0,-4-5 0,2 3 0,-7-3 0,3 5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2T22:48:03.45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24575,'65'0'0,"-10"0"0,11 0 0,-13 0 0,15 0 0,-17 0 0,5 0 0,-20 0 0,-3 0 0,-16 0 0,1 0 0,-6 0 0,5 0 0,-6 0 0,0 0 0,1 0 0,-1 0 0,0 0 0,0 0 0,0 0 0,-5 0 0,-1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2T22:48:04.48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24575,'63'0'0,"-5"0"0,19 0 0,-24 0 0,22 0 0,-13 0 0,18 0 0,-10 0 0,-2 0 0,-18 0 0,-8 0 0,-4 0 0,-17 0 0,-2 0 0,-14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2T22:48:05.75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24575,'38'0'0,"0"0"0,-5 0 0,6 0 0,2 0 0,2 0 0,-2 0 0,-2 0 0,-13 0 0,6 0 0,-8 0 0,-5 0 0,-2 0 0,-6 0 0,0 0 0,0 0 0,0 0 0,-4 0 0,-2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2T22:21:27.853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1 7321 24575,'51'17'0,"0"0"0,40 13 0,-26 5 0,1 5-1639,-8-2 1,1 0 1489,17 4 0,-1-2 149,-26-9 0,-1-2 130,16 3 1,-2-1-131,0 11 350,-15-23 1,0 1-351,7 23 0,-11-33 0,-16 8 1798,-10-17-1798,-5 9 731,-6-4-731,4 1 84,-8 3-84,3-4 0,-5 6 0,5-1 0,-4 1 0,4-1 0,-5 1 0,0-1 0,0 1 0,0-1 0,5 1 0,2-6 0,-1-6 0,-1-13 0,-5-6 0,0-7 0,7-15 0,-5-4 0,8-4 0,4-8-1294,1-5 0,3-6 1294,1 3 0,4-5 0,3-6-820,4-7 1,5-7 0,2-4 0,1 0 289,-3 12 0,0-1 0,2-2 0,1-1 0,1-3 61,-6 13 1,1-2 0,0-1 0,1-1 0,1-1 0,1 0 0,1 0 370,2-2 0,2-1 0,1 0 0,0 0 0,1 0 0,1-1 0,-1 0-234,-4 7 1,0 1 0,1-1-1,-1 0 1,2-1 0,0 1-1,1 0 1,2-1 331,4-3 0,1 0 0,1-1 0,2 1 0,0-1 0,1 1 0,0-1 0,0 1-140,-4 6 1,1-1-1,-1 1 1,1-1 0,1 1-1,0-1 1,1 1 0,1 1-1,0 0 140,2 0 0,2-1 0,2 1 0,-1 0 0,1 0 0,0 2 0,-1 0 0,0 3 0,-3 1 0,6-6 0,-3 3 0,0 2 0,-1 1 0,1 0 0,1-1 0,3-1 0,0 2 0,1-3 0,3 0 0,0-1 0,0 1 0,0 3 0,-1 2 0,-2 3 0,5-2 0,-1 5 0,-2 2 0,1 1 0,1-1 0,3-2 0,0-2 0,3-3 0,2-1 0,0 0 0,0 2 0,-3 3 0,-2 4 0,6-2 0,-3 5 0,-2 3 0,1 1 0,2-2 0,7-5 0,4-1 0,-1 0 0,-4 5 0,-8 9 318,-6 7 1,-7 8-1,4-3-318,6-7 0,6-4 0,-1 1 0,-8 7 0,7 2 0,-4 5 1029,16-10 1,-4 2-1030,-30 14 0,-6 4 819,27-1 0,-42 7 0,-12 13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2T22:44:08.520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0 2523 24575,'18'6'0,"0"0"0,13 4 0,-9 2 0,1 2-1639,-3-1 1,0 0 1489,7 1 0,-2 0 149,-8-3 0,0-1 130,5 1 1,-1 0-131,1 3 350,-6-7 1,0 0-351,3 7 0,-5-10 0,-4 2 1798,-4-6-1798,-2 4 731,-2-2-731,1 0 84,-2 2-84,1-2 0,-2 2 0,1 0 0,0 0 0,0 0 0,-1 0 0,0 0 0,0 0 0,0 0 0,2 0 0,0-2 0,1-2 0,-2-5 0,-1-1 0,0-3 0,3-5 0,-3-2 0,4-1 0,1-2-1294,0-3 0,1-1 1294,1 0 0,0-1 0,2-2-820,2-2 1,1-3 0,1-2 0,0 1 289,-1 3 0,0 1 0,1-1 0,0-1 0,0-1 61,-1 5 1,-1-1 0,1 0 0,0-1 0,1 0 0,-1 0 0,1 1 370,1-2 0,1 0 0,-1 0 0,1 0 0,0 0 0,1 0 0,-1 0-234,-1 2 1,0 0 0,0 0-1,0 0 1,0 0 0,0 0-1,1 0 1,1 0 331,1-1 0,0 0 0,1-1 0,0 1 0,0-1 0,1 1 0,-1-1 0,1 1-140,-2 2 1,0 0-1,1-1 1,0 1 0,-1-1-1,1 1 1,1 0 0,-1 0-1,1 0 140,0 0 0,1 0 0,1 0 0,-1 0 0,1 1 0,-1-1 0,1 1 0,-1 1 0,-1 0 0,3-2 0,-2 2 0,0-1 0,0 2 0,1-1 0,0 0 0,0-1 0,1 1 0,0 0 0,1-1 0,0 0 0,0 0 0,0 1 0,0 1 0,-1 1 0,2-1 0,-1 2 0,0 1 0,0 0 0,1 0 0,0-1 0,1-1 0,0-1 0,1 0 0,0 0 0,0 1 0,0 0 0,-2 2 0,3 0 0,-2 1 0,0 1 0,0 0 0,1 0 0,2-2 0,2-1 0,-1 1 0,-1 2 0,-3 2 318,-2 3 1,-2 3-1,1-2-318,2-2 0,3-1 0,-2 1 0,-2 1 0,3 2 0,-2 0 1029,6-2 1,-2 0-1030,-10 5 0,-2 2 819,9-1 0,-14 2 0,-5 5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2T22:46:51.25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24575,'53'17'0,"-10"3"0,7 5 0,-1-1 0,5 2 0,4 3-656,-10-4 1,2 1-1,3 2 1,0 1 0,0 1 108,-6-3 1,-1 2 0,1 0 0,0 0 0,1 2 0,2-1 136,-5-4 0,2 1 1,1 1-1,0-1 1,1 1-1,-2 0 0,-1-1 1,-3 0-247,10 8 1,-3 0-1,-3 0 1,2-1 0,3 1 476,-6-6 1,3 0 0,1 0 0,0 0 0,-1 0 0,-1-1 0,-4 0 178,2 3 0,-4-1 0,-1 0 0,0 0 0,3 0-293,0-1 0,3 0 1,1 0-1,0 0 1,-2 0-1,-4-1 293,4 5 0,-4-2 0,-1 1 0,1 1 185,4 2 0,2 2 1,-2-1-1,-5-2-185,-7-2 0,-4-2 0,2 2 397,11 8 0,4 1 0,-3-1-397,-7-5 0,-3 0 0,0-1 606,-1-3 1,-2 1-1,0-1-606,-2 0 0,-1 0 0,0-1 0,15 13 0,-2 0 1171,-4-2 1,-3-1-1172,-2-9 0,-3-2 1221,-4 2 0,-1-2-1221,12 13 0,-12-14 0,-6-10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2T22:46:51.25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2430 24575,'0'-47'0,"0"-11"0,-1 18 0,2-2-1639,8-10 1,7-5 818,-1 13 1,3-4 0,3-1 0,0 2-1,0 2 1,0 1 0,3-1 0,2-2 490,-2 5 1,3-3-1,1-1 1,1-1-1,1 2 1,-2 0 328,5-3 0,0 0 0,0 0 0,1 2 0,-1 0 0,0 3 0,-1 1 0,0 0 0,1 0 0,1-1-248,-1 3 1,0-3-1,1 1 1,0-1-1,1 3 1,-2 2 247,11-7 0,-2 5 0,1-1 0,1-2-477,-4 1 1,1-2-1,0-1 1,0 0-1,1 4 477,-2 5 0,1 1 0,0 2 0,-2 1 0,-1-1 66,0-2 0,-3-1 0,0 2 0,-3 3 0,18-11 0,-9 8 1,-8 1-1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2T22:48:02.25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23 24575,'38'0'0,"0"0"0,10 0 0,-5 0 0,5 0 0,-7 0 0,-1 0 0,0 0 0,-12 0 0,9 0 0,-17 0 0,6 0 0,-3 0 0,-11 0 0,11 0 0,-10 0 0,4 0 0,-6 0 0,6 0 0,-4-5 0,4 4 0,-6-4 0,6 5 0,2 0 0,-1 0 0,5 0 0,-4 0 0,-1 0 0,5 0 0,-10 0 0,4 0 0,-6 0 0,0 0 0,-4-5 0,2 3 0,-7-3 0,3 5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2T22:48:03.45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24575,'65'0'0,"-10"0"0,11 0 0,-13 0 0,15 0 0,-17 0 0,5 0 0,-20 0 0,-3 0 0,-16 0 0,1 0 0,-6 0 0,5 0 0,-6 0 0,0 0 0,1 0 0,-1 0 0,0 0 0,0 0 0,0 0 0,-5 0 0,-1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2T22:48:05.75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24575,'38'0'0,"0"0"0,-5 0 0,6 0 0,2 0 0,2 0 0,-2 0 0,-2 0 0,-13 0 0,6 0 0,-8 0 0,-5 0 0,-2 0 0,-6 0 0,0 0 0,0 0 0,0 0 0,-4 0 0,-2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2T22:44:08.520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0 2523 24575,'18'6'0,"0"0"0,13 4 0,-9 2 0,1 2-1639,-3-1 1,0 0 1489,7 1 0,-2 0 149,-8-3 0,0-1 130,5 1 1,-1 0-131,1 3 350,-6-7 1,0 0-351,3 7 0,-5-10 0,-4 2 1798,-4-6-1798,-2 4 731,-2-2-731,1 0 84,-2 2-84,1-2 0,-2 2 0,1 0 0,0 0 0,0 0 0,-1 0 0,0 0 0,0 0 0,0 0 0,2 0 0,0-2 0,1-2 0,-2-5 0,-1-1 0,0-3 0,3-5 0,-3-2 0,4-1 0,1-2-1294,0-3 0,1-1 1294,1 0 0,0-1 0,2-2-820,2-2 1,1-3 0,1-2 0,0 1 289,-1 3 0,0 1 0,1-1 0,0-1 0,0-1 61,-1 5 1,-1-1 0,1 0 0,0-1 0,1 0 0,-1 0 0,1 1 370,1-2 0,1 0 0,-1 0 0,1 0 0,0 0 0,1 0 0,-1 0-234,-1 2 1,0 0 0,0 0-1,0 0 1,0 0 0,0 0-1,1 0 1,1 0 331,1-1 0,0 0 0,1-1 0,0 1 0,0-1 0,1 1 0,-1-1 0,1 1-140,-2 2 1,0 0-1,1-1 1,0 1 0,-1-1-1,1 1 1,1 0 0,-1 0-1,1 0 140,0 0 0,1 0 0,1 0 0,-1 0 0,1 1 0,-1-1 0,1 1 0,-1 1 0,-1 0 0,3-2 0,-2 2 0,0-1 0,0 2 0,1-1 0,0 0 0,0-1 0,1 1 0,0 0 0,1-1 0,0 0 0,0 0 0,0 1 0,0 1 0,-1 1 0,2-1 0,-1 2 0,0 1 0,0 0 0,1 0 0,0-1 0,1-1 0,0-1 0,1 0 0,0 0 0,0 1 0,0 0 0,-2 2 0,3 0 0,-2 1 0,0 1 0,0 0 0,1 0 0,2-2 0,2-1 0,-1 1 0,-1 2 0,-3 2 318,-2 3 1,-2 3-1,1-2-318,2-2 0,3-1 0,-2 1 0,-2 1 0,3 2 0,-2 0 1029,6-2 1,-2 0-1030,-10 5 0,-2 2 819,9-1 0,-14 2 0,-5 5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2T22:46:51.25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24575,'53'17'0,"-10"3"0,7 5 0,-1-1 0,5 2 0,4 3-656,-10-4 1,2 1-1,3 2 1,0 1 0,0 1 108,-6-3 1,-1 2 0,1 0 0,0 0 0,1 2 0,2-1 136,-5-4 0,2 1 1,1 1-1,0-1 1,1 1-1,-2 0 0,-1-1 1,-3 0-247,10 8 1,-3 0-1,-3 0 1,2-1 0,3 1 476,-6-6 1,3 0 0,1 0 0,0 0 0,-1 0 0,-1-1 0,-4 0 178,2 3 0,-4-1 0,-1 0 0,0 0 0,3 0-293,0-1 0,3 0 1,1 0-1,0 0 1,-2 0-1,-4-1 293,4 5 0,-4-2 0,-1 1 0,1 1 185,4 2 0,2 2 1,-2-1-1,-5-2-185,-7-2 0,-4-2 0,2 2 397,11 8 0,4 1 0,-3-1-397,-7-5 0,-3 0 0,0-1 606,-1-3 1,-2 1-1,0-1-606,-2 0 0,-1 0 0,0-1 0,15 13 0,-2 0 1171,-4-2 1,-3-1-1172,-2-9 0,-3-2 1221,-4 2 0,-1-2-1221,12 13 0,-12-14 0,-6-10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2T22:46:51.25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2430 24575,'0'-47'0,"0"-11"0,-1 18 0,2-2-1639,8-10 1,7-5 818,-1 13 1,3-4 0,3-1 0,0 2-1,0 2 1,0 1 0,3-1 0,2-2 490,-2 5 1,3-3-1,1-1 1,1-1-1,1 2 1,-2 0 328,5-3 0,0 0 0,0 0 0,1 2 0,-1 0 0,0 3 0,-1 1 0,0 0 0,1 0 0,1-1-248,-1 3 1,0-3-1,1 1 1,0-1-1,1 3 1,-2 2 247,11-7 0,-2 5 0,1-1 0,1-2-477,-4 1 1,1-2-1,0-1 1,0 0-1,1 4 477,-2 5 0,1 1 0,0 2 0,-2 1 0,-1-1 66,0-2 0,-3-1 0,0 2 0,-3 3 0,18-11 0,-9 8 1,-8 1-1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2T22:48:02.25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23 24575,'38'0'0,"0"0"0,10 0 0,-5 0 0,5 0 0,-7 0 0,-1 0 0,0 0 0,-12 0 0,9 0 0,-17 0 0,6 0 0,-3 0 0,-11 0 0,11 0 0,-10 0 0,4 0 0,-6 0 0,6 0 0,-4-5 0,4 4 0,-6-4 0,6 5 0,2 0 0,-1 0 0,5 0 0,-4 0 0,-1 0 0,5 0 0,-10 0 0,4 0 0,-6 0 0,0 0 0,-4-5 0,2 3 0,-7-3 0,3 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3T11:20:03.58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24575,'34'0'0,"-1"0"0,-1 0 0,5 0 0,3 0 0,-1 0 0,5 0 0,-17 0 0,4 0 0,-6 0 0,-10 0 0,4 0 0,-6 0 0,-3 0 0,3 0 0,-4 0 0,0 0 0,-1 0 0,1 0 0,0 0 0,-1 0 0,1 0 0,-1 0 0,1 0 0,0 0 0,-1 0 0,1 0 0,-1 0 0,1 0 0,0 0 0,-1 0 0,1 0 0,0 0 0,-1 0 0,1 0 0,-1 0 0,1 0 0,0 0 0,-1 0 0,1 0 0,-1 0 0,-3 0 0,-1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2T22:48:03.45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24575,'65'0'0,"-10"0"0,11 0 0,-13 0 0,15 0 0,-17 0 0,5 0 0,-20 0 0,-3 0 0,-16 0 0,1 0 0,-6 0 0,5 0 0,-6 0 0,0 0 0,1 0 0,-1 0 0,0 0 0,0 0 0,0 0 0,-5 0 0,-1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2T22:48:05.75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24575,'38'0'0,"0"0"0,-5 0 0,6 0 0,2 0 0,2 0 0,-2 0 0,-2 0 0,-13 0 0,6 0 0,-8 0 0,-5 0 0,-2 0 0,-6 0 0,0 0 0,0 0 0,0 0 0,-4 0 0,-2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2T22:51:09.471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0 2523 24575,'18'6'0,"0"0"0,13 4 0,-9 2 0,1 2-1639,-3-1 1,0 0 1489,7 1 0,-2 0 149,-8-3 0,0-1 130,5 1 1,-1 0-131,1 3 350,-6-7 1,0 0-351,3 7 0,-5-10 0,-4 2 1798,-4-6-1798,-2 4 731,-2-2-731,1 0 84,-2 2-84,1-2 0,-2 2 0,1 0 0,0 0 0,0 0 0,-1 0 0,0 0 0,0 0 0,0 0 0,2 0 0,0-2 0,1-2 0,-2-5 0,-1-1 0,0-3 0,3-5 0,-3-2 0,4-1 0,1-2-1294,0-3 0,1-1 1294,1 0 0,0-1 0,2-2-820,2-2 1,1-3 0,1-2 0,0 1 289,-1 3 0,0 1 0,1-1 0,0-1 0,0-1 61,-1 5 1,-1-1 0,1 0 0,0-1 0,1 0 0,-1 0 0,1 1 370,1-2 0,1 0 0,-1 0 0,1 0 0,0 0 0,1 0 0,-1 0-234,-1 2 1,0 0 0,0 0-1,0 0 1,0 0 0,0 0-1,1 0 1,1 0 331,1-1 0,0 0 0,1-1 0,0 1 0,0-1 0,1 1 0,-1-1 0,1 1-140,-2 2 1,0 0-1,1-1 1,0 1 0,-1-1-1,1 1 1,1 0 0,-1 0-1,1 0 140,0 0 0,1 0 0,1 0 0,-1 0 0,1 1 0,-1-1 0,1 1 0,-1 1 0,-1 0 0,3-2 0,-2 2 0,0-1 0,0 2 0,1-1 0,0 0 0,0-1 0,1 1 0,0 0 0,1-1 0,0 0 0,0 0 0,0 1 0,0 1 0,-1 1 0,2-1 0,-1 2 0,0 1 0,0 0 0,1 0 0,0-1 0,1-1 0,0-1 0,1 0 0,0 0 0,0 1 0,0 0 0,-2 2 0,3 0 0,-2 1 0,0 1 0,0 0 0,1 0 0,2-2 0,2-1 0,-1 1 0,-1 2 0,-3 2 318,-2 3 1,-2 3-1,1-2-318,2-2 0,3-1 0,-2 1 0,-2 1 0,3 2 0,-2 0 1029,6-2 1,-2 0-1030,-10 5 0,-2 2 819,9-1 0,-14 2 0,-5 5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3T11:18:48.70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24575,'63'0'0,"-5"0"0,19 0 0,-24 0 0,22 0 0,-13 0 0,18 0 0,-10 0 0,-2 0 0,-18 0 0,-8 0 0,-4 0 0,-17 0 0,-2 0 0,-14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3T11:20:05.02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24575,'31'0'0,"2"0"0,-7 0 0,6 0 0,-1 0 0,0 0 0,7 0 0,-5 0 0,4 0 0,-5 0 0,5 0 0,-9 0 0,3 0 0,-17 0 0,4 0 0,-8 0 0,3 0 0,-4 0 0,-1 0 0,1 0 0,0 0 0,-1 0 0,1 0 0,-1 0 0,1 0 0,0 0 0,-1 0 0,1 0 0,-1 0 0,6 0 0,-5 0 0,5 0 0,-6 0 0,1 0 0,0 0 0,-1 0 0,1 0 0,-1 0 0,1 0 0,0 0 0,-1 0 0,6 0 0,-5 0 0,9 0 0,-8 0 0,8 0 0,-8 0 0,3 0 0,-4 0 0,-1 0 0,1 0 0,-1 0 0,1 0 0,0 0 0,-1 0 0,-3 0 0,-1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2T22:19:54.28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2403 420 24575,'-27'0'0,"7"0"0,-4 0 0,10 0 0,-18 0 0,10 0 0,-19 0 0,5 0 0,-37 0 0,30 0 0,-57 0 0,28 0-771,-26-7 771,38 9 0,1 2 0,-42 7 0,41 0 0,-2 6 0,-5 10 0,0 1-562,9-8 0,0 1 562,-9 10 0,0 1 0,11-10 0,2 1 0,-9 13 0,1 2 0,11-10 0,0 1 0,-14 12 0,4 2 0,-20 16 0,27-17 0,5-1-674,2 10 674,-4-1 0,2-1 0,16-6 0,-14 5 0,3 2 0,23-3 0,-25 24 0,27-9 0,-7 33-121,12-47 1,3 2 120,4 8 0,3 2 0,-1 4 0,2 2 0,2 2 0,2 1-354,-1 11 1,0 1 353,0 6 0,0 2 0,0-19 0,0 2 0,0-2 0,-1 17 0,2 0 0,2 11 0,2-4 0,-1-31 0,3-5 49,5 2 0,2-2-49,13 37 0,7-12 0,7-3 0,1-14 0,17-1 0,1-8 0,18 2 0,2 2 0,-36-31 0,0 1-462,6 5 0,2-1 462,3-8 0,1 1 0,3 8 0,1 2 0,7-4 0,4 1 0,-5-1 0,4 2 0,-3-2 0,12 5 0,1-2-172,-10-5 1,3 1-1,-6-5 172,-9-7 0,-3-4 0,10 3 0,1-4 364,-10-6 1,1-2-365,11 1 0,0 0 0,-5 1 0,-2-1 0,-6-4 0,1 0 0,11 0 0,-3-2 231,20-3-231,-24 0 0,-2 0 0,17 0 0,-21 0 0,0 0 0,18 0 0,-10-3 0,1-3 0,20-12 0,-23 9 0,1-2 79,-6-6 1,-1 1-80,6 5 0,2 1 0,-1-3 0,2 0 0,12 3 0,-1 1 0,-15-1 0,-1 1 0,8 4 0,0 0 0,-12-3 0,2 0 0,20 2 0,0 0 0,-21 1 0,0-1 0,16-2 0,2-1 0,-9 3 0,0 0 0,-5-2 0,1-2 0,14 0 0,0 1 0,-14 4 0,2 0 0,30-8 0,0 1 0,-33 10 0,1 0 0,11-6 0,8-3 0,-13 3 0,12 6 0,-1-6 0,1-2 0,14 0 0,-19-4 0,0 0 0,22 1 0,-35 1 0,-2-1 0,17-4 0,-21 4 0,0-1 1439,18-5-1439,-21 3 0,0 0 0,26-3 0,-8-6 0,12-6 1008,-27 14-1008,9-11 331,-1 11-331,1-6 923,-1 15-923,1 1 0,37 0 0,-19 5 0,-24-2 0,-1 1 0,19 3 0,7 0 0,-17 0 38,7 0-38,0 0 0,-15 0 0,13 0 0,-17 0 0,10 0 0,9 0 0,-15 0 0,13 0 0,-7 0 0,12 0 0,0 0 0,-3 0 0,-9 0 0,-1 0 0,-8 0 0,6 0 0,-15 6 0,7-5 0,-9 12 0,0-12 0,9 5 0,-7-6 0,15 0 0,-6 0 0,9 0 0,-10 0 0,-1-12 0,-7-11 0,2-24 0,3-28 0,-14 7-629,-12 7 1,-4-4 628,-9 13 0,-2 0 0,6-5 0,-2 0-307,-7 0 0,-2 1 307,11-30 0,-13-9 0,6 2 0,-8 10 0,0 11 0,0 10 0,0 3 0,-14-30 0,-12 9 71,10 21 1,-4-2-72,-4 13 0,-3 1 0,4-7 0,0 1 306,-20-24-306,18 32 0,0 1 0,-17-20 0,0-9 0,1-7 0,2 24 0,5-13 0,-4 15 0,8 1 0,-20-18 0,16 24 0,-24-34 0,28 42 0,-18-30 0,0 21 0,-3-9 0,-5 3 0,9 8 0,1 8 0,-26-12 0,3 9 0,-15-4 0,9-2 0,2 6 0,14 1 0,11 10 0,2 1 0,-6-4 0,6 7 0,-2 1 0,-18-14 0,-9 6 0,-8-7 480,-3 7-480,-1-1 0,34 17 0,-1-1 0,6 0 0,-2 2 0,-10 1 0,-1 1-393,-1-3 0,-1 0 393,-4 6 0,-2 1 0,-1-9 0,3 2 0,15 10 0,1 1 0,-14-7 0,1 1 0,-27 2 0,25 4 0,-2 1 0,12 1 0,0 1 0,-4-2 0,-1 2 0,-13 2 0,1 0 0,14-3 0,-1 0 0,-33-1 0,0 0 0,32 0 0,2 0 0,-4-1 0,-2 0 0,-1 2 0,3 0 0,-21 4 0,19-3 0,-2-1 0,-31 2 0,43-2 0,0 0 0,0 3 0,1 2-246,-44-1 246,2-8 0,11 7 0,1-7 0,9 1 0,-8 6 0,9-6 0,-1 7 0,-8 0 0,-3 0 0,18 0 0,-14 0 0,28 0 579,-36 0-579,29 6 1126,-19 2-1126,37 0 269,0 4-269,0-4 0,-1 6 0,1-1 0,0 1 0,0-6 0,7 4 0,-5-11 0,13 11 0,-6-11 0,8 5 0,-8-6 0,6 5 0,-6-3 0,-12 3 0,15-5 0,-22 0 0,17 0 0,1 0 0,-7 7 0,7-6 0,-1 11 0,-5-4 0,5 5 0,0 0 0,-5 1 0,5 0 0,1-1 0,1 0 0,8 0 0,-1 0 0,1-1 0,6 0 0,-5 1 0,5-1 0,-6 1 0,6-1 0,-5 1 0,5-1 0,-6 1 0,0-1 0,-1 1 0,2 4 0,5-9 0,3 3 0,5-6 0,0-4 0,5 9 0,2-3 0,5-1 0,0-1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2T22:21:52.12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24575,'86'27'0,"-15"6"0,10 8 0,-1-2 0,8 4 0,6 5-656,-16-9 1,4 4-1,4 3 1,1 1 0,-1 2 108,-10-5 1,0 2 0,0 2 0,1 0 0,2 1 0,2 1 136,-8-7 0,3 1 1,3 1-1,0 0 1,0 0-1,-2 0 0,-2-1 1,-5 0-247,16 14 1,-5-1-1,-3-1 1,1 1 0,6 0 476,-10-11 1,4 1 0,2 1 0,2-1 0,-3 0 0,-3-1 0,-5 0 178,3 4 0,-6-1 0,-3 0 0,2 0 0,3 0-293,2-2 0,3 0 1,3 1-1,-2-1 1,-3 0-1,-5-2 293,6 9 0,-6-3 0,-2 1 0,1 1 185,8 5 0,2 2 1,-4-2-1,-7-2-185,-12-4 0,-6-2 0,3 1 397,19 14 0,5 2 0,-4-1-397,-12-9 0,-4-1 0,0 0 606,-4-5 1,0 0-1,-2 0-606,-3 0 0,-2-1 0,1-1 0,24 22 0,-2-1 1171,-9-3 1,-2-3-1172,-6-14 0,-3-1 1221,-7 0 0,-3-1-1221,21 20 0,-21-21 0,-8-18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2T22:21:52.66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3960 24575,'0'-77'0,"0"-17"0,-2 29 0,4-4-1639,13-16 1,11-8 818,-2 22 1,6-7 0,3-1 0,1 1-1,0 5 1,2 2 0,2-2 0,4-4 490,-2 8 1,4-4-1,2-2 1,1-1-1,1 1 1,-1 3 328,6-7 0,1 0 0,0 3 0,1 0 0,-1 1 0,-1 5 0,-1 1 0,1 2 0,1-2 0,2-1-248,-4 4 1,3-3-1,0-1 1,1 1-1,0 3 1,-1 4 247,15-10 0,0 5 0,0 2 0,2-5-477,-7 1 1,1-3-1,1-2 1,0 2-1,1 4 477,-3 9 0,2 3 0,0 2 0,-3 1 0,-3 1 66,1-7 0,-4 1 0,-2 2 0,-3 6 0,28-18 0,-13 12 1,-15 2-1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99E57F-B25A-634D-8080-31E5FEFF33B8}" type="datetimeFigureOut">
              <a:rPr lang="en-US" smtClean="0"/>
              <a:t>1/2/20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63BDA-9C8E-4247-9B4A-ABD507F48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70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63BDA-9C8E-4247-9B4A-ABD507F489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418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63BDA-9C8E-4247-9B4A-ABD507F4892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017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63BDA-9C8E-4247-9B4A-ABD507F4892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11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63BDA-9C8E-4247-9B4A-ABD507F4892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59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63BDA-9C8E-4247-9B4A-ABD507F4892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5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63BDA-9C8E-4247-9B4A-ABD507F489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30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63BDA-9C8E-4247-9B4A-ABD507F489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40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63BDA-9C8E-4247-9B4A-ABD507F489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13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63BDA-9C8E-4247-9B4A-ABD507F4892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37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63BDA-9C8E-4247-9B4A-ABD507F4892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80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63BDA-9C8E-4247-9B4A-ABD507F4892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41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63BDA-9C8E-4247-9B4A-ABD507F4892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36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63BDA-9C8E-4247-9B4A-ABD507F4892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84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62F4D-6F0D-4A41-B72F-88B0D5EAE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585485-D507-4641-8D65-71AA01F93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0F525-8F3C-BC49-A2D7-2D16779D9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958F-1A3D-D444-924D-DCCEEB724DFF}" type="datetimeFigureOut">
              <a:rPr lang="en-US" smtClean="0"/>
              <a:t>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A0C16-B2A2-504E-A647-C785D529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C8858-2AA4-7C43-B452-7C984E83A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164F-486A-A04F-B0FC-1C7381E05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20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A306D-BC87-E843-B62E-DA641CA5C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8DCA0E-8CA8-F240-8C00-11CB5D4A8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CCD6D-C6E4-8944-A76E-DCBFED912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958F-1A3D-D444-924D-DCCEEB724DFF}" type="datetimeFigureOut">
              <a:rPr lang="en-US" smtClean="0"/>
              <a:t>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F7E79-4BF2-2840-AE2F-C9B798026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2B5BD-5B60-A24F-8A57-D79CD099A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164F-486A-A04F-B0FC-1C7381E05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77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22A231-6DA0-6344-984D-E51DA438D4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CA452A-8D99-8A4D-A167-7E7CA0D1B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BAEB2-3102-FD46-833C-804661A2F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958F-1A3D-D444-924D-DCCEEB724DFF}" type="datetimeFigureOut">
              <a:rPr lang="en-US" smtClean="0"/>
              <a:t>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40EEF-55A6-2D43-878C-E75640AA7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D8E35-25E6-9248-976B-EE1BE5AF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164F-486A-A04F-B0FC-1C7381E05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99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B39CD-E1A7-B648-BDC3-00D3EFEC4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E0FCC-DA2D-4C49-B7A4-529D2FE74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71565-EB84-CC42-A86C-4370AFFD5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958F-1A3D-D444-924D-DCCEEB724DFF}" type="datetimeFigureOut">
              <a:rPr lang="en-US" smtClean="0"/>
              <a:t>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31051-558D-1F44-931B-DA0B7B084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D067D-A121-D346-882D-007B343E4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164F-486A-A04F-B0FC-1C7381E05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51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E9DCC-F259-0B45-BE1B-2584C0953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937A2-B277-C347-8B38-145F4F729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27B9A-A089-5D4D-97D8-608455DCC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958F-1A3D-D444-924D-DCCEEB724DFF}" type="datetimeFigureOut">
              <a:rPr lang="en-US" smtClean="0"/>
              <a:t>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E80F5-F3CD-4743-8D95-9ED4A1B5B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22D19-185F-634F-8214-1C2B0BB92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164F-486A-A04F-B0FC-1C7381E05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72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F9BA2-BB8C-9441-B872-CE82E9A2C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02E60-32C6-D842-B7FD-8D3B95237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AAEF7-606B-7841-9909-8A8F9EC38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1999B-60DB-1A40-8794-F15FAC5DE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958F-1A3D-D444-924D-DCCEEB724DFF}" type="datetimeFigureOut">
              <a:rPr lang="en-US" smtClean="0"/>
              <a:t>1/2/20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7CFBA-F7FD-FE42-A942-F4E5B8E02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68DB0-4468-8D41-8F5C-569FCF6F5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164F-486A-A04F-B0FC-1C7381E05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02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506F8-86DD-984B-A1A4-6D1BA40D2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C5C51-F957-5B4A-B130-8369B4E6E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21DFE9-D9B9-D540-A4C5-B6E0A63DA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D2E9EE-FC70-8245-B228-FBB02512A6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79697-BBFD-6E43-810C-1D43DAB2E2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98AA82-35DB-E54D-BE6D-12F3AD9C8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958F-1A3D-D444-924D-DCCEEB724DFF}" type="datetimeFigureOut">
              <a:rPr lang="en-US" smtClean="0"/>
              <a:t>1/2/20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4EFDD6-915E-734D-887B-B6B95F06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DE5E51-880B-E54F-89F0-E5E8FA263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164F-486A-A04F-B0FC-1C7381E05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5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F7D7-33F0-6C42-92AD-55A1CAFC4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DB111B-41FA-2D49-8FB0-63B51CC50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958F-1A3D-D444-924D-DCCEEB724DFF}" type="datetimeFigureOut">
              <a:rPr lang="en-US" smtClean="0"/>
              <a:t>1/2/20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CFF6EB-5E3D-0B46-9CCC-D03DB488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16E5DB-E51B-5247-BB96-5EEC1853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164F-486A-A04F-B0FC-1C7381E05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7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FE126-C351-2A4E-B314-DD9C002B2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958F-1A3D-D444-924D-DCCEEB724DFF}" type="datetimeFigureOut">
              <a:rPr lang="en-US" smtClean="0"/>
              <a:t>1/2/20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20021-5B2F-F240-A332-6FE75E93A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264BF-2087-8F47-9B23-910F665A0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164F-486A-A04F-B0FC-1C7381E05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58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FE5FF-D393-1840-A163-BCA8A7FEF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5207D-019B-5A40-9DFF-FB9488B9E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54AAB0-55C6-7F4F-820D-46627846F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26F97-DB55-6445-98AC-9A42BAE9E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958F-1A3D-D444-924D-DCCEEB724DFF}" type="datetimeFigureOut">
              <a:rPr lang="en-US" smtClean="0"/>
              <a:t>1/2/20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47AB3-4215-714B-ABA1-03119D9C8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A762C-1C44-3F4B-A0E6-C4C7EAA2E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164F-486A-A04F-B0FC-1C7381E05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3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0D1A-445D-7940-A368-0040D3C0C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9DEB9B-9681-9B4D-9C07-24E7C235FC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8FB5C-894B-9943-BB9F-0DCD20303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6B83E-C028-C343-82D4-C838E5606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958F-1A3D-D444-924D-DCCEEB724DFF}" type="datetimeFigureOut">
              <a:rPr lang="en-US" smtClean="0"/>
              <a:t>1/2/20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9678-4EC9-154F-8DD9-D81C1858F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1D7751-B456-CD4E-8282-B54C36544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164F-486A-A04F-B0FC-1C7381E05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83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AA2714-A390-C044-B157-574A0313A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E102B-1599-D844-BDB2-FDB0E093B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B9DA6-6572-4D4A-AEF8-23CA5997B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0958F-1A3D-D444-924D-DCCEEB724DFF}" type="datetimeFigureOut">
              <a:rPr lang="en-US" smtClean="0"/>
              <a:t>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CC2C3-19C5-AE45-A94B-62F8C9209A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67EBE-D9FC-2245-99EC-4420631BBF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9164F-486A-A04F-B0FC-1C7381E05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tthewvowels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hyperlink" Target="http://web.math.ku.dk/~peters/jonas_files/mitTutorialJonas.pdf" TargetMode="Externa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customXml" Target="../ink/ink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3.png"/><Relationship Id="rId4" Type="http://schemas.openxmlformats.org/officeDocument/2006/relationships/customXml" Target="../ink/ink4.xml"/><Relationship Id="rId9" Type="http://schemas.openxmlformats.org/officeDocument/2006/relationships/customXml" Target="../ink/ink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hyperlink" Target="http://web.math.ku.dk/~peters/jonas_files/mitTutorialJonas.pdf" TargetMode="Externa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customXml" Target="../ink/ink12.xml"/><Relationship Id="rId18" Type="http://schemas.openxmlformats.org/officeDocument/2006/relationships/image" Target="../media/image32.pn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12" Type="http://schemas.openxmlformats.org/officeDocument/2006/relationships/image" Target="../media/image29.png"/><Relationship Id="rId17" Type="http://schemas.openxmlformats.org/officeDocument/2006/relationships/customXml" Target="../ink/ink14.xm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11" Type="http://schemas.openxmlformats.org/officeDocument/2006/relationships/customXml" Target="../ink/ink11.xml"/><Relationship Id="rId5" Type="http://schemas.openxmlformats.org/officeDocument/2006/relationships/image" Target="../media/image26.png"/><Relationship Id="rId15" Type="http://schemas.openxmlformats.org/officeDocument/2006/relationships/customXml" Target="../ink/ink13.xml"/><Relationship Id="rId10" Type="http://schemas.openxmlformats.org/officeDocument/2006/relationships/image" Target="../media/image28.png"/><Relationship Id="rId4" Type="http://schemas.openxmlformats.org/officeDocument/2006/relationships/customXml" Target="../ink/ink8.xml"/><Relationship Id="rId9" Type="http://schemas.openxmlformats.org/officeDocument/2006/relationships/customXml" Target="../ink/ink10.xml"/><Relationship Id="rId1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customXml" Target="../ink/ink15.xml"/><Relationship Id="rId4" Type="http://schemas.openxmlformats.org/officeDocument/2006/relationships/hyperlink" Target="http://web.math.ku.dk/~peters/jonas_files/mitTutorialJonas.pdf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customXml" Target="../ink/ink20.xml"/><Relationship Id="rId3" Type="http://schemas.openxmlformats.org/officeDocument/2006/relationships/customXml" Target="../ink/ink16.xml"/><Relationship Id="rId7" Type="http://schemas.openxmlformats.org/officeDocument/2006/relationships/image" Target="../media/image33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customXml" Target="../ink/ink19.xml"/><Relationship Id="rId5" Type="http://schemas.openxmlformats.org/officeDocument/2006/relationships/customXml" Target="../ink/ink17.xml"/><Relationship Id="rId15" Type="http://schemas.openxmlformats.org/officeDocument/2006/relationships/customXml" Target="../ink/ink21.xml"/><Relationship Id="rId10" Type="http://schemas.openxmlformats.org/officeDocument/2006/relationships/image" Target="../media/image34.png"/><Relationship Id="rId4" Type="http://schemas.openxmlformats.org/officeDocument/2006/relationships/image" Target="../media/image26.png"/><Relationship Id="rId9" Type="http://schemas.openxmlformats.org/officeDocument/2006/relationships/customXml" Target="../ink/ink18.xml"/><Relationship Id="rId1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eb.math.ku.dk/~peters/jonas_files/mitTutorialJonas.pdf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13" Type="http://schemas.openxmlformats.org/officeDocument/2006/relationships/image" Target="../media/image40.png"/><Relationship Id="rId3" Type="http://schemas.openxmlformats.org/officeDocument/2006/relationships/customXml" Target="../ink/ink22.xml"/><Relationship Id="rId7" Type="http://schemas.openxmlformats.org/officeDocument/2006/relationships/customXml" Target="../ink/ink23.xml"/><Relationship Id="rId12" Type="http://schemas.openxmlformats.org/officeDocument/2006/relationships/customXml" Target="../ink/ink2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39.png"/><Relationship Id="rId5" Type="http://schemas.openxmlformats.org/officeDocument/2006/relationships/image" Target="../media/image37.png"/><Relationship Id="rId10" Type="http://schemas.openxmlformats.org/officeDocument/2006/relationships/customXml" Target="../ink/ink25.xml"/><Relationship Id="rId4" Type="http://schemas.openxmlformats.org/officeDocument/2006/relationships/image" Target="../media/image20.png"/><Relationship Id="rId9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9.xml"/><Relationship Id="rId13" Type="http://schemas.openxmlformats.org/officeDocument/2006/relationships/image" Target="../media/image44.png"/><Relationship Id="rId3" Type="http://schemas.openxmlformats.org/officeDocument/2006/relationships/customXml" Target="../ink/ink27.xml"/><Relationship Id="rId7" Type="http://schemas.openxmlformats.org/officeDocument/2006/relationships/image" Target="../media/image41.png"/><Relationship Id="rId12" Type="http://schemas.openxmlformats.org/officeDocument/2006/relationships/customXml" Target="../ink/ink3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.xml"/><Relationship Id="rId11" Type="http://schemas.openxmlformats.org/officeDocument/2006/relationships/image" Target="../media/image43.png"/><Relationship Id="rId5" Type="http://schemas.openxmlformats.org/officeDocument/2006/relationships/image" Target="../media/image21.png"/><Relationship Id="rId10" Type="http://schemas.openxmlformats.org/officeDocument/2006/relationships/customXml" Target="../ink/ink30.xml"/><Relationship Id="rId4" Type="http://schemas.openxmlformats.org/officeDocument/2006/relationships/image" Target="../media/image20.png"/><Relationship Id="rId9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.xml"/><Relationship Id="rId13" Type="http://schemas.openxmlformats.org/officeDocument/2006/relationships/image" Target="../media/image46.png"/><Relationship Id="rId18" Type="http://schemas.openxmlformats.org/officeDocument/2006/relationships/customXml" Target="../ink/ink39.xml"/><Relationship Id="rId3" Type="http://schemas.openxmlformats.org/officeDocument/2006/relationships/customXml" Target="../ink/ink32.xml"/><Relationship Id="rId7" Type="http://schemas.openxmlformats.org/officeDocument/2006/relationships/image" Target="../media/image45.png"/><Relationship Id="rId12" Type="http://schemas.openxmlformats.org/officeDocument/2006/relationships/customXml" Target="../ink/ink36.xml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11.xml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.xml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47.png"/><Relationship Id="rId10" Type="http://schemas.openxmlformats.org/officeDocument/2006/relationships/customXml" Target="../ink/ink35.xml"/><Relationship Id="rId19" Type="http://schemas.openxmlformats.org/officeDocument/2006/relationships/image" Target="../media/image49.png"/><Relationship Id="rId4" Type="http://schemas.openxmlformats.org/officeDocument/2006/relationships/image" Target="../media/image20.png"/><Relationship Id="rId9" Type="http://schemas.openxmlformats.org/officeDocument/2006/relationships/image" Target="../media/image26.png"/><Relationship Id="rId14" Type="http://schemas.openxmlformats.org/officeDocument/2006/relationships/customXml" Target="../ink/ink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2.xml"/><Relationship Id="rId13" Type="http://schemas.openxmlformats.org/officeDocument/2006/relationships/image" Target="../media/image47.png"/><Relationship Id="rId3" Type="http://schemas.openxmlformats.org/officeDocument/2006/relationships/image" Target="../media/image21.png"/><Relationship Id="rId7" Type="http://schemas.openxmlformats.org/officeDocument/2006/relationships/image" Target="../media/image26.png"/><Relationship Id="rId12" Type="http://schemas.openxmlformats.org/officeDocument/2006/relationships/customXml" Target="../ink/ink44.xml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1.xml"/><Relationship Id="rId11" Type="http://schemas.openxmlformats.org/officeDocument/2006/relationships/image" Target="../media/image46.png"/><Relationship Id="rId5" Type="http://schemas.openxmlformats.org/officeDocument/2006/relationships/image" Target="../media/image20.png"/><Relationship Id="rId15" Type="http://schemas.openxmlformats.org/officeDocument/2006/relationships/image" Target="../media/image49.png"/><Relationship Id="rId10" Type="http://schemas.openxmlformats.org/officeDocument/2006/relationships/customXml" Target="../ink/ink43.xml"/><Relationship Id="rId4" Type="http://schemas.openxmlformats.org/officeDocument/2006/relationships/customXml" Target="../ink/ink40.xml"/><Relationship Id="rId9" Type="http://schemas.openxmlformats.org/officeDocument/2006/relationships/image" Target="../media/image27.png"/><Relationship Id="rId14" Type="http://schemas.openxmlformats.org/officeDocument/2006/relationships/customXml" Target="../ink/ink4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8.xml"/><Relationship Id="rId13" Type="http://schemas.openxmlformats.org/officeDocument/2006/relationships/image" Target="../media/image47.png"/><Relationship Id="rId18" Type="http://schemas.openxmlformats.org/officeDocument/2006/relationships/customXml" Target="../ink/ink53.xml"/><Relationship Id="rId3" Type="http://schemas.openxmlformats.org/officeDocument/2006/relationships/image" Target="../media/image21.png"/><Relationship Id="rId7" Type="http://schemas.openxmlformats.org/officeDocument/2006/relationships/image" Target="../media/image26.png"/><Relationship Id="rId12" Type="http://schemas.openxmlformats.org/officeDocument/2006/relationships/customXml" Target="../ink/ink50.xml"/><Relationship Id="rId17" Type="http://schemas.openxmlformats.org/officeDocument/2006/relationships/customXml" Target="../ink/ink52.xml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7.xml"/><Relationship Id="rId11" Type="http://schemas.openxmlformats.org/officeDocument/2006/relationships/image" Target="../media/image46.png"/><Relationship Id="rId5" Type="http://schemas.openxmlformats.org/officeDocument/2006/relationships/image" Target="../media/image20.png"/><Relationship Id="rId15" Type="http://schemas.openxmlformats.org/officeDocument/2006/relationships/image" Target="../media/image49.png"/><Relationship Id="rId10" Type="http://schemas.openxmlformats.org/officeDocument/2006/relationships/customXml" Target="../ink/ink49.xml"/><Relationship Id="rId19" Type="http://schemas.openxmlformats.org/officeDocument/2006/relationships/image" Target="../media/image48.png"/><Relationship Id="rId4" Type="http://schemas.openxmlformats.org/officeDocument/2006/relationships/customXml" Target="../ink/ink46.xml"/><Relationship Id="rId9" Type="http://schemas.openxmlformats.org/officeDocument/2006/relationships/image" Target="../media/image27.png"/><Relationship Id="rId14" Type="http://schemas.openxmlformats.org/officeDocument/2006/relationships/customXml" Target="../ink/ink5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customXml" Target="../ink/ink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customXml" Target="../ink/ink2.xml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eb.math.ku.dk/~peters/jonas_files/mitTutorialJonas.pd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zvrcyqcN9Wo" TargetMode="External"/><Relationship Id="rId5" Type="http://schemas.openxmlformats.org/officeDocument/2006/relationships/image" Target="../media/image14.emf"/><Relationship Id="rId4" Type="http://schemas.openxmlformats.org/officeDocument/2006/relationships/hyperlink" Target="http://web.math.ku.dk/~peters/jonas_files/mitTutorialJonas.pdf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A57295-2710-4920-B99A-4D1FA03A6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067929-4D33-4306-9E2F-67C49CDDB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00" y="465745"/>
            <a:ext cx="11125200" cy="5639435"/>
          </a:xfrm>
          <a:prstGeom prst="rect">
            <a:avLst/>
          </a:prstGeom>
          <a:solidFill>
            <a:schemeClr val="tx1"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26381B-CE09-AF48-82D0-188C8588F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894027"/>
            <a:ext cx="3494362" cy="47828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Pitfalls with Regression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192E23AE-E26F-C14D-B199-FA684C3DD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6032" y="894027"/>
            <a:ext cx="6377768" cy="47828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Matthew Vowels 2019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2"/>
              </a:rPr>
              <a:t>https://github.com/matthewvowels1</a:t>
            </a:r>
            <a:endParaRPr lang="en-US" dirty="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C6B5E7-C90C-0B46-96AB-FDF05F292DC0}"/>
              </a:ext>
            </a:extLst>
          </p:cNvPr>
          <p:cNvSpPr txBox="1"/>
          <p:nvPr/>
        </p:nvSpPr>
        <p:spPr>
          <a:xfrm>
            <a:off x="838199" y="3969603"/>
            <a:ext cx="34943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And the importance of </a:t>
            </a:r>
          </a:p>
          <a:p>
            <a:pPr algn="r"/>
            <a:r>
              <a:rPr lang="en-US" sz="2400" dirty="0">
                <a:solidFill>
                  <a:schemeClr val="bg1"/>
                </a:solidFill>
              </a:rPr>
              <a:t>structure</a:t>
            </a:r>
          </a:p>
        </p:txBody>
      </p:sp>
    </p:spTree>
    <p:extLst>
      <p:ext uri="{BB962C8B-B14F-4D97-AF65-F5344CB8AC3E}">
        <p14:creationId xmlns:p14="http://schemas.microsoft.com/office/powerpoint/2010/main" val="2490990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5">
            <a:extLst>
              <a:ext uri="{FF2B5EF4-FFF2-40B4-BE49-F238E27FC236}">
                <a16:creationId xmlns:a16="http://schemas.microsoft.com/office/drawing/2014/main" id="{CC58BC5E-E27D-44A1-8C74-503792D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3224" y="1143000"/>
            <a:ext cx="0" cy="45720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3D36286-B693-1A42-9D53-ABFCBEC12F23}"/>
              </a:ext>
            </a:extLst>
          </p:cNvPr>
          <p:cNvSpPr/>
          <p:nvPr/>
        </p:nvSpPr>
        <p:spPr>
          <a:xfrm>
            <a:off x="117868" y="159558"/>
            <a:ext cx="4293712" cy="6643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AFDAA54-3F6A-944B-B5D9-2F7B5B6C5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488" y="328221"/>
            <a:ext cx="2985935" cy="620155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B6FB968-6FD7-4544-8226-1E55DDADE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2896" y="858252"/>
            <a:ext cx="6375794" cy="514149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2BFE29C-20DA-024C-878D-F0FE1005A65A}"/>
              </a:ext>
            </a:extLst>
          </p:cNvPr>
          <p:cNvSpPr txBox="1"/>
          <p:nvPr/>
        </p:nvSpPr>
        <p:spPr>
          <a:xfrm>
            <a:off x="5905896" y="6433304"/>
            <a:ext cx="6221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http://web.math.ku.dk/~peters/jonas_files/mitTutorialJonas.pdf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912028-64F1-4744-A300-E09A5FFA0B8B}"/>
              </a:ext>
            </a:extLst>
          </p:cNvPr>
          <p:cNvSpPr txBox="1"/>
          <p:nvPr/>
        </p:nvSpPr>
        <p:spPr>
          <a:xfrm>
            <a:off x="7654710" y="6008607"/>
            <a:ext cx="389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Peters, J. (2017) Causality, lecture slides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FFCEF0-246E-B94A-B98A-4F7A26DACC0C}"/>
              </a:ext>
            </a:extLst>
          </p:cNvPr>
          <p:cNvSpPr txBox="1"/>
          <p:nvPr/>
        </p:nvSpPr>
        <p:spPr>
          <a:xfrm>
            <a:off x="10628088" y="488920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52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AD8467-396A-CE41-ACF2-E38F7FDC75CA}"/>
              </a:ext>
            </a:extLst>
          </p:cNvPr>
          <p:cNvSpPr txBox="1"/>
          <p:nvPr/>
        </p:nvSpPr>
        <p:spPr>
          <a:xfrm>
            <a:off x="6432884" y="192505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CF0123-3546-4244-A22C-945418F451E7}"/>
              </a:ext>
            </a:extLst>
          </p:cNvPr>
          <p:cNvSpPr txBox="1"/>
          <p:nvPr/>
        </p:nvSpPr>
        <p:spPr>
          <a:xfrm>
            <a:off x="7613770" y="2109719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-2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B58BDD-8A73-8742-B381-A248738A5165}"/>
              </a:ext>
            </a:extLst>
          </p:cNvPr>
          <p:cNvSpPr txBox="1"/>
          <p:nvPr/>
        </p:nvSpPr>
        <p:spPr>
          <a:xfrm>
            <a:off x="6464968" y="41942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72559F1-7D8E-2F4C-97D5-2AC4684AA608}"/>
              </a:ext>
            </a:extLst>
          </p:cNvPr>
          <p:cNvSpPr txBox="1"/>
          <p:nvPr/>
        </p:nvSpPr>
        <p:spPr>
          <a:xfrm flipH="1">
            <a:off x="9016747" y="4194284"/>
            <a:ext cx="1633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CBD068-D31F-0449-B646-9EEEF9CDE7BF}"/>
              </a:ext>
            </a:extLst>
          </p:cNvPr>
          <p:cNvSpPr txBox="1"/>
          <p:nvPr/>
        </p:nvSpPr>
        <p:spPr>
          <a:xfrm flipH="1">
            <a:off x="10572832" y="4210326"/>
            <a:ext cx="1633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0.5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20870FC-60E3-D949-BC69-D47367D10960}"/>
              </a:ext>
            </a:extLst>
          </p:cNvPr>
          <p:cNvSpPr txBox="1"/>
          <p:nvPr/>
        </p:nvSpPr>
        <p:spPr>
          <a:xfrm flipH="1">
            <a:off x="8583611" y="969820"/>
            <a:ext cx="433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727F86-195B-7245-942A-9419EE48F4F4}"/>
              </a:ext>
            </a:extLst>
          </p:cNvPr>
          <p:cNvSpPr txBox="1"/>
          <p:nvPr/>
        </p:nvSpPr>
        <p:spPr>
          <a:xfrm flipH="1">
            <a:off x="10604916" y="1852136"/>
            <a:ext cx="433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86E0C9F-CFC1-B64B-9C18-0D8C09B36548}"/>
                  </a:ext>
                </a:extLst>
              </p14:cNvPr>
              <p14:cNvContentPartPr/>
              <p14:nvPr/>
            </p14:nvContentPartPr>
            <p14:xfrm>
              <a:off x="6194122" y="2513545"/>
              <a:ext cx="3385080" cy="1633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86E0C9F-CFC1-B64B-9C18-0D8C09B3654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58122" y="2477905"/>
                <a:ext cx="3456720" cy="170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55225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28C68D3-A7CD-D44B-A2CE-7D778B7E4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6350"/>
            <a:ext cx="10020300" cy="68453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A1993CA-370F-DF48-AB32-BBFC2E85AA91}"/>
                  </a:ext>
                </a:extLst>
              </p14:cNvPr>
              <p14:cNvContentPartPr/>
              <p14:nvPr/>
            </p14:nvContentPartPr>
            <p14:xfrm>
              <a:off x="5440642" y="3850945"/>
              <a:ext cx="2733840" cy="2895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A1993CA-370F-DF48-AB32-BBFC2E85AA9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05002" y="3815305"/>
                <a:ext cx="2805480" cy="296712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427541AB-ED37-CB49-8635-245ED001B8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4335" y="2876895"/>
            <a:ext cx="4687665" cy="380041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94629E3-B537-5D4F-88D1-180D983A88E9}"/>
                  </a:ext>
                </a:extLst>
              </p14:cNvPr>
              <p14:cNvContentPartPr/>
              <p14:nvPr/>
            </p14:nvContentPartPr>
            <p14:xfrm>
              <a:off x="8571941" y="4996421"/>
              <a:ext cx="2325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94629E3-B537-5D4F-88D1-180D983A88E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536301" y="4960421"/>
                <a:ext cx="3042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B1A9CC4-59A8-D548-92A6-6FF5AA4D09D1}"/>
                  </a:ext>
                </a:extLst>
              </p14:cNvPr>
              <p14:cNvContentPartPr/>
              <p14:nvPr/>
            </p14:nvContentPartPr>
            <p14:xfrm>
              <a:off x="10082861" y="4942421"/>
              <a:ext cx="30744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B1A9CC4-59A8-D548-92A6-6FF5AA4D09D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047221" y="4906421"/>
                <a:ext cx="37908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6032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C58BC5E-E27D-44A1-8C74-503792D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3224" y="1143000"/>
            <a:ext cx="0" cy="45720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8076C38-96CE-714A-AE70-C2C4729B857F}"/>
              </a:ext>
            </a:extLst>
          </p:cNvPr>
          <p:cNvSpPr/>
          <p:nvPr/>
        </p:nvSpPr>
        <p:spPr>
          <a:xfrm>
            <a:off x="117868" y="159558"/>
            <a:ext cx="4293712" cy="6643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5C0A643-E97C-9C46-BFA4-01D752688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488" y="328221"/>
            <a:ext cx="2985935" cy="62015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FD07CE5-2877-7447-80AD-68FB91256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2896" y="858252"/>
            <a:ext cx="6375794" cy="514149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A752F79-6B16-0144-80BA-F7BE5A81E5ED}"/>
              </a:ext>
            </a:extLst>
          </p:cNvPr>
          <p:cNvSpPr txBox="1"/>
          <p:nvPr/>
        </p:nvSpPr>
        <p:spPr>
          <a:xfrm>
            <a:off x="5905896" y="6433304"/>
            <a:ext cx="6221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http://web.math.ku.dk/~peters/jonas_files/mitTutorialJonas.pdf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FBF295-B8C9-DE49-BB8B-33576A0D06C1}"/>
              </a:ext>
            </a:extLst>
          </p:cNvPr>
          <p:cNvSpPr txBox="1"/>
          <p:nvPr/>
        </p:nvSpPr>
        <p:spPr>
          <a:xfrm>
            <a:off x="7654710" y="6008607"/>
            <a:ext cx="389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Peters, J. (2017) Causality, lecture slides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4236D0-F85E-7A42-BCC9-57BD2A03AF71}"/>
              </a:ext>
            </a:extLst>
          </p:cNvPr>
          <p:cNvSpPr txBox="1"/>
          <p:nvPr/>
        </p:nvSpPr>
        <p:spPr>
          <a:xfrm>
            <a:off x="10628088" y="488920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52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FCBB41A-014E-974E-AE9D-4C7532EF37A7}"/>
              </a:ext>
            </a:extLst>
          </p:cNvPr>
          <p:cNvSpPr txBox="1"/>
          <p:nvPr/>
        </p:nvSpPr>
        <p:spPr>
          <a:xfrm>
            <a:off x="6432884" y="192505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412027-BB54-6E4E-8D72-ED3B1BFB5714}"/>
              </a:ext>
            </a:extLst>
          </p:cNvPr>
          <p:cNvSpPr txBox="1"/>
          <p:nvPr/>
        </p:nvSpPr>
        <p:spPr>
          <a:xfrm>
            <a:off x="7613770" y="2109719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-2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0F4766D-827B-1644-859A-96DEBA7615FC}"/>
              </a:ext>
            </a:extLst>
          </p:cNvPr>
          <p:cNvSpPr txBox="1"/>
          <p:nvPr/>
        </p:nvSpPr>
        <p:spPr>
          <a:xfrm>
            <a:off x="6464968" y="41942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673E4B9-99E2-B245-99E4-32445A272668}"/>
              </a:ext>
            </a:extLst>
          </p:cNvPr>
          <p:cNvSpPr txBox="1"/>
          <p:nvPr/>
        </p:nvSpPr>
        <p:spPr>
          <a:xfrm flipH="1">
            <a:off x="9016747" y="4194284"/>
            <a:ext cx="1633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8CBFBFB-90BB-4049-87BE-031CF80AC0E0}"/>
              </a:ext>
            </a:extLst>
          </p:cNvPr>
          <p:cNvSpPr txBox="1"/>
          <p:nvPr/>
        </p:nvSpPr>
        <p:spPr>
          <a:xfrm flipH="1">
            <a:off x="10572832" y="4210326"/>
            <a:ext cx="1633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0.5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52BDFFC-C1DC-744F-B199-6E3DC3D0AC45}"/>
              </a:ext>
            </a:extLst>
          </p:cNvPr>
          <p:cNvSpPr txBox="1"/>
          <p:nvPr/>
        </p:nvSpPr>
        <p:spPr>
          <a:xfrm flipH="1">
            <a:off x="8583611" y="969820"/>
            <a:ext cx="433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31D477-31D7-CE48-B858-43C8565758BC}"/>
              </a:ext>
            </a:extLst>
          </p:cNvPr>
          <p:cNvSpPr txBox="1"/>
          <p:nvPr/>
        </p:nvSpPr>
        <p:spPr>
          <a:xfrm flipH="1">
            <a:off x="10604916" y="1852136"/>
            <a:ext cx="433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6371A08A-1E1C-0F4D-BEB0-1AD766B2B205}"/>
                  </a:ext>
                </a:extLst>
              </p14:cNvPr>
              <p14:cNvContentPartPr/>
              <p14:nvPr/>
            </p14:nvContentPartPr>
            <p14:xfrm>
              <a:off x="8165432" y="2513545"/>
              <a:ext cx="3483258" cy="16336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6371A08A-1E1C-0F4D-BEB0-1AD766B2B20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29433" y="2477905"/>
                <a:ext cx="3554896" cy="170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50622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C5CAFEB-60B1-F742-82CD-1FB5ACF2E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" y="0"/>
            <a:ext cx="9982200" cy="68072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F268122-CCBE-8348-8629-F944B84AC898}"/>
              </a:ext>
            </a:extLst>
          </p:cNvPr>
          <p:cNvGrpSpPr/>
          <p:nvPr/>
        </p:nvGrpSpPr>
        <p:grpSpPr>
          <a:xfrm>
            <a:off x="5319603" y="5116493"/>
            <a:ext cx="2058120" cy="1625760"/>
            <a:chOff x="5244082" y="5251705"/>
            <a:chExt cx="2058120" cy="162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F4F544E-5D4F-3A4F-8F69-2CBD35FD1C24}"/>
                    </a:ext>
                  </a:extLst>
                </p14:cNvPr>
                <p14:cNvContentPartPr/>
                <p14:nvPr/>
              </p14:nvContentPartPr>
              <p14:xfrm>
                <a:off x="5244082" y="5397145"/>
                <a:ext cx="2058120" cy="14803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F4F544E-5D4F-3A4F-8F69-2CBD35FD1C2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208082" y="5361145"/>
                  <a:ext cx="2129760" cy="155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36F971D-FC1B-644C-8E64-82C44D82AC8B}"/>
                    </a:ext>
                  </a:extLst>
                </p14:cNvPr>
                <p14:cNvContentPartPr/>
                <p14:nvPr/>
              </p14:nvContentPartPr>
              <p14:xfrm>
                <a:off x="5772202" y="5251705"/>
                <a:ext cx="1016640" cy="1425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36F971D-FC1B-644C-8E64-82C44D82AC8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736202" y="5216065"/>
                  <a:ext cx="1088280" cy="14972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59FBDEE1-9876-CE4E-ABF4-F1EA740B33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04335" y="2876895"/>
            <a:ext cx="4687665" cy="380041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97E793D-5F71-3C4E-ACAF-61ECB847A278}"/>
                  </a:ext>
                </a:extLst>
              </p14:cNvPr>
              <p14:cNvContentPartPr/>
              <p14:nvPr/>
            </p14:nvContentPartPr>
            <p14:xfrm>
              <a:off x="10094705" y="4987873"/>
              <a:ext cx="257400" cy="86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97E793D-5F71-3C4E-ACAF-61ECB847A27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058705" y="4951873"/>
                <a:ext cx="32904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5B5269D-8DA5-9D49-91B6-0C0E56D6B5F1}"/>
                  </a:ext>
                </a:extLst>
              </p14:cNvPr>
              <p14:cNvContentPartPr/>
              <p14:nvPr/>
            </p14:nvContentPartPr>
            <p14:xfrm>
              <a:off x="11553785" y="4929553"/>
              <a:ext cx="342720" cy="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5B5269D-8DA5-9D49-91B6-0C0E56D6B5F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518145" y="4893553"/>
                <a:ext cx="41436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D9739CE0-5E0F-1740-8F28-EE0051250DCC}"/>
              </a:ext>
            </a:extLst>
          </p:cNvPr>
          <p:cNvGrpSpPr/>
          <p:nvPr/>
        </p:nvGrpSpPr>
        <p:grpSpPr>
          <a:xfrm>
            <a:off x="9057846" y="4620581"/>
            <a:ext cx="808200" cy="312840"/>
            <a:chOff x="9057846" y="4620581"/>
            <a:chExt cx="808200" cy="31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BBDE9EF-8279-8646-BDD1-40490D3260EB}"/>
                    </a:ext>
                  </a:extLst>
                </p14:cNvPr>
                <p14:cNvContentPartPr/>
                <p14:nvPr/>
              </p14:nvContentPartPr>
              <p14:xfrm>
                <a:off x="9057846" y="4763861"/>
                <a:ext cx="808200" cy="97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BBDE9EF-8279-8646-BDD1-40490D3260E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049206" y="4755221"/>
                  <a:ext cx="8258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74FA454-8688-7547-93C8-8B6310519C66}"/>
                    </a:ext>
                  </a:extLst>
                </p14:cNvPr>
                <p14:cNvContentPartPr/>
                <p14:nvPr/>
              </p14:nvContentPartPr>
              <p14:xfrm>
                <a:off x="9669126" y="4620581"/>
                <a:ext cx="137520" cy="1501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74FA454-8688-7547-93C8-8B6310519C6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660486" y="4611581"/>
                  <a:ext cx="1551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E20E399-CB23-8643-9748-6F699F9DF822}"/>
                    </a:ext>
                  </a:extLst>
                </p14:cNvPr>
                <p14:cNvContentPartPr/>
                <p14:nvPr/>
              </p14:nvContentPartPr>
              <p14:xfrm>
                <a:off x="9672366" y="4778261"/>
                <a:ext cx="136800" cy="1551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E20E399-CB23-8643-9748-6F699F9DF82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663366" y="4769621"/>
                  <a:ext cx="154440" cy="172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29323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58BC5E-E27D-44A1-8C74-503792D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3224" y="1143000"/>
            <a:ext cx="0" cy="45720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DC9E88-7041-F347-A88D-FD965F9DD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0347C5-B21E-5245-98CC-8C353A9E0787}"/>
              </a:ext>
            </a:extLst>
          </p:cNvPr>
          <p:cNvSpPr/>
          <p:nvPr/>
        </p:nvSpPr>
        <p:spPr>
          <a:xfrm>
            <a:off x="117868" y="159558"/>
            <a:ext cx="4293712" cy="6643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61B7E3-C99E-144B-8682-F04D04495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488" y="328221"/>
            <a:ext cx="2985935" cy="62015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47E224-AA91-034F-A2DB-A978195AB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896" y="858252"/>
            <a:ext cx="6375794" cy="51414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3EF23C-3F12-D24E-A9A3-ED6DDB598248}"/>
              </a:ext>
            </a:extLst>
          </p:cNvPr>
          <p:cNvSpPr txBox="1"/>
          <p:nvPr/>
        </p:nvSpPr>
        <p:spPr>
          <a:xfrm>
            <a:off x="5905896" y="6433304"/>
            <a:ext cx="6221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http://web.math.ku.dk/~peters/jonas_files/mitTutorialJonas.pdf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9A6330-C1DE-834E-80AB-B02912631009}"/>
              </a:ext>
            </a:extLst>
          </p:cNvPr>
          <p:cNvSpPr txBox="1"/>
          <p:nvPr/>
        </p:nvSpPr>
        <p:spPr>
          <a:xfrm>
            <a:off x="7654710" y="6008607"/>
            <a:ext cx="3893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Peters, J. (2017) Causality, lecture slides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66A1FF-2819-544B-B9CC-1797DA0C0C47}"/>
              </a:ext>
            </a:extLst>
          </p:cNvPr>
          <p:cNvSpPr txBox="1"/>
          <p:nvPr/>
        </p:nvSpPr>
        <p:spPr>
          <a:xfrm>
            <a:off x="10628088" y="488920"/>
            <a:ext cx="920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52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54F9B9-D9D4-EB44-8B53-6C3AE9F55154}"/>
              </a:ext>
            </a:extLst>
          </p:cNvPr>
          <p:cNvSpPr txBox="1"/>
          <p:nvPr/>
        </p:nvSpPr>
        <p:spPr>
          <a:xfrm>
            <a:off x="6432884" y="1925053"/>
            <a:ext cx="340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6B3EB4-F781-D44F-BF4D-9C5A0B97218E}"/>
              </a:ext>
            </a:extLst>
          </p:cNvPr>
          <p:cNvSpPr txBox="1"/>
          <p:nvPr/>
        </p:nvSpPr>
        <p:spPr>
          <a:xfrm>
            <a:off x="7613770" y="2109719"/>
            <a:ext cx="434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-2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8EB392-ACF6-6B4A-B77C-3AD43A115A2B}"/>
              </a:ext>
            </a:extLst>
          </p:cNvPr>
          <p:cNvSpPr txBox="1"/>
          <p:nvPr/>
        </p:nvSpPr>
        <p:spPr>
          <a:xfrm>
            <a:off x="6464968" y="4194284"/>
            <a:ext cx="340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37C9B2-6D9E-B446-8D58-470748E42F04}"/>
              </a:ext>
            </a:extLst>
          </p:cNvPr>
          <p:cNvSpPr txBox="1"/>
          <p:nvPr/>
        </p:nvSpPr>
        <p:spPr>
          <a:xfrm flipH="1">
            <a:off x="9016747" y="4194284"/>
            <a:ext cx="1633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ED914A-2402-7643-A25C-DC40961530F1}"/>
              </a:ext>
            </a:extLst>
          </p:cNvPr>
          <p:cNvSpPr txBox="1"/>
          <p:nvPr/>
        </p:nvSpPr>
        <p:spPr>
          <a:xfrm flipH="1">
            <a:off x="10572832" y="4210326"/>
            <a:ext cx="1633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0.5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1915D3-53FC-F344-B051-66661F40F622}"/>
              </a:ext>
            </a:extLst>
          </p:cNvPr>
          <p:cNvSpPr txBox="1"/>
          <p:nvPr/>
        </p:nvSpPr>
        <p:spPr>
          <a:xfrm flipH="1">
            <a:off x="8583611" y="969820"/>
            <a:ext cx="433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896230-6EE8-074E-B915-BD676E0ED436}"/>
              </a:ext>
            </a:extLst>
          </p:cNvPr>
          <p:cNvSpPr txBox="1"/>
          <p:nvPr/>
        </p:nvSpPr>
        <p:spPr>
          <a:xfrm flipH="1">
            <a:off x="10604916" y="1852136"/>
            <a:ext cx="433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C869756-F0C8-4849-A5FA-B073F8A75477}"/>
                  </a:ext>
                </a:extLst>
              </p14:cNvPr>
              <p14:cNvContentPartPr/>
              <p14:nvPr/>
            </p14:nvContentPartPr>
            <p14:xfrm>
              <a:off x="6096000" y="2513545"/>
              <a:ext cx="5552690" cy="16336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C869756-F0C8-4849-A5FA-B073F8A7547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60000" y="2477905"/>
                <a:ext cx="5624331" cy="170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7682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F268122-CCBE-8348-8629-F944B84AC898}"/>
              </a:ext>
            </a:extLst>
          </p:cNvPr>
          <p:cNvGrpSpPr/>
          <p:nvPr/>
        </p:nvGrpSpPr>
        <p:grpSpPr>
          <a:xfrm>
            <a:off x="3393154" y="3305327"/>
            <a:ext cx="1262762" cy="997487"/>
            <a:chOff x="5244082" y="5251705"/>
            <a:chExt cx="2058120" cy="162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F4F544E-5D4F-3A4F-8F69-2CBD35FD1C24}"/>
                    </a:ext>
                  </a:extLst>
                </p14:cNvPr>
                <p14:cNvContentPartPr/>
                <p14:nvPr/>
              </p14:nvContentPartPr>
              <p14:xfrm>
                <a:off x="5244082" y="5397145"/>
                <a:ext cx="2058120" cy="14803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F4F544E-5D4F-3A4F-8F69-2CBD35FD1C2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185413" y="5338472"/>
                  <a:ext cx="2174872" cy="15970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36F971D-FC1B-644C-8E64-82C44D82AC8B}"/>
                    </a:ext>
                  </a:extLst>
                </p14:cNvPr>
                <p14:cNvContentPartPr/>
                <p14:nvPr/>
              </p14:nvContentPartPr>
              <p14:xfrm>
                <a:off x="5772202" y="5251705"/>
                <a:ext cx="1016640" cy="1425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36F971D-FC1B-644C-8E64-82C44D82AC8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713538" y="5193625"/>
                  <a:ext cx="1133381" cy="1542347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34B25E4-71BE-3240-9484-D546EF1C75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50073"/>
            <a:ext cx="12015489" cy="25801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6A4728-EBC5-5C4D-A853-B8FC17A99BB3}"/>
              </a:ext>
            </a:extLst>
          </p:cNvPr>
          <p:cNvSpPr txBox="1"/>
          <p:nvPr/>
        </p:nvSpPr>
        <p:spPr>
          <a:xfrm>
            <a:off x="1545206" y="2659225"/>
            <a:ext cx="1504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intercept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C7BB7A-E1CC-0C48-A7B0-06CDF7C9BE12}"/>
              </a:ext>
            </a:extLst>
          </p:cNvPr>
          <p:cNvSpPr txBox="1"/>
          <p:nvPr/>
        </p:nvSpPr>
        <p:spPr>
          <a:xfrm>
            <a:off x="3839228" y="2720666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07068D-50B8-A444-83D9-0C480AB96C15}"/>
              </a:ext>
            </a:extLst>
          </p:cNvPr>
          <p:cNvSpPr txBox="1"/>
          <p:nvPr/>
        </p:nvSpPr>
        <p:spPr>
          <a:xfrm>
            <a:off x="5510258" y="2720666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DDF5883-4802-C047-9398-93001EBDAC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08937" y="2720666"/>
            <a:ext cx="4687665" cy="380041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97E469C-EC9E-BA44-82B8-8861BBA5A318}"/>
                  </a:ext>
                </a:extLst>
              </p14:cNvPr>
              <p14:cNvContentPartPr/>
              <p14:nvPr/>
            </p14:nvContentPartPr>
            <p14:xfrm>
              <a:off x="7924985" y="4846033"/>
              <a:ext cx="3405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97E469C-EC9E-BA44-82B8-8861BBA5A31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889345" y="4810033"/>
                <a:ext cx="4122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16447A9-151A-3847-A617-79BE42A3D40E}"/>
                  </a:ext>
                </a:extLst>
              </p14:cNvPr>
              <p14:cNvContentPartPr/>
              <p14:nvPr/>
            </p14:nvContentPartPr>
            <p14:xfrm>
              <a:off x="9522305" y="4720393"/>
              <a:ext cx="309960" cy="262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16447A9-151A-3847-A617-79BE42A3D40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486305" y="4684393"/>
                <a:ext cx="38160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2D38977-B170-7345-B7B5-6DD1B8239138}"/>
                  </a:ext>
                </a:extLst>
              </p14:cNvPr>
              <p14:cNvContentPartPr/>
              <p14:nvPr/>
            </p14:nvContentPartPr>
            <p14:xfrm>
              <a:off x="11057705" y="4813993"/>
              <a:ext cx="30924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2D38977-B170-7345-B7B5-6DD1B823913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022065" y="4778353"/>
                <a:ext cx="3808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5D4C2F1-1B76-144A-B189-B056C788FB22}"/>
                  </a:ext>
                </a:extLst>
              </p14:cNvPr>
              <p14:cNvContentPartPr/>
              <p14:nvPr/>
            </p14:nvContentPartPr>
            <p14:xfrm>
              <a:off x="5283064" y="2965390"/>
              <a:ext cx="1262762" cy="1337424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5D4C2F1-1B76-144A-B189-B056C788FB2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247067" y="2929399"/>
                <a:ext cx="1334395" cy="1409046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0B4DB0D5-7B93-8544-A2D9-799423D44132}"/>
              </a:ext>
            </a:extLst>
          </p:cNvPr>
          <p:cNvSpPr txBox="1"/>
          <p:nvPr/>
        </p:nvSpPr>
        <p:spPr>
          <a:xfrm>
            <a:off x="2704425" y="4787987"/>
            <a:ext cx="2805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Sign has changed!</a:t>
            </a:r>
          </a:p>
        </p:txBody>
      </p:sp>
    </p:spTree>
    <p:extLst>
      <p:ext uri="{BB962C8B-B14F-4D97-AF65-F5344CB8AC3E}">
        <p14:creationId xmlns:p14="http://schemas.microsoft.com/office/powerpoint/2010/main" val="2832901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63566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E3FC569-BC18-D245-AE9C-FDD080220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896" y="858252"/>
            <a:ext cx="6375794" cy="51414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B0815C5-C4ED-634A-8327-246A9871756F}"/>
              </a:ext>
            </a:extLst>
          </p:cNvPr>
          <p:cNvSpPr txBox="1"/>
          <p:nvPr/>
        </p:nvSpPr>
        <p:spPr>
          <a:xfrm>
            <a:off x="5905896" y="6433304"/>
            <a:ext cx="6221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http://web.math.ku.dk/~peters/jonas_files/mitTutorialJonas.pdf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74A9F1-B0AB-DC4B-B8A9-CCBB0788FC93}"/>
              </a:ext>
            </a:extLst>
          </p:cNvPr>
          <p:cNvSpPr txBox="1"/>
          <p:nvPr/>
        </p:nvSpPr>
        <p:spPr>
          <a:xfrm>
            <a:off x="7654710" y="6008607"/>
            <a:ext cx="3893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Peters, J. (2017) Causality, lecture slides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B91A73-6715-C14B-92E1-C8BAA3A62C42}"/>
              </a:ext>
            </a:extLst>
          </p:cNvPr>
          <p:cNvSpPr txBox="1"/>
          <p:nvPr/>
        </p:nvSpPr>
        <p:spPr>
          <a:xfrm>
            <a:off x="10628088" y="488920"/>
            <a:ext cx="920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52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CD56B7-A9F6-0B4C-84FA-DDF7B841C510}"/>
              </a:ext>
            </a:extLst>
          </p:cNvPr>
          <p:cNvSpPr txBox="1"/>
          <p:nvPr/>
        </p:nvSpPr>
        <p:spPr>
          <a:xfrm>
            <a:off x="6432884" y="1925053"/>
            <a:ext cx="340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C8CA18-A280-AA42-9D99-4096FDF4AF44}"/>
              </a:ext>
            </a:extLst>
          </p:cNvPr>
          <p:cNvSpPr txBox="1"/>
          <p:nvPr/>
        </p:nvSpPr>
        <p:spPr>
          <a:xfrm>
            <a:off x="7613770" y="2109719"/>
            <a:ext cx="434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-2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AF1485-F72A-B548-8F29-1AE81B2D7440}"/>
              </a:ext>
            </a:extLst>
          </p:cNvPr>
          <p:cNvSpPr txBox="1"/>
          <p:nvPr/>
        </p:nvSpPr>
        <p:spPr>
          <a:xfrm>
            <a:off x="6464968" y="4194284"/>
            <a:ext cx="340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3EA8BA-5E6D-A146-88A6-D05F56FD5B0F}"/>
              </a:ext>
            </a:extLst>
          </p:cNvPr>
          <p:cNvSpPr txBox="1"/>
          <p:nvPr/>
        </p:nvSpPr>
        <p:spPr>
          <a:xfrm flipH="1">
            <a:off x="9016747" y="4194284"/>
            <a:ext cx="1633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D22432-E1AF-4C4F-A878-99DB8597A0CF}"/>
              </a:ext>
            </a:extLst>
          </p:cNvPr>
          <p:cNvSpPr txBox="1"/>
          <p:nvPr/>
        </p:nvSpPr>
        <p:spPr>
          <a:xfrm flipH="1">
            <a:off x="10572832" y="4210326"/>
            <a:ext cx="1633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0.5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AEFCF-5ACE-A643-9ABD-1E8DED403803}"/>
              </a:ext>
            </a:extLst>
          </p:cNvPr>
          <p:cNvSpPr txBox="1"/>
          <p:nvPr/>
        </p:nvSpPr>
        <p:spPr>
          <a:xfrm flipH="1">
            <a:off x="8583611" y="969820"/>
            <a:ext cx="433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BB4584-AF94-FD43-822B-DCD8A57C755F}"/>
              </a:ext>
            </a:extLst>
          </p:cNvPr>
          <p:cNvSpPr txBox="1"/>
          <p:nvPr/>
        </p:nvSpPr>
        <p:spPr>
          <a:xfrm flipH="1">
            <a:off x="10604916" y="1852136"/>
            <a:ext cx="433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F0EA08-6422-E648-B118-6E26D8E3E5FE}"/>
              </a:ext>
            </a:extLst>
          </p:cNvPr>
          <p:cNvSpPr txBox="1"/>
          <p:nvPr/>
        </p:nvSpPr>
        <p:spPr>
          <a:xfrm>
            <a:off x="317508" y="1443840"/>
            <a:ext cx="41913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X &gt; Y (-2 * -1 = 2)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Adjust for backdoors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Possible adjustment variables include: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{A}, {K}, {A,K}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Including F, G, H will not affect our estimation</a:t>
            </a:r>
          </a:p>
        </p:txBody>
      </p:sp>
    </p:spTree>
    <p:extLst>
      <p:ext uri="{BB962C8B-B14F-4D97-AF65-F5344CB8AC3E}">
        <p14:creationId xmlns:p14="http://schemas.microsoft.com/office/powerpoint/2010/main" val="4105675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6A4728-EBC5-5C4D-A853-B8FC17A99BB3}"/>
              </a:ext>
            </a:extLst>
          </p:cNvPr>
          <p:cNvSpPr txBox="1"/>
          <p:nvPr/>
        </p:nvSpPr>
        <p:spPr>
          <a:xfrm>
            <a:off x="1641533" y="2869657"/>
            <a:ext cx="1504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intercept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C7BB7A-E1CC-0C48-A7B0-06CDF7C9BE12}"/>
              </a:ext>
            </a:extLst>
          </p:cNvPr>
          <p:cNvSpPr txBox="1"/>
          <p:nvPr/>
        </p:nvSpPr>
        <p:spPr>
          <a:xfrm>
            <a:off x="4029334" y="2987747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07068D-50B8-A444-83D9-0C480AB96C15}"/>
              </a:ext>
            </a:extLst>
          </p:cNvPr>
          <p:cNvSpPr txBox="1"/>
          <p:nvPr/>
        </p:nvSpPr>
        <p:spPr>
          <a:xfrm>
            <a:off x="5638892" y="2905780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3F32E9F-D3C8-794F-AFB3-32F74666FA21}"/>
                  </a:ext>
                </a:extLst>
              </p14:cNvPr>
              <p14:cNvContentPartPr/>
              <p14:nvPr/>
            </p14:nvContentPartPr>
            <p14:xfrm>
              <a:off x="3913740" y="3267132"/>
              <a:ext cx="942119" cy="997822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3F32E9F-D3C8-794F-AFB3-32F74666FA2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77754" y="3231149"/>
                <a:ext cx="1013732" cy="1069429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1E005A07-B108-BC4A-806E-F92D393636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38" y="27046"/>
            <a:ext cx="12077062" cy="27056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8E4816B-DE6E-8F49-AF7D-40AAA3E6E5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6465" y="2905780"/>
            <a:ext cx="4687665" cy="380041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E056F28-09C1-9B45-B6A7-D39F5FF6388E}"/>
                  </a:ext>
                </a:extLst>
              </p14:cNvPr>
              <p14:cNvContentPartPr/>
              <p14:nvPr/>
            </p14:nvContentPartPr>
            <p14:xfrm>
              <a:off x="5573712" y="3313508"/>
              <a:ext cx="942119" cy="997822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E056F28-09C1-9B45-B6A7-D39F5FF638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37726" y="3277525"/>
                <a:ext cx="1013732" cy="10694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7B57E8F-2A7B-F744-8BBD-EE5FA3FBEB78}"/>
                  </a:ext>
                </a:extLst>
              </p14:cNvPr>
              <p14:cNvContentPartPr/>
              <p14:nvPr/>
            </p14:nvContentPartPr>
            <p14:xfrm>
              <a:off x="8844785" y="3466513"/>
              <a:ext cx="31104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7B57E8F-2A7B-F744-8BBD-EE5FA3FBEB7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08785" y="3430873"/>
                <a:ext cx="3826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7FE73C7-781C-9444-BCC6-136D707BE30D}"/>
                  </a:ext>
                </a:extLst>
              </p14:cNvPr>
              <p14:cNvContentPartPr/>
              <p14:nvPr/>
            </p14:nvContentPartPr>
            <p14:xfrm>
              <a:off x="8074025" y="5033233"/>
              <a:ext cx="4287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7FE73C7-781C-9444-BCC6-136D707BE30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038385" y="4997593"/>
                <a:ext cx="5004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BA5FC4F-2839-9B49-BE86-772BFF64D317}"/>
                  </a:ext>
                </a:extLst>
              </p14:cNvPr>
              <p14:cNvContentPartPr/>
              <p14:nvPr/>
            </p14:nvContentPartPr>
            <p14:xfrm>
              <a:off x="11145185" y="4983913"/>
              <a:ext cx="30852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BA5FC4F-2839-9B49-BE86-772BFF64D31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109545" y="4948273"/>
                <a:ext cx="38016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17E25AC0-234E-7F4E-89C0-7583911565A7}"/>
              </a:ext>
            </a:extLst>
          </p:cNvPr>
          <p:cNvSpPr txBox="1"/>
          <p:nvPr/>
        </p:nvSpPr>
        <p:spPr>
          <a:xfrm>
            <a:off x="1224366" y="5796366"/>
            <a:ext cx="1811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&gt; Y: (-2 * -1 = 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107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6A4728-EBC5-5C4D-A853-B8FC17A99BB3}"/>
              </a:ext>
            </a:extLst>
          </p:cNvPr>
          <p:cNvSpPr txBox="1"/>
          <p:nvPr/>
        </p:nvSpPr>
        <p:spPr>
          <a:xfrm>
            <a:off x="1641533" y="2869657"/>
            <a:ext cx="1504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intercept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C7BB7A-E1CC-0C48-A7B0-06CDF7C9BE12}"/>
              </a:ext>
            </a:extLst>
          </p:cNvPr>
          <p:cNvSpPr txBox="1"/>
          <p:nvPr/>
        </p:nvSpPr>
        <p:spPr>
          <a:xfrm>
            <a:off x="5068394" y="2848743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07068D-50B8-A444-83D9-0C480AB96C15}"/>
              </a:ext>
            </a:extLst>
          </p:cNvPr>
          <p:cNvSpPr txBox="1"/>
          <p:nvPr/>
        </p:nvSpPr>
        <p:spPr>
          <a:xfrm>
            <a:off x="7235081" y="2888428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3F32E9F-D3C8-794F-AFB3-32F74666FA21}"/>
                  </a:ext>
                </a:extLst>
              </p14:cNvPr>
              <p14:cNvContentPartPr/>
              <p14:nvPr/>
            </p14:nvContentPartPr>
            <p14:xfrm>
              <a:off x="4069643" y="2961792"/>
              <a:ext cx="942119" cy="997822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3F32E9F-D3C8-794F-AFB3-32F74666FA2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33657" y="2925809"/>
                <a:ext cx="1013732" cy="1069429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58E4816B-DE6E-8F49-AF7D-40AAA3E6E5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9135" y="3297092"/>
            <a:ext cx="4204995" cy="340909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E056F28-09C1-9B45-B6A7-D39F5FF6388E}"/>
                  </a:ext>
                </a:extLst>
              </p14:cNvPr>
              <p14:cNvContentPartPr/>
              <p14:nvPr/>
            </p14:nvContentPartPr>
            <p14:xfrm>
              <a:off x="6318982" y="3057735"/>
              <a:ext cx="942119" cy="997822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E056F28-09C1-9B45-B6A7-D39F5FF638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82996" y="3021752"/>
                <a:ext cx="1013732" cy="1069429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01AAF27-1724-1C4B-89F5-4DC900479E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417" y="151810"/>
            <a:ext cx="12090583" cy="275538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A92702D-2D51-A243-A953-E4E793FBD70F}"/>
                  </a:ext>
                </a:extLst>
              </p14:cNvPr>
              <p14:cNvContentPartPr/>
              <p14:nvPr/>
            </p14:nvContentPartPr>
            <p14:xfrm>
              <a:off x="8468945" y="5204593"/>
              <a:ext cx="30528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A92702D-2D51-A243-A953-E4E793FBD70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433305" y="5168593"/>
                <a:ext cx="3769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B2F4146-8BC1-6D4F-AB5A-C76E31213B4C}"/>
                  </a:ext>
                </a:extLst>
              </p14:cNvPr>
              <p14:cNvContentPartPr/>
              <p14:nvPr/>
            </p14:nvContentPartPr>
            <p14:xfrm>
              <a:off x="10509065" y="3814993"/>
              <a:ext cx="26388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B2F4146-8BC1-6D4F-AB5A-C76E31213B4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473065" y="3779353"/>
                <a:ext cx="3355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A1F54A3-1CB4-1D42-964F-01C55DEFAE30}"/>
                  </a:ext>
                </a:extLst>
              </p14:cNvPr>
              <p14:cNvContentPartPr/>
              <p14:nvPr/>
            </p14:nvContentPartPr>
            <p14:xfrm>
              <a:off x="11201705" y="5148073"/>
              <a:ext cx="311400" cy="234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A1F54A3-1CB4-1D42-964F-01C55DEFAE3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166065" y="5112433"/>
                <a:ext cx="383040" cy="9504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0E7FE73D-134B-E14B-90C3-DA0968FD94AC}"/>
              </a:ext>
            </a:extLst>
          </p:cNvPr>
          <p:cNvSpPr txBox="1"/>
          <p:nvPr/>
        </p:nvSpPr>
        <p:spPr>
          <a:xfrm>
            <a:off x="1224366" y="5796366"/>
            <a:ext cx="1811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&gt; Y: (-2 * -1 = 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339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6A4728-EBC5-5C4D-A853-B8FC17A99BB3}"/>
              </a:ext>
            </a:extLst>
          </p:cNvPr>
          <p:cNvSpPr txBox="1"/>
          <p:nvPr/>
        </p:nvSpPr>
        <p:spPr>
          <a:xfrm>
            <a:off x="1641533" y="2869657"/>
            <a:ext cx="1504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intercept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C7BB7A-E1CC-0C48-A7B0-06CDF7C9BE12}"/>
              </a:ext>
            </a:extLst>
          </p:cNvPr>
          <p:cNvSpPr txBox="1"/>
          <p:nvPr/>
        </p:nvSpPr>
        <p:spPr>
          <a:xfrm>
            <a:off x="5109451" y="2773872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07068D-50B8-A444-83D9-0C480AB96C15}"/>
              </a:ext>
            </a:extLst>
          </p:cNvPr>
          <p:cNvSpPr txBox="1"/>
          <p:nvPr/>
        </p:nvSpPr>
        <p:spPr>
          <a:xfrm>
            <a:off x="7539135" y="2773872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3F32E9F-D3C8-794F-AFB3-32F74666FA21}"/>
                  </a:ext>
                </a:extLst>
              </p14:cNvPr>
              <p14:cNvContentPartPr/>
              <p14:nvPr/>
            </p14:nvContentPartPr>
            <p14:xfrm>
              <a:off x="4069643" y="2961792"/>
              <a:ext cx="942119" cy="997822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3F32E9F-D3C8-794F-AFB3-32F74666FA2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33657" y="2925809"/>
                <a:ext cx="1013732" cy="1069429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58E4816B-DE6E-8F49-AF7D-40AAA3E6E5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9135" y="3297092"/>
            <a:ext cx="4204995" cy="340909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E056F28-09C1-9B45-B6A7-D39F5FF6388E}"/>
                  </a:ext>
                </a:extLst>
              </p14:cNvPr>
              <p14:cNvContentPartPr/>
              <p14:nvPr/>
            </p14:nvContentPartPr>
            <p14:xfrm>
              <a:off x="10127752" y="2476530"/>
              <a:ext cx="942119" cy="997822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E056F28-09C1-9B45-B6A7-D39F5FF638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91766" y="2440547"/>
                <a:ext cx="1013732" cy="1069429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B5945E3-7EBC-B047-928B-61CB9D05C2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-74427"/>
            <a:ext cx="12139541" cy="28482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7C7E7AD-A0D9-9348-A549-0B03F5EA47C6}"/>
              </a:ext>
            </a:extLst>
          </p:cNvPr>
          <p:cNvSpPr txBox="1"/>
          <p:nvPr/>
        </p:nvSpPr>
        <p:spPr>
          <a:xfrm>
            <a:off x="9832884" y="2696381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K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D02FDF4-B844-2E47-B40D-CAB4594F9F79}"/>
              </a:ext>
            </a:extLst>
          </p:cNvPr>
          <p:cNvGrpSpPr/>
          <p:nvPr/>
        </p:nvGrpSpPr>
        <p:grpSpPr>
          <a:xfrm>
            <a:off x="6276373" y="2696381"/>
            <a:ext cx="1262762" cy="997487"/>
            <a:chOff x="5244082" y="5251705"/>
            <a:chExt cx="2058120" cy="162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9C157FD-2C27-AC43-8B19-805EDA78BB15}"/>
                    </a:ext>
                  </a:extLst>
                </p14:cNvPr>
                <p14:cNvContentPartPr/>
                <p14:nvPr/>
              </p14:nvContentPartPr>
              <p14:xfrm>
                <a:off x="5244082" y="5397145"/>
                <a:ext cx="2058120" cy="1480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9C157FD-2C27-AC43-8B19-805EDA78BB1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185413" y="5338472"/>
                  <a:ext cx="2174872" cy="15970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FD6A6CF-4C8F-4741-90C4-9D076F97CF0B}"/>
                    </a:ext>
                  </a:extLst>
                </p14:cNvPr>
                <p14:cNvContentPartPr/>
                <p14:nvPr/>
              </p14:nvContentPartPr>
              <p14:xfrm>
                <a:off x="5772202" y="5251705"/>
                <a:ext cx="1016640" cy="1425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FD6A6CF-4C8F-4741-90C4-9D076F97CF0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713538" y="5193625"/>
                  <a:ext cx="1133381" cy="154234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0B45FBC-00B4-3749-BD47-D60E35E1ED25}"/>
                  </a:ext>
                </a:extLst>
              </p14:cNvPr>
              <p14:cNvContentPartPr/>
              <p14:nvPr/>
            </p14:nvContentPartPr>
            <p14:xfrm>
              <a:off x="8475785" y="5191273"/>
              <a:ext cx="294120" cy="8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0B45FBC-00B4-3749-BD47-D60E35E1ED2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440145" y="5155273"/>
                <a:ext cx="36576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910832D-5717-644E-B610-B7147C3B1D8A}"/>
                  </a:ext>
                </a:extLst>
              </p14:cNvPr>
              <p14:cNvContentPartPr/>
              <p14:nvPr/>
            </p14:nvContentPartPr>
            <p14:xfrm>
              <a:off x="9197945" y="3809593"/>
              <a:ext cx="22932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910832D-5717-644E-B610-B7147C3B1D8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161945" y="3773593"/>
                <a:ext cx="3009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692844D-7835-8B46-BDD5-B6AECCBF8C6E}"/>
                  </a:ext>
                </a:extLst>
              </p14:cNvPr>
              <p14:cNvContentPartPr/>
              <p14:nvPr/>
            </p14:nvContentPartPr>
            <p14:xfrm>
              <a:off x="10505465" y="3791593"/>
              <a:ext cx="28152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692844D-7835-8B46-BDD5-B6AECCBF8C6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469825" y="3755953"/>
                <a:ext cx="3531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2461F32-B37C-9546-9137-C5CD4C36B077}"/>
                  </a:ext>
                </a:extLst>
              </p14:cNvPr>
              <p14:cNvContentPartPr/>
              <p14:nvPr/>
            </p14:nvContentPartPr>
            <p14:xfrm>
              <a:off x="11256065" y="5217553"/>
              <a:ext cx="17532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2461F32-B37C-9546-9137-C5CD4C36B07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220065" y="5181913"/>
                <a:ext cx="24696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D4524403-CDB8-504B-A6C1-8713A55288CE}"/>
              </a:ext>
            </a:extLst>
          </p:cNvPr>
          <p:cNvSpPr txBox="1"/>
          <p:nvPr/>
        </p:nvSpPr>
        <p:spPr>
          <a:xfrm>
            <a:off x="1224366" y="5796366"/>
            <a:ext cx="1811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&gt; Y: (-2 * -1 = 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484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3F761-D7BE-BB4C-BBE2-F4A82D533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10" y="50901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Problem Set Up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1DC2BA4-38D8-3343-86FD-258ECC523CB5}"/>
              </a:ext>
            </a:extLst>
          </p:cNvPr>
          <p:cNvSpPr/>
          <p:nvPr/>
        </p:nvSpPr>
        <p:spPr>
          <a:xfrm>
            <a:off x="3844091" y="2769107"/>
            <a:ext cx="709863" cy="7098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F60D39-26E1-0848-AC93-E16DF7D9F2AD}"/>
              </a:ext>
            </a:extLst>
          </p:cNvPr>
          <p:cNvSpPr/>
          <p:nvPr/>
        </p:nvSpPr>
        <p:spPr>
          <a:xfrm>
            <a:off x="3844091" y="4400182"/>
            <a:ext cx="529390" cy="5293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62E197-6B48-A54D-876C-3A7B99F99CD9}"/>
              </a:ext>
            </a:extLst>
          </p:cNvPr>
          <p:cNvSpPr/>
          <p:nvPr/>
        </p:nvSpPr>
        <p:spPr>
          <a:xfrm>
            <a:off x="3152276" y="3982110"/>
            <a:ext cx="529390" cy="5293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41F371D-E31D-2D4C-A8EE-B2AA97DB6D88}"/>
              </a:ext>
            </a:extLst>
          </p:cNvPr>
          <p:cNvSpPr/>
          <p:nvPr/>
        </p:nvSpPr>
        <p:spPr>
          <a:xfrm>
            <a:off x="2695077" y="3261939"/>
            <a:ext cx="529390" cy="5293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FFDB87-C058-3547-855D-29645086A530}"/>
              </a:ext>
            </a:extLst>
          </p:cNvPr>
          <p:cNvSpPr/>
          <p:nvPr/>
        </p:nvSpPr>
        <p:spPr>
          <a:xfrm>
            <a:off x="3152276" y="1740646"/>
            <a:ext cx="529390" cy="5293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86C3A99-9578-1947-ABCA-F260A21517C5}"/>
              </a:ext>
            </a:extLst>
          </p:cNvPr>
          <p:cNvSpPr/>
          <p:nvPr/>
        </p:nvSpPr>
        <p:spPr>
          <a:xfrm>
            <a:off x="3934328" y="1318505"/>
            <a:ext cx="529390" cy="5293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24B04E0-3645-7D44-9B63-031EC1E3216C}"/>
              </a:ext>
            </a:extLst>
          </p:cNvPr>
          <p:cNvSpPr/>
          <p:nvPr/>
        </p:nvSpPr>
        <p:spPr>
          <a:xfrm>
            <a:off x="6707607" y="2817233"/>
            <a:ext cx="709863" cy="7098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7FA7F8F-B123-744A-AED0-F68571BE6ABD}"/>
              </a:ext>
            </a:extLst>
          </p:cNvPr>
          <p:cNvSpPr/>
          <p:nvPr/>
        </p:nvSpPr>
        <p:spPr>
          <a:xfrm>
            <a:off x="2719139" y="2447477"/>
            <a:ext cx="529390" cy="5293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03BD96-E8E7-C146-8A8A-441C3BF79061}"/>
              </a:ext>
            </a:extLst>
          </p:cNvPr>
          <p:cNvSpPr txBox="1"/>
          <p:nvPr/>
        </p:nvSpPr>
        <p:spPr>
          <a:xfrm>
            <a:off x="4463718" y="2077668"/>
            <a:ext cx="2354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Main Predictor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5856C2-B2E6-284D-A30B-011B294E71E9}"/>
              </a:ext>
            </a:extLst>
          </p:cNvPr>
          <p:cNvSpPr txBox="1"/>
          <p:nvPr/>
        </p:nvSpPr>
        <p:spPr>
          <a:xfrm>
            <a:off x="7417470" y="2077668"/>
            <a:ext cx="1530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Outcome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397334-0A75-3D44-BEA1-1E11ABCF8807}"/>
              </a:ext>
            </a:extLst>
          </p:cNvPr>
          <p:cNvSpPr txBox="1"/>
          <p:nvPr/>
        </p:nvSpPr>
        <p:spPr>
          <a:xfrm>
            <a:off x="1363460" y="5151573"/>
            <a:ext cx="4769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Controls e.g. demographics etc.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14B627-8914-914D-9E18-75725D3EB576}"/>
              </a:ext>
            </a:extLst>
          </p:cNvPr>
          <p:cNvCxnSpPr/>
          <p:nvPr/>
        </p:nvCxnSpPr>
        <p:spPr>
          <a:xfrm flipV="1">
            <a:off x="3007897" y="4852787"/>
            <a:ext cx="433139" cy="264695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4389DF-85A6-334E-8DC7-082FDBA3D625}"/>
              </a:ext>
            </a:extLst>
          </p:cNvPr>
          <p:cNvCxnSpPr>
            <a:cxnSpLocks/>
          </p:cNvCxnSpPr>
          <p:nvPr/>
        </p:nvCxnSpPr>
        <p:spPr>
          <a:xfrm flipV="1">
            <a:off x="2734179" y="4561826"/>
            <a:ext cx="385011" cy="423308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BC34875-B3B2-D64E-8909-3C4877514397}"/>
              </a:ext>
            </a:extLst>
          </p:cNvPr>
          <p:cNvCxnSpPr>
            <a:cxnSpLocks/>
          </p:cNvCxnSpPr>
          <p:nvPr/>
        </p:nvCxnSpPr>
        <p:spPr>
          <a:xfrm flipV="1">
            <a:off x="2433390" y="4076401"/>
            <a:ext cx="300789" cy="932796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1DE8DC8-C1AC-A947-8B34-F6B57DCE4026}"/>
              </a:ext>
            </a:extLst>
          </p:cNvPr>
          <p:cNvCxnSpPr>
            <a:cxnSpLocks/>
          </p:cNvCxnSpPr>
          <p:nvPr/>
        </p:nvCxnSpPr>
        <p:spPr>
          <a:xfrm flipH="1">
            <a:off x="4602084" y="2634979"/>
            <a:ext cx="571494" cy="298012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051CC4-E104-2C4D-B0CF-1FDA40B74256}"/>
              </a:ext>
            </a:extLst>
          </p:cNvPr>
          <p:cNvCxnSpPr>
            <a:cxnSpLocks/>
          </p:cNvCxnSpPr>
          <p:nvPr/>
        </p:nvCxnSpPr>
        <p:spPr>
          <a:xfrm flipH="1">
            <a:off x="7525758" y="2610916"/>
            <a:ext cx="571494" cy="298012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6274B47-2D16-9A4F-BD30-47DDE2EECF65}"/>
              </a:ext>
            </a:extLst>
          </p:cNvPr>
          <p:cNvCxnSpPr>
            <a:cxnSpLocks/>
          </p:cNvCxnSpPr>
          <p:nvPr/>
        </p:nvCxnSpPr>
        <p:spPr>
          <a:xfrm flipV="1">
            <a:off x="2132601" y="3791329"/>
            <a:ext cx="369971" cy="1241931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942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6A4728-EBC5-5C4D-A853-B8FC17A99BB3}"/>
              </a:ext>
            </a:extLst>
          </p:cNvPr>
          <p:cNvSpPr txBox="1"/>
          <p:nvPr/>
        </p:nvSpPr>
        <p:spPr>
          <a:xfrm>
            <a:off x="1641533" y="2869657"/>
            <a:ext cx="1504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intercept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C7BB7A-E1CC-0C48-A7B0-06CDF7C9BE12}"/>
              </a:ext>
            </a:extLst>
          </p:cNvPr>
          <p:cNvSpPr txBox="1"/>
          <p:nvPr/>
        </p:nvSpPr>
        <p:spPr>
          <a:xfrm>
            <a:off x="3993053" y="2823916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07068D-50B8-A444-83D9-0C480AB96C15}"/>
              </a:ext>
            </a:extLst>
          </p:cNvPr>
          <p:cNvSpPr txBox="1"/>
          <p:nvPr/>
        </p:nvSpPr>
        <p:spPr>
          <a:xfrm>
            <a:off x="5645811" y="2862645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8E4816B-DE6E-8F49-AF7D-40AAA3E6E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135" y="3297092"/>
            <a:ext cx="4204995" cy="340909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E056F28-09C1-9B45-B6A7-D39F5FF6388E}"/>
                  </a:ext>
                </a:extLst>
              </p14:cNvPr>
              <p14:cNvContentPartPr/>
              <p14:nvPr/>
            </p14:nvContentPartPr>
            <p14:xfrm>
              <a:off x="5538035" y="3280342"/>
              <a:ext cx="942119" cy="997822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E056F28-09C1-9B45-B6A7-D39F5FF638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02049" y="3244359"/>
                <a:ext cx="1013732" cy="1069429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57C7E7AD-A0D9-9348-A549-0B03F5EA47C6}"/>
              </a:ext>
            </a:extLst>
          </p:cNvPr>
          <p:cNvSpPr txBox="1"/>
          <p:nvPr/>
        </p:nvSpPr>
        <p:spPr>
          <a:xfrm>
            <a:off x="9832884" y="2696381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K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D02FDF4-B844-2E47-B40D-CAB4594F9F79}"/>
              </a:ext>
            </a:extLst>
          </p:cNvPr>
          <p:cNvGrpSpPr/>
          <p:nvPr/>
        </p:nvGrpSpPr>
        <p:grpSpPr>
          <a:xfrm>
            <a:off x="3531265" y="3367277"/>
            <a:ext cx="1262762" cy="997487"/>
            <a:chOff x="5244082" y="5251705"/>
            <a:chExt cx="2058120" cy="162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9C157FD-2C27-AC43-8B19-805EDA78BB15}"/>
                    </a:ext>
                  </a:extLst>
                </p14:cNvPr>
                <p14:cNvContentPartPr/>
                <p14:nvPr/>
              </p14:nvContentPartPr>
              <p14:xfrm>
                <a:off x="5244082" y="5397145"/>
                <a:ext cx="2058120" cy="1480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9C157FD-2C27-AC43-8B19-805EDA78BB1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85413" y="5338472"/>
                  <a:ext cx="2174872" cy="15970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FD6A6CF-4C8F-4741-90C4-9D076F97CF0B}"/>
                    </a:ext>
                  </a:extLst>
                </p14:cNvPr>
                <p14:cNvContentPartPr/>
                <p14:nvPr/>
              </p14:nvContentPartPr>
              <p14:xfrm>
                <a:off x="5772202" y="5251705"/>
                <a:ext cx="1016640" cy="1425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FD6A6CF-4C8F-4741-90C4-9D076F97CF0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713538" y="5193625"/>
                  <a:ext cx="1133381" cy="154234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0B45FBC-00B4-3749-BD47-D60E35E1ED25}"/>
                  </a:ext>
                </a:extLst>
              </p14:cNvPr>
              <p14:cNvContentPartPr/>
              <p14:nvPr/>
            </p14:nvContentPartPr>
            <p14:xfrm>
              <a:off x="8475785" y="5191273"/>
              <a:ext cx="294120" cy="8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0B45FBC-00B4-3749-BD47-D60E35E1ED2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40145" y="5155273"/>
                <a:ext cx="36576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910832D-5717-644E-B610-B7147C3B1D8A}"/>
                  </a:ext>
                </a:extLst>
              </p14:cNvPr>
              <p14:cNvContentPartPr/>
              <p14:nvPr/>
            </p14:nvContentPartPr>
            <p14:xfrm>
              <a:off x="8508185" y="6576856"/>
              <a:ext cx="22932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910832D-5717-644E-B610-B7147C3B1D8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472185" y="6540856"/>
                <a:ext cx="3009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2461F32-B37C-9546-9137-C5CD4C36B077}"/>
                  </a:ext>
                </a:extLst>
              </p14:cNvPr>
              <p14:cNvContentPartPr/>
              <p14:nvPr/>
            </p14:nvContentPartPr>
            <p14:xfrm>
              <a:off x="11256065" y="5217553"/>
              <a:ext cx="17532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2461F32-B37C-9546-9137-C5CD4C36B07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220065" y="5181913"/>
                <a:ext cx="246960" cy="72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8E0C5D9-ADE5-714B-97A4-8D58B47741B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6102" y="12834"/>
            <a:ext cx="12104191" cy="279094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BBA9E2A-50A0-8640-87B4-A3CE779076B2}"/>
              </a:ext>
            </a:extLst>
          </p:cNvPr>
          <p:cNvSpPr txBox="1"/>
          <p:nvPr/>
        </p:nvSpPr>
        <p:spPr>
          <a:xfrm>
            <a:off x="1224366" y="5796366"/>
            <a:ext cx="1811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&gt; Y: (-2 * -1 = 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040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6A4728-EBC5-5C4D-A853-B8FC17A99BB3}"/>
              </a:ext>
            </a:extLst>
          </p:cNvPr>
          <p:cNvSpPr txBox="1"/>
          <p:nvPr/>
        </p:nvSpPr>
        <p:spPr>
          <a:xfrm>
            <a:off x="1641533" y="2869657"/>
            <a:ext cx="1504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intercept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C7BB7A-E1CC-0C48-A7B0-06CDF7C9BE12}"/>
              </a:ext>
            </a:extLst>
          </p:cNvPr>
          <p:cNvSpPr txBox="1"/>
          <p:nvPr/>
        </p:nvSpPr>
        <p:spPr>
          <a:xfrm>
            <a:off x="3993053" y="2823916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07068D-50B8-A444-83D9-0C480AB96C15}"/>
              </a:ext>
            </a:extLst>
          </p:cNvPr>
          <p:cNvSpPr txBox="1"/>
          <p:nvPr/>
        </p:nvSpPr>
        <p:spPr>
          <a:xfrm>
            <a:off x="5645811" y="2862645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8E4816B-DE6E-8F49-AF7D-40AAA3E6E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135" y="3297092"/>
            <a:ext cx="4204995" cy="340909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E056F28-09C1-9B45-B6A7-D39F5FF6388E}"/>
                  </a:ext>
                </a:extLst>
              </p14:cNvPr>
              <p14:cNvContentPartPr/>
              <p14:nvPr/>
            </p14:nvContentPartPr>
            <p14:xfrm>
              <a:off x="3617330" y="3310682"/>
              <a:ext cx="942119" cy="997822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E056F28-09C1-9B45-B6A7-D39F5FF638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81344" y="3274699"/>
                <a:ext cx="1013732" cy="1069429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57C7E7AD-A0D9-9348-A549-0B03F5EA47C6}"/>
              </a:ext>
            </a:extLst>
          </p:cNvPr>
          <p:cNvSpPr txBox="1"/>
          <p:nvPr/>
        </p:nvSpPr>
        <p:spPr>
          <a:xfrm>
            <a:off x="7369242" y="2869419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D02FDF4-B844-2E47-B40D-CAB4594F9F79}"/>
              </a:ext>
            </a:extLst>
          </p:cNvPr>
          <p:cNvGrpSpPr/>
          <p:nvPr/>
        </p:nvGrpSpPr>
        <p:grpSpPr>
          <a:xfrm>
            <a:off x="5149335" y="3311017"/>
            <a:ext cx="1262762" cy="997487"/>
            <a:chOff x="5244082" y="5251705"/>
            <a:chExt cx="2058120" cy="162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9C157FD-2C27-AC43-8B19-805EDA78BB15}"/>
                    </a:ext>
                  </a:extLst>
                </p14:cNvPr>
                <p14:cNvContentPartPr/>
                <p14:nvPr/>
              </p14:nvContentPartPr>
              <p14:xfrm>
                <a:off x="5244082" y="5397145"/>
                <a:ext cx="2058120" cy="1480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9C157FD-2C27-AC43-8B19-805EDA78BB1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85413" y="5338472"/>
                  <a:ext cx="2174872" cy="15970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FD6A6CF-4C8F-4741-90C4-9D076F97CF0B}"/>
                    </a:ext>
                  </a:extLst>
                </p14:cNvPr>
                <p14:cNvContentPartPr/>
                <p14:nvPr/>
              </p14:nvContentPartPr>
              <p14:xfrm>
                <a:off x="5772202" y="5251705"/>
                <a:ext cx="1016640" cy="1425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FD6A6CF-4C8F-4741-90C4-9D076F97CF0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713538" y="5193625"/>
                  <a:ext cx="1133381" cy="154234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0B45FBC-00B4-3749-BD47-D60E35E1ED25}"/>
                  </a:ext>
                </a:extLst>
              </p14:cNvPr>
              <p14:cNvContentPartPr/>
              <p14:nvPr/>
            </p14:nvContentPartPr>
            <p14:xfrm>
              <a:off x="8475785" y="5191273"/>
              <a:ext cx="294120" cy="8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0B45FBC-00B4-3749-BD47-D60E35E1ED2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40145" y="5155273"/>
                <a:ext cx="36576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910832D-5717-644E-B610-B7147C3B1D8A}"/>
                  </a:ext>
                </a:extLst>
              </p14:cNvPr>
              <p14:cNvContentPartPr/>
              <p14:nvPr/>
            </p14:nvContentPartPr>
            <p14:xfrm>
              <a:off x="9197945" y="3809593"/>
              <a:ext cx="22932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910832D-5717-644E-B610-B7147C3B1D8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161945" y="3773593"/>
                <a:ext cx="3009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2461F32-B37C-9546-9137-C5CD4C36B077}"/>
                  </a:ext>
                </a:extLst>
              </p14:cNvPr>
              <p14:cNvContentPartPr/>
              <p14:nvPr/>
            </p14:nvContentPartPr>
            <p14:xfrm>
              <a:off x="11256065" y="5217553"/>
              <a:ext cx="17532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2461F32-B37C-9546-9137-C5CD4C36B07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220065" y="5181913"/>
                <a:ext cx="24696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8BBA9E2A-50A0-8640-87B4-A3CE779076B2}"/>
              </a:ext>
            </a:extLst>
          </p:cNvPr>
          <p:cNvSpPr txBox="1"/>
          <p:nvPr/>
        </p:nvSpPr>
        <p:spPr>
          <a:xfrm>
            <a:off x="1224366" y="5796366"/>
            <a:ext cx="1811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&gt; Y: (-2 * -1 = 2)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96F71F-728D-0546-A629-314C7369505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96312" y="66222"/>
            <a:ext cx="11995688" cy="285682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245338D-8F3B-1C41-9826-26EF4B0FF9A5}"/>
                  </a:ext>
                </a:extLst>
              </p14:cNvPr>
              <p14:cNvContentPartPr/>
              <p14:nvPr/>
            </p14:nvContentPartPr>
            <p14:xfrm>
              <a:off x="6825480" y="3310682"/>
              <a:ext cx="942119" cy="997822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245338D-8F3B-1C41-9826-26EF4B0FF9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89494" y="3274699"/>
                <a:ext cx="1013732" cy="10694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0848388-C015-2D48-B1DF-2E48D16D078E}"/>
                  </a:ext>
                </a:extLst>
              </p14:cNvPr>
              <p14:cNvContentPartPr/>
              <p14:nvPr/>
            </p14:nvContentPartPr>
            <p14:xfrm>
              <a:off x="7798360" y="3791593"/>
              <a:ext cx="28152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0848388-C015-2D48-B1DF-2E48D16D078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762720" y="3755953"/>
                <a:ext cx="35316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7506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93B62-621D-8A42-876A-F573E2DF5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Take-aways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FB6F9-1A6A-6547-97B0-775CC7865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92500" lnSpcReduction="20000"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Reliable estimation heavily depends on choice of controls (or, in SCM, ‘adjustment’ variables) and the underlying structure. Can even invert correlation sign!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Using all variables, OR using forward or backward methods are very unlikely to yield reliable estimates.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We should refrain from interpreting such models – at best, they may be useful for prediction and little else.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We need to consider the underlying structure carefully (e.g. by using SCM)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96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3F761-D7BE-BB4C-BBE2-F4A82D533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492" y="5448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Problem Set Up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1DC2BA4-38D8-3343-86FD-258ECC523CB5}"/>
              </a:ext>
            </a:extLst>
          </p:cNvPr>
          <p:cNvSpPr/>
          <p:nvPr/>
        </p:nvSpPr>
        <p:spPr>
          <a:xfrm>
            <a:off x="730921" y="2654833"/>
            <a:ext cx="709863" cy="7098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F60D39-26E1-0848-AC93-E16DF7D9F2AD}"/>
              </a:ext>
            </a:extLst>
          </p:cNvPr>
          <p:cNvSpPr/>
          <p:nvPr/>
        </p:nvSpPr>
        <p:spPr>
          <a:xfrm>
            <a:off x="803114" y="5443436"/>
            <a:ext cx="529390" cy="5293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62E197-6B48-A54D-876C-3A7B99F99CD9}"/>
              </a:ext>
            </a:extLst>
          </p:cNvPr>
          <p:cNvSpPr/>
          <p:nvPr/>
        </p:nvSpPr>
        <p:spPr>
          <a:xfrm>
            <a:off x="803114" y="4789488"/>
            <a:ext cx="529390" cy="5293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41F371D-E31D-2D4C-A8EE-B2AA97DB6D88}"/>
              </a:ext>
            </a:extLst>
          </p:cNvPr>
          <p:cNvSpPr/>
          <p:nvPr/>
        </p:nvSpPr>
        <p:spPr>
          <a:xfrm>
            <a:off x="803114" y="4135540"/>
            <a:ext cx="529390" cy="5293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FFDB87-C058-3547-855D-29645086A530}"/>
              </a:ext>
            </a:extLst>
          </p:cNvPr>
          <p:cNvSpPr/>
          <p:nvPr/>
        </p:nvSpPr>
        <p:spPr>
          <a:xfrm>
            <a:off x="806116" y="2004716"/>
            <a:ext cx="529390" cy="5293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86C3A99-9578-1947-ABCA-F260A21517C5}"/>
              </a:ext>
            </a:extLst>
          </p:cNvPr>
          <p:cNvSpPr/>
          <p:nvPr/>
        </p:nvSpPr>
        <p:spPr>
          <a:xfrm>
            <a:off x="806116" y="1354599"/>
            <a:ext cx="529390" cy="5293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24B04E0-3645-7D44-9B63-031EC1E3216C}"/>
              </a:ext>
            </a:extLst>
          </p:cNvPr>
          <p:cNvSpPr/>
          <p:nvPr/>
        </p:nvSpPr>
        <p:spPr>
          <a:xfrm>
            <a:off x="3834433" y="2666996"/>
            <a:ext cx="709863" cy="7098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7FA7F8F-B123-744A-AED0-F68571BE6ABD}"/>
              </a:ext>
            </a:extLst>
          </p:cNvPr>
          <p:cNvSpPr/>
          <p:nvPr/>
        </p:nvSpPr>
        <p:spPr>
          <a:xfrm>
            <a:off x="821157" y="3489254"/>
            <a:ext cx="529390" cy="5293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1DE8DC8-C1AC-A947-8B34-F6B57DCE4026}"/>
              </a:ext>
            </a:extLst>
          </p:cNvPr>
          <p:cNvCxnSpPr>
            <a:cxnSpLocks/>
          </p:cNvCxnSpPr>
          <p:nvPr/>
        </p:nvCxnSpPr>
        <p:spPr>
          <a:xfrm>
            <a:off x="1610728" y="3009764"/>
            <a:ext cx="1628776" cy="0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D68F2DF-138A-6846-85AA-73290A28A10D}"/>
              </a:ext>
            </a:extLst>
          </p:cNvPr>
          <p:cNvCxnSpPr>
            <a:cxnSpLocks/>
          </p:cNvCxnSpPr>
          <p:nvPr/>
        </p:nvCxnSpPr>
        <p:spPr>
          <a:xfrm flipV="1">
            <a:off x="1610728" y="3364696"/>
            <a:ext cx="1628776" cy="391026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1833461-68FA-D144-AC5F-EBE5133D22D9}"/>
              </a:ext>
            </a:extLst>
          </p:cNvPr>
          <p:cNvCxnSpPr>
            <a:cxnSpLocks/>
          </p:cNvCxnSpPr>
          <p:nvPr/>
        </p:nvCxnSpPr>
        <p:spPr>
          <a:xfrm flipV="1">
            <a:off x="1610728" y="3753949"/>
            <a:ext cx="1806239" cy="627415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197A5D6-6A33-8549-9FDD-83C38CEA592D}"/>
              </a:ext>
            </a:extLst>
          </p:cNvPr>
          <p:cNvCxnSpPr>
            <a:cxnSpLocks/>
          </p:cNvCxnSpPr>
          <p:nvPr/>
        </p:nvCxnSpPr>
        <p:spPr>
          <a:xfrm flipV="1">
            <a:off x="1598697" y="3910263"/>
            <a:ext cx="1980698" cy="1156901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612F887-82D2-BE42-9F96-C56FD0CC2DF4}"/>
              </a:ext>
            </a:extLst>
          </p:cNvPr>
          <p:cNvCxnSpPr>
            <a:cxnSpLocks/>
          </p:cNvCxnSpPr>
          <p:nvPr/>
        </p:nvCxnSpPr>
        <p:spPr>
          <a:xfrm flipV="1">
            <a:off x="1598697" y="4018644"/>
            <a:ext cx="2151144" cy="1638067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507F51C-7627-514A-B605-F6ACDF1F1279}"/>
              </a:ext>
            </a:extLst>
          </p:cNvPr>
          <p:cNvCxnSpPr>
            <a:cxnSpLocks/>
          </p:cNvCxnSpPr>
          <p:nvPr/>
        </p:nvCxnSpPr>
        <p:spPr>
          <a:xfrm>
            <a:off x="1598697" y="1645227"/>
            <a:ext cx="1980698" cy="888879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CCEB837-7246-9044-BB9D-B02888F808CA}"/>
              </a:ext>
            </a:extLst>
          </p:cNvPr>
          <p:cNvCxnSpPr>
            <a:cxnSpLocks/>
          </p:cNvCxnSpPr>
          <p:nvPr/>
        </p:nvCxnSpPr>
        <p:spPr>
          <a:xfrm>
            <a:off x="1610729" y="2294933"/>
            <a:ext cx="1806238" cy="501083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E058A527-1A1C-5341-AADD-45B37094B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591" y="1704904"/>
            <a:ext cx="5308600" cy="35687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C6923F5-54AF-E948-B358-C0CC19848CA1}"/>
              </a:ext>
            </a:extLst>
          </p:cNvPr>
          <p:cNvSpPr txBox="1"/>
          <p:nvPr/>
        </p:nvSpPr>
        <p:spPr>
          <a:xfrm>
            <a:off x="7136962" y="2439354"/>
            <a:ext cx="2390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Coefficient = -2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30EE3BC-249F-9B4E-BB30-36FB24C9FB0A}"/>
              </a:ext>
            </a:extLst>
          </p:cNvPr>
          <p:cNvSpPr txBox="1"/>
          <p:nvPr/>
        </p:nvSpPr>
        <p:spPr>
          <a:xfrm>
            <a:off x="7271999" y="4466519"/>
            <a:ext cx="304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92DBBC8-55AD-2147-BCCE-CBF97F80D275}"/>
              </a:ext>
            </a:extLst>
          </p:cNvPr>
          <p:cNvSpPr txBox="1"/>
          <p:nvPr/>
        </p:nvSpPr>
        <p:spPr>
          <a:xfrm>
            <a:off x="5431400" y="3103086"/>
            <a:ext cx="304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C9408F4-B6E0-004C-873B-0ED339042E01}"/>
                  </a:ext>
                </a:extLst>
              </p14:cNvPr>
              <p14:cNvContentPartPr/>
              <p14:nvPr/>
            </p14:nvContentPartPr>
            <p14:xfrm>
              <a:off x="901724" y="3175181"/>
              <a:ext cx="384120" cy="3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C9408F4-B6E0-004C-873B-0ED339042E0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5724" y="3139541"/>
                <a:ext cx="4557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9AE25E5-6DEA-8146-B90C-12FEBF96F616}"/>
                  </a:ext>
                </a:extLst>
              </p14:cNvPr>
              <p14:cNvContentPartPr/>
              <p14:nvPr/>
            </p14:nvContentPartPr>
            <p14:xfrm>
              <a:off x="4068410" y="3175181"/>
              <a:ext cx="334080" cy="3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9AE25E5-6DEA-8146-B90C-12FEBF96F61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32410" y="3139541"/>
                <a:ext cx="40572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F3062033-D8F2-344F-8E36-5C8BCA56465A}"/>
              </a:ext>
            </a:extLst>
          </p:cNvPr>
          <p:cNvSpPr txBox="1"/>
          <p:nvPr/>
        </p:nvSpPr>
        <p:spPr>
          <a:xfrm>
            <a:off x="354913" y="6008054"/>
            <a:ext cx="11837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QUESTION: How does the inclusion of controls affect our coefficient estimation?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7894150-33CE-9045-9BBD-C7EB4AAD0F90}"/>
                  </a:ext>
                </a:extLst>
              </p:cNvPr>
              <p:cNvSpPr/>
              <p:nvPr/>
            </p:nvSpPr>
            <p:spPr>
              <a:xfrm>
                <a:off x="6536029" y="1102683"/>
                <a:ext cx="208172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7894150-33CE-9045-9BBD-C7EB4AAD0F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029" y="1102683"/>
                <a:ext cx="2081724" cy="523220"/>
              </a:xfrm>
              <a:prstGeom prst="rect">
                <a:avLst/>
              </a:prstGeom>
              <a:blipFill>
                <a:blip r:embed="rId7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73761EBC-9633-194C-8814-AD963414D044}"/>
                  </a:ext>
                </a:extLst>
              </p:cNvPr>
              <p:cNvSpPr/>
              <p:nvPr/>
            </p:nvSpPr>
            <p:spPr>
              <a:xfrm>
                <a:off x="1714539" y="1228361"/>
                <a:ext cx="63991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73761EBC-9633-194C-8814-AD963414D0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39" y="1228361"/>
                <a:ext cx="639919" cy="523220"/>
              </a:xfrm>
              <a:prstGeom prst="rect">
                <a:avLst/>
              </a:prstGeom>
              <a:blipFill>
                <a:blip r:embed="rId8"/>
                <a:stretch>
                  <a:fillRect l="-392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C44CFC3-3F3A-F14E-BC5B-9CB19225AEFC}"/>
                  </a:ext>
                </a:extLst>
              </p:cNvPr>
              <p:cNvSpPr/>
              <p:nvPr/>
            </p:nvSpPr>
            <p:spPr>
              <a:xfrm>
                <a:off x="1651477" y="1843216"/>
                <a:ext cx="66152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C44CFC3-3F3A-F14E-BC5B-9CB19225AE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477" y="1843216"/>
                <a:ext cx="661528" cy="523220"/>
              </a:xfrm>
              <a:prstGeom prst="rect">
                <a:avLst/>
              </a:prstGeom>
              <a:blipFill>
                <a:blip r:embed="rId9"/>
                <a:stretch>
                  <a:fillRect l="-3774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EE970FC-7133-514F-9F83-92DC49D066F2}"/>
                  </a:ext>
                </a:extLst>
              </p:cNvPr>
              <p:cNvSpPr/>
              <p:nvPr/>
            </p:nvSpPr>
            <p:spPr>
              <a:xfrm>
                <a:off x="1651477" y="2505367"/>
                <a:ext cx="66152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EE970FC-7133-514F-9F83-92DC49D066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477" y="2505367"/>
                <a:ext cx="661528" cy="523220"/>
              </a:xfrm>
              <a:prstGeom prst="rect">
                <a:avLst/>
              </a:prstGeom>
              <a:blipFill>
                <a:blip r:embed="rId10"/>
                <a:stretch>
                  <a:fillRect l="-3774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84190F94-BF6B-2C4C-BD53-2D16B2B22732}"/>
                  </a:ext>
                </a:extLst>
              </p:cNvPr>
              <p:cNvSpPr/>
              <p:nvPr/>
            </p:nvSpPr>
            <p:spPr>
              <a:xfrm>
                <a:off x="1572650" y="3167519"/>
                <a:ext cx="66152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84190F94-BF6B-2C4C-BD53-2D16B2B227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650" y="3167519"/>
                <a:ext cx="661528" cy="523220"/>
              </a:xfrm>
              <a:prstGeom prst="rect">
                <a:avLst/>
              </a:prstGeom>
              <a:blipFill>
                <a:blip r:embed="rId11"/>
                <a:stretch>
                  <a:fillRect l="-3774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CFC073A-241B-514C-A246-A0ACFB702DF7}"/>
                  </a:ext>
                </a:extLst>
              </p:cNvPr>
              <p:cNvSpPr/>
              <p:nvPr/>
            </p:nvSpPr>
            <p:spPr>
              <a:xfrm>
                <a:off x="1572650" y="3829671"/>
                <a:ext cx="67050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CFC073A-241B-514C-A246-A0ACFB702D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650" y="3829671"/>
                <a:ext cx="670504" cy="523220"/>
              </a:xfrm>
              <a:prstGeom prst="rect">
                <a:avLst/>
              </a:prstGeom>
              <a:blipFill>
                <a:blip r:embed="rId12"/>
                <a:stretch>
                  <a:fillRect l="-3704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3FA369C-FF8C-EF4E-B83D-E6BF25049809}"/>
                  </a:ext>
                </a:extLst>
              </p:cNvPr>
              <p:cNvSpPr/>
              <p:nvPr/>
            </p:nvSpPr>
            <p:spPr>
              <a:xfrm>
                <a:off x="1440784" y="4444574"/>
                <a:ext cx="67050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3FA369C-FF8C-EF4E-B83D-E6BF250498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784" y="4444574"/>
                <a:ext cx="670504" cy="523220"/>
              </a:xfrm>
              <a:prstGeom prst="rect">
                <a:avLst/>
              </a:prstGeom>
              <a:blipFill>
                <a:blip r:embed="rId13"/>
                <a:stretch>
                  <a:fillRect l="-185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FD65487-4D25-7145-85FC-C81B94BAB731}"/>
                  </a:ext>
                </a:extLst>
              </p:cNvPr>
              <p:cNvSpPr/>
              <p:nvPr/>
            </p:nvSpPr>
            <p:spPr>
              <a:xfrm>
                <a:off x="1472357" y="5042067"/>
                <a:ext cx="67050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FD65487-4D25-7145-85FC-C81B94BAB7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357" y="5042067"/>
                <a:ext cx="670504" cy="523220"/>
              </a:xfrm>
              <a:prstGeom prst="rect">
                <a:avLst/>
              </a:prstGeom>
              <a:blipFill>
                <a:blip r:embed="rId14"/>
                <a:stretch>
                  <a:fillRect l="-185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766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36" grpId="0"/>
      <p:bldP spid="37" grpId="0"/>
      <p:bldP spid="38" grpId="0"/>
      <p:bldP spid="43" grpId="0"/>
      <p:bldP spid="44" grpId="0"/>
      <p:bldP spid="45" grpId="0"/>
      <p:bldP spid="47" grpId="0"/>
      <p:bldP spid="48" grpId="0"/>
      <p:bldP spid="49" grpId="0"/>
      <p:bldP spid="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3F761-D7BE-BB4C-BBE2-F4A82D533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087" y="17570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Problem Set 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3545E1-CA06-A542-A94B-05012D0A12A3}"/>
              </a:ext>
            </a:extLst>
          </p:cNvPr>
          <p:cNvSpPr txBox="1"/>
          <p:nvPr/>
        </p:nvSpPr>
        <p:spPr>
          <a:xfrm>
            <a:off x="4097674" y="2175839"/>
            <a:ext cx="3378425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Model Parsimony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All at once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Forward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Backward</a:t>
            </a:r>
          </a:p>
          <a:p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12BECF-CF91-B744-9F07-3498D9D95F60}"/>
              </a:ext>
            </a:extLst>
          </p:cNvPr>
          <p:cNvSpPr txBox="1"/>
          <p:nvPr/>
        </p:nvSpPr>
        <p:spPr>
          <a:xfrm>
            <a:off x="1472836" y="5946102"/>
            <a:ext cx="9571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Should we be interpreting models derived using these methods?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9BFD245B-67D3-AD45-8685-C88C22E4DE3E}"/>
              </a:ext>
            </a:extLst>
          </p:cNvPr>
          <p:cNvSpPr txBox="1">
            <a:spLocks/>
          </p:cNvSpPr>
          <p:nvPr/>
        </p:nvSpPr>
        <p:spPr>
          <a:xfrm>
            <a:off x="2288627" y="10633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</a:rPr>
              <a:t>Methods to Include/Exclude Variables</a:t>
            </a:r>
          </a:p>
        </p:txBody>
      </p:sp>
    </p:spTree>
    <p:extLst>
      <p:ext uri="{BB962C8B-B14F-4D97-AF65-F5344CB8AC3E}">
        <p14:creationId xmlns:p14="http://schemas.microsoft.com/office/powerpoint/2010/main" val="1528217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5488" y="822960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839A823-6FCF-9D44-9F5B-44A5B5D52850}"/>
              </a:ext>
            </a:extLst>
          </p:cNvPr>
          <p:cNvSpPr txBox="1"/>
          <p:nvPr/>
        </p:nvSpPr>
        <p:spPr>
          <a:xfrm>
            <a:off x="247690" y="5294374"/>
            <a:ext cx="5157216" cy="41239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/>
              <a:t>Peters, J., </a:t>
            </a:r>
            <a:r>
              <a:rPr lang="en-US" sz="2200" dirty="0" err="1"/>
              <a:t>Janzing</a:t>
            </a:r>
            <a:r>
              <a:rPr lang="en-US" sz="2200" dirty="0"/>
              <a:t>, D., </a:t>
            </a:r>
            <a:r>
              <a:rPr lang="en-US" sz="2200" dirty="0" err="1"/>
              <a:t>Scholkopf</a:t>
            </a:r>
            <a:r>
              <a:rPr lang="en-US" sz="2200" dirty="0"/>
              <a:t>, B. (2017)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/>
              <a:t>Elements of Causal Inference: Foundations and Learning Algorithms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/>
              <a:t>MIT Press, Cambridge, MA.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B9937E-0261-5F48-A504-FC33DFE7B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4216" y="713232"/>
            <a:ext cx="4244347" cy="54589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FE3933-58A3-CB4D-958B-52574B237754}"/>
              </a:ext>
            </a:extLst>
          </p:cNvPr>
          <p:cNvSpPr txBox="1"/>
          <p:nvPr/>
        </p:nvSpPr>
        <p:spPr>
          <a:xfrm>
            <a:off x="662640" y="713232"/>
            <a:ext cx="622099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LR is a ubiquitous statistical and machine learning technique.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Does simplicity always mean it is reliable?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Coefficient estimates not as they seem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Depends on underlying generative structure</a:t>
            </a:r>
          </a:p>
        </p:txBody>
      </p:sp>
    </p:spTree>
    <p:extLst>
      <p:ext uri="{BB962C8B-B14F-4D97-AF65-F5344CB8AC3E}">
        <p14:creationId xmlns:p14="http://schemas.microsoft.com/office/powerpoint/2010/main" val="15486713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BEB4ACB-C71F-3742-A625-DBAA254AA2CF}"/>
              </a:ext>
            </a:extLst>
          </p:cNvPr>
          <p:cNvSpPr/>
          <p:nvPr/>
        </p:nvSpPr>
        <p:spPr>
          <a:xfrm>
            <a:off x="6345989" y="222707"/>
            <a:ext cx="5698699" cy="6033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58BC5E-E27D-44A1-8C74-503792D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3224" y="1143000"/>
            <a:ext cx="0" cy="45720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00F3AFD6-2A20-6643-81D2-139F5E829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12" y="834874"/>
            <a:ext cx="5984329" cy="496752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E6FB8B2-57C7-5C44-83CC-5B0A4EA9C569}"/>
              </a:ext>
            </a:extLst>
          </p:cNvPr>
          <p:cNvSpPr/>
          <p:nvPr/>
        </p:nvSpPr>
        <p:spPr>
          <a:xfrm>
            <a:off x="783130" y="5967419"/>
            <a:ext cx="11261558" cy="66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Peters, J., </a:t>
            </a:r>
            <a:r>
              <a:rPr lang="en-US" dirty="0" err="1"/>
              <a:t>Janzing</a:t>
            </a:r>
            <a:r>
              <a:rPr lang="en-US" dirty="0"/>
              <a:t>, D., </a:t>
            </a:r>
            <a:r>
              <a:rPr lang="en-US" dirty="0" err="1"/>
              <a:t>Scholkopf</a:t>
            </a:r>
            <a:r>
              <a:rPr lang="en-US" dirty="0"/>
              <a:t>, B. (2017)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Elements of Causal Inference: Foundations and Learning Algorithms, MIT Press, Cambridge, MA.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44EFE4-7B0C-4847-B115-AA55C9E0CED7}"/>
              </a:ext>
            </a:extLst>
          </p:cNvPr>
          <p:cNvSpPr/>
          <p:nvPr/>
        </p:nvSpPr>
        <p:spPr>
          <a:xfrm>
            <a:off x="413016" y="472086"/>
            <a:ext cx="1004162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pp 115</a:t>
            </a: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98012E70-54A6-8949-B0CA-4A0B60B5DEF1}"/>
              </a:ext>
            </a:extLst>
          </p:cNvPr>
          <p:cNvSpPr/>
          <p:nvPr/>
        </p:nvSpPr>
        <p:spPr>
          <a:xfrm>
            <a:off x="7777088" y="332676"/>
            <a:ext cx="1960007" cy="422246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ame 19">
            <a:extLst>
              <a:ext uri="{FF2B5EF4-FFF2-40B4-BE49-F238E27FC236}">
                <a16:creationId xmlns:a16="http://schemas.microsoft.com/office/drawing/2014/main" id="{7544A6C4-F513-694E-BEB0-E2D4A3CCDFE6}"/>
              </a:ext>
            </a:extLst>
          </p:cNvPr>
          <p:cNvSpPr/>
          <p:nvPr/>
        </p:nvSpPr>
        <p:spPr>
          <a:xfrm>
            <a:off x="97090" y="834874"/>
            <a:ext cx="1200199" cy="1138305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Frame 20">
            <a:extLst>
              <a:ext uri="{FF2B5EF4-FFF2-40B4-BE49-F238E27FC236}">
                <a16:creationId xmlns:a16="http://schemas.microsoft.com/office/drawing/2014/main" id="{050052CF-F250-F54B-84B8-55CAACF15331}"/>
              </a:ext>
            </a:extLst>
          </p:cNvPr>
          <p:cNvSpPr/>
          <p:nvPr/>
        </p:nvSpPr>
        <p:spPr>
          <a:xfrm>
            <a:off x="7788275" y="973930"/>
            <a:ext cx="1960007" cy="422246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Frame 21">
            <a:extLst>
              <a:ext uri="{FF2B5EF4-FFF2-40B4-BE49-F238E27FC236}">
                <a16:creationId xmlns:a16="http://schemas.microsoft.com/office/drawing/2014/main" id="{849DB6D3-74BF-574B-BF94-5065D9DF11FE}"/>
              </a:ext>
            </a:extLst>
          </p:cNvPr>
          <p:cNvSpPr/>
          <p:nvPr/>
        </p:nvSpPr>
        <p:spPr>
          <a:xfrm>
            <a:off x="1997893" y="834874"/>
            <a:ext cx="1200199" cy="1138305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ame 22">
            <a:extLst>
              <a:ext uri="{FF2B5EF4-FFF2-40B4-BE49-F238E27FC236}">
                <a16:creationId xmlns:a16="http://schemas.microsoft.com/office/drawing/2014/main" id="{0E61A07E-07A1-F743-B614-80907F194487}"/>
              </a:ext>
            </a:extLst>
          </p:cNvPr>
          <p:cNvSpPr/>
          <p:nvPr/>
        </p:nvSpPr>
        <p:spPr>
          <a:xfrm>
            <a:off x="7790396" y="1658943"/>
            <a:ext cx="2397491" cy="422246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ame 23">
            <a:extLst>
              <a:ext uri="{FF2B5EF4-FFF2-40B4-BE49-F238E27FC236}">
                <a16:creationId xmlns:a16="http://schemas.microsoft.com/office/drawing/2014/main" id="{73959C5E-5623-1A4F-BE6C-A7BFA7631C32}"/>
              </a:ext>
            </a:extLst>
          </p:cNvPr>
          <p:cNvSpPr/>
          <p:nvPr/>
        </p:nvSpPr>
        <p:spPr>
          <a:xfrm>
            <a:off x="3938988" y="834874"/>
            <a:ext cx="1200199" cy="1138305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ame 24">
            <a:extLst>
              <a:ext uri="{FF2B5EF4-FFF2-40B4-BE49-F238E27FC236}">
                <a16:creationId xmlns:a16="http://schemas.microsoft.com/office/drawing/2014/main" id="{653BD4F6-BF03-7F48-8FF3-A620CB1E559F}"/>
              </a:ext>
            </a:extLst>
          </p:cNvPr>
          <p:cNvSpPr/>
          <p:nvPr/>
        </p:nvSpPr>
        <p:spPr>
          <a:xfrm>
            <a:off x="7806707" y="2308986"/>
            <a:ext cx="3134009" cy="422246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ame 25">
            <a:extLst>
              <a:ext uri="{FF2B5EF4-FFF2-40B4-BE49-F238E27FC236}">
                <a16:creationId xmlns:a16="http://schemas.microsoft.com/office/drawing/2014/main" id="{81109705-4EDB-9146-A895-643E4DE9485F}"/>
              </a:ext>
            </a:extLst>
          </p:cNvPr>
          <p:cNvSpPr/>
          <p:nvPr/>
        </p:nvSpPr>
        <p:spPr>
          <a:xfrm>
            <a:off x="1051409" y="2759926"/>
            <a:ext cx="1200199" cy="1138305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ame 26">
            <a:extLst>
              <a:ext uri="{FF2B5EF4-FFF2-40B4-BE49-F238E27FC236}">
                <a16:creationId xmlns:a16="http://schemas.microsoft.com/office/drawing/2014/main" id="{18603949-0ED7-764A-8116-149629218119}"/>
              </a:ext>
            </a:extLst>
          </p:cNvPr>
          <p:cNvSpPr/>
          <p:nvPr/>
        </p:nvSpPr>
        <p:spPr>
          <a:xfrm>
            <a:off x="7801009" y="3001364"/>
            <a:ext cx="2843359" cy="422246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Frame 27">
            <a:extLst>
              <a:ext uri="{FF2B5EF4-FFF2-40B4-BE49-F238E27FC236}">
                <a16:creationId xmlns:a16="http://schemas.microsoft.com/office/drawing/2014/main" id="{014CC6DC-029D-0B47-B82C-60B7A2C153B7}"/>
              </a:ext>
            </a:extLst>
          </p:cNvPr>
          <p:cNvSpPr/>
          <p:nvPr/>
        </p:nvSpPr>
        <p:spPr>
          <a:xfrm>
            <a:off x="1019325" y="4668936"/>
            <a:ext cx="1200199" cy="1138305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Frame 28">
            <a:extLst>
              <a:ext uri="{FF2B5EF4-FFF2-40B4-BE49-F238E27FC236}">
                <a16:creationId xmlns:a16="http://schemas.microsoft.com/office/drawing/2014/main" id="{61813858-4D59-A54E-B78E-98B2A50CE92A}"/>
              </a:ext>
            </a:extLst>
          </p:cNvPr>
          <p:cNvSpPr/>
          <p:nvPr/>
        </p:nvSpPr>
        <p:spPr>
          <a:xfrm>
            <a:off x="7801009" y="3659288"/>
            <a:ext cx="2843359" cy="422246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Frame 29">
            <a:extLst>
              <a:ext uri="{FF2B5EF4-FFF2-40B4-BE49-F238E27FC236}">
                <a16:creationId xmlns:a16="http://schemas.microsoft.com/office/drawing/2014/main" id="{83328A01-A35A-1B42-B0F2-4B32266E22C6}"/>
              </a:ext>
            </a:extLst>
          </p:cNvPr>
          <p:cNvSpPr/>
          <p:nvPr/>
        </p:nvSpPr>
        <p:spPr>
          <a:xfrm>
            <a:off x="2960420" y="2759926"/>
            <a:ext cx="1200199" cy="1138305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Frame 30">
            <a:extLst>
              <a:ext uri="{FF2B5EF4-FFF2-40B4-BE49-F238E27FC236}">
                <a16:creationId xmlns:a16="http://schemas.microsoft.com/office/drawing/2014/main" id="{ABE45E44-4437-7744-99E5-A1C238C25517}"/>
              </a:ext>
            </a:extLst>
          </p:cNvPr>
          <p:cNvSpPr/>
          <p:nvPr/>
        </p:nvSpPr>
        <p:spPr>
          <a:xfrm>
            <a:off x="7773658" y="4317212"/>
            <a:ext cx="2843359" cy="422246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Frame 31">
            <a:extLst>
              <a:ext uri="{FF2B5EF4-FFF2-40B4-BE49-F238E27FC236}">
                <a16:creationId xmlns:a16="http://schemas.microsoft.com/office/drawing/2014/main" id="{8BCE2F87-92CB-2446-A596-3FAA378F3BB7}"/>
              </a:ext>
            </a:extLst>
          </p:cNvPr>
          <p:cNvSpPr/>
          <p:nvPr/>
        </p:nvSpPr>
        <p:spPr>
          <a:xfrm>
            <a:off x="2975383" y="4668936"/>
            <a:ext cx="1200199" cy="1138305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Frame 34">
            <a:extLst>
              <a:ext uri="{FF2B5EF4-FFF2-40B4-BE49-F238E27FC236}">
                <a16:creationId xmlns:a16="http://schemas.microsoft.com/office/drawing/2014/main" id="{965636AA-4E82-9D49-82C3-D24F944CF0CA}"/>
              </a:ext>
            </a:extLst>
          </p:cNvPr>
          <p:cNvSpPr/>
          <p:nvPr/>
        </p:nvSpPr>
        <p:spPr>
          <a:xfrm>
            <a:off x="7846979" y="4958466"/>
            <a:ext cx="3093737" cy="422246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Frame 35">
            <a:extLst>
              <a:ext uri="{FF2B5EF4-FFF2-40B4-BE49-F238E27FC236}">
                <a16:creationId xmlns:a16="http://schemas.microsoft.com/office/drawing/2014/main" id="{122FB4D9-FFE3-6443-BAC4-24DEB6A4ED40}"/>
              </a:ext>
            </a:extLst>
          </p:cNvPr>
          <p:cNvSpPr/>
          <p:nvPr/>
        </p:nvSpPr>
        <p:spPr>
          <a:xfrm>
            <a:off x="4900435" y="2759925"/>
            <a:ext cx="1200199" cy="1138305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rame 36">
            <a:extLst>
              <a:ext uri="{FF2B5EF4-FFF2-40B4-BE49-F238E27FC236}">
                <a16:creationId xmlns:a16="http://schemas.microsoft.com/office/drawing/2014/main" id="{6DEAF3AE-8C6F-BC4A-8A5D-AA9ECC44C3D1}"/>
              </a:ext>
            </a:extLst>
          </p:cNvPr>
          <p:cNvSpPr/>
          <p:nvPr/>
        </p:nvSpPr>
        <p:spPr>
          <a:xfrm>
            <a:off x="7846979" y="5647897"/>
            <a:ext cx="2843359" cy="422246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Frame 37">
            <a:extLst>
              <a:ext uri="{FF2B5EF4-FFF2-40B4-BE49-F238E27FC236}">
                <a16:creationId xmlns:a16="http://schemas.microsoft.com/office/drawing/2014/main" id="{884A2AA2-F0FB-A342-9DC9-2F3037AE7E87}"/>
              </a:ext>
            </a:extLst>
          </p:cNvPr>
          <p:cNvSpPr/>
          <p:nvPr/>
        </p:nvSpPr>
        <p:spPr>
          <a:xfrm>
            <a:off x="4900435" y="4684977"/>
            <a:ext cx="1200199" cy="1138305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2251A26-67AA-6B4D-AD6C-D805032E43DE}"/>
              </a:ext>
            </a:extLst>
          </p:cNvPr>
          <p:cNvSpPr/>
          <p:nvPr/>
        </p:nvSpPr>
        <p:spPr>
          <a:xfrm>
            <a:off x="11016848" y="391875"/>
            <a:ext cx="1004162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pp 117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584D8F6-EAB4-C441-B326-AADFADFB5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7564" y="472086"/>
            <a:ext cx="2656212" cy="551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949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E90EB45-EEE9-4563-8179-65EF62AE0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AE48F5-CFDB-C24F-8634-E2CA6C83F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433" y="2529173"/>
            <a:ext cx="5372100" cy="179965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3D0EF74-AD1E-4FD9-914D-8EC9058EB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8754A2-B66A-9045-9B8C-2DA01B689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6" y="1199579"/>
            <a:ext cx="5372099" cy="44588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FD261E-A32D-BF4E-8B70-6052E3B247AD}"/>
              </a:ext>
            </a:extLst>
          </p:cNvPr>
          <p:cNvSpPr txBox="1"/>
          <p:nvPr/>
        </p:nvSpPr>
        <p:spPr>
          <a:xfrm>
            <a:off x="5905896" y="6433304"/>
            <a:ext cx="6221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http://web.math.ku.dk/~peters/jonas_files/mitTutorialJonas.pdf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62D159-84EE-714C-B5AB-3C3EC00A5853}"/>
              </a:ext>
            </a:extLst>
          </p:cNvPr>
          <p:cNvSpPr txBox="1"/>
          <p:nvPr/>
        </p:nvSpPr>
        <p:spPr>
          <a:xfrm>
            <a:off x="7654710" y="6008607"/>
            <a:ext cx="389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Peters, J. (2017) Causality, lecture slides</a:t>
            </a: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04C5DDC6-3B30-F648-B987-3DDF97D3055E}"/>
              </a:ext>
            </a:extLst>
          </p:cNvPr>
          <p:cNvSpPr/>
          <p:nvPr/>
        </p:nvSpPr>
        <p:spPr>
          <a:xfrm>
            <a:off x="6176433" y="2529173"/>
            <a:ext cx="5372100" cy="63112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D99A5A7E-B015-F74E-8848-92082581B792}"/>
              </a:ext>
            </a:extLst>
          </p:cNvPr>
          <p:cNvSpPr/>
          <p:nvPr/>
        </p:nvSpPr>
        <p:spPr>
          <a:xfrm>
            <a:off x="3185136" y="2891588"/>
            <a:ext cx="1042515" cy="107482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EA722E11-8DB7-5843-8F19-247DF08F694E}"/>
              </a:ext>
            </a:extLst>
          </p:cNvPr>
          <p:cNvSpPr/>
          <p:nvPr/>
        </p:nvSpPr>
        <p:spPr>
          <a:xfrm>
            <a:off x="6160391" y="3122731"/>
            <a:ext cx="5372100" cy="63112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72087D7E-0B71-0A41-AF26-C2FD4459AD67}"/>
              </a:ext>
            </a:extLst>
          </p:cNvPr>
          <p:cNvSpPr/>
          <p:nvPr/>
        </p:nvSpPr>
        <p:spPr>
          <a:xfrm>
            <a:off x="2327883" y="1144215"/>
            <a:ext cx="1042515" cy="107482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A3886A08-4D59-6642-B741-2E0801231B16}"/>
              </a:ext>
            </a:extLst>
          </p:cNvPr>
          <p:cNvSpPr/>
          <p:nvPr/>
        </p:nvSpPr>
        <p:spPr>
          <a:xfrm>
            <a:off x="6160391" y="3726538"/>
            <a:ext cx="5372100" cy="58330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ame 19">
            <a:extLst>
              <a:ext uri="{FF2B5EF4-FFF2-40B4-BE49-F238E27FC236}">
                <a16:creationId xmlns:a16="http://schemas.microsoft.com/office/drawing/2014/main" id="{D2F8A30E-0789-AD4A-9E6F-F29534D9627F}"/>
              </a:ext>
            </a:extLst>
          </p:cNvPr>
          <p:cNvSpPr/>
          <p:nvPr/>
        </p:nvSpPr>
        <p:spPr>
          <a:xfrm>
            <a:off x="1477651" y="2973016"/>
            <a:ext cx="1042515" cy="99339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21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4" grpId="0" animBg="1"/>
      <p:bldP spid="14" grpId="1" animBg="1"/>
      <p:bldP spid="15" grpId="0" animBg="1"/>
      <p:bldP spid="15" grpId="1" animBg="1"/>
      <p:bldP spid="17" grpId="0" animBg="1"/>
      <p:bldP spid="17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63566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9A4EBB88-E720-5949-A674-474A5299C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739" y="328221"/>
            <a:ext cx="6375794" cy="514149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12355FD-EE0B-764D-9EA3-6580A6810DEA}"/>
              </a:ext>
            </a:extLst>
          </p:cNvPr>
          <p:cNvSpPr txBox="1"/>
          <p:nvPr/>
        </p:nvSpPr>
        <p:spPr>
          <a:xfrm>
            <a:off x="5905896" y="6433304"/>
            <a:ext cx="6221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http://web.math.ku.dk/~peters/jonas_files/mitTutorialJonas.pdf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7221CB-6BF8-064F-B92E-02E87662F0A9}"/>
              </a:ext>
            </a:extLst>
          </p:cNvPr>
          <p:cNvSpPr txBox="1"/>
          <p:nvPr/>
        </p:nvSpPr>
        <p:spPr>
          <a:xfrm>
            <a:off x="7654710" y="6008607"/>
            <a:ext cx="389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Peters, J. (2017) Causality, lecture slides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4CC04F-F047-F745-9B9A-8C8995498FD4}"/>
              </a:ext>
            </a:extLst>
          </p:cNvPr>
          <p:cNvSpPr txBox="1"/>
          <p:nvPr/>
        </p:nvSpPr>
        <p:spPr>
          <a:xfrm>
            <a:off x="10527931" y="-41111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52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A9E63B-94B3-C649-8414-956C861587AF}"/>
              </a:ext>
            </a:extLst>
          </p:cNvPr>
          <p:cNvSpPr/>
          <p:nvPr/>
        </p:nvSpPr>
        <p:spPr>
          <a:xfrm>
            <a:off x="117868" y="159558"/>
            <a:ext cx="4293712" cy="6643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5EA34B4-873B-044E-B2DE-92F62BEA11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488" y="328221"/>
            <a:ext cx="2985935" cy="620155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2558356-04FF-0040-9393-B046A1E1E249}"/>
              </a:ext>
            </a:extLst>
          </p:cNvPr>
          <p:cNvSpPr txBox="1"/>
          <p:nvPr/>
        </p:nvSpPr>
        <p:spPr>
          <a:xfrm>
            <a:off x="6215517" y="147090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061A63-E06D-BF49-B2D9-E3AF9186247C}"/>
              </a:ext>
            </a:extLst>
          </p:cNvPr>
          <p:cNvSpPr txBox="1"/>
          <p:nvPr/>
        </p:nvSpPr>
        <p:spPr>
          <a:xfrm>
            <a:off x="7316834" y="1756036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-2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CFC987-74AD-BD43-8F7E-2E0A7D07FA4B}"/>
              </a:ext>
            </a:extLst>
          </p:cNvPr>
          <p:cNvSpPr txBox="1"/>
          <p:nvPr/>
        </p:nvSpPr>
        <p:spPr>
          <a:xfrm>
            <a:off x="6385596" y="369387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176F26-3777-BE43-9988-297370404D0C}"/>
              </a:ext>
            </a:extLst>
          </p:cNvPr>
          <p:cNvSpPr txBox="1"/>
          <p:nvPr/>
        </p:nvSpPr>
        <p:spPr>
          <a:xfrm flipH="1">
            <a:off x="9016747" y="3596832"/>
            <a:ext cx="1633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0D99964-20CB-4A48-86AB-A64BFBE8E211}"/>
              </a:ext>
            </a:extLst>
          </p:cNvPr>
          <p:cNvSpPr txBox="1"/>
          <p:nvPr/>
        </p:nvSpPr>
        <p:spPr>
          <a:xfrm flipH="1">
            <a:off x="10411377" y="3743166"/>
            <a:ext cx="1633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0.5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269EA3-89FF-3E48-BEA5-3512CC8EBC8F}"/>
              </a:ext>
            </a:extLst>
          </p:cNvPr>
          <p:cNvSpPr txBox="1"/>
          <p:nvPr/>
        </p:nvSpPr>
        <p:spPr>
          <a:xfrm flipH="1">
            <a:off x="8583611" y="969820"/>
            <a:ext cx="433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03CA6A-60E7-DB4E-B892-FCD05E7367DB}"/>
              </a:ext>
            </a:extLst>
          </p:cNvPr>
          <p:cNvSpPr txBox="1"/>
          <p:nvPr/>
        </p:nvSpPr>
        <p:spPr>
          <a:xfrm flipH="1">
            <a:off x="10433832" y="1583495"/>
            <a:ext cx="433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740CA94-2332-7748-8B66-C64EC03CE2FD}"/>
              </a:ext>
            </a:extLst>
          </p:cNvPr>
          <p:cNvSpPr txBox="1"/>
          <p:nvPr/>
        </p:nvSpPr>
        <p:spPr>
          <a:xfrm>
            <a:off x="5286200" y="5616050"/>
            <a:ext cx="6742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also 1:09:00 in </a:t>
            </a:r>
            <a:r>
              <a:rPr lang="en-US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https://www.youtube.com/watch?v=zvrcyqcN9Wo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165393C-BA00-144C-9E8C-86CDF0D059BF}"/>
              </a:ext>
            </a:extLst>
          </p:cNvPr>
          <p:cNvSpPr txBox="1"/>
          <p:nvPr/>
        </p:nvSpPr>
        <p:spPr>
          <a:xfrm>
            <a:off x="7835788" y="1518271"/>
            <a:ext cx="23400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X &gt; Y: (-2 * -1 = 2)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152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903469C-A7FD-6746-8B47-D154D4285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102" y="1260388"/>
            <a:ext cx="10129796" cy="459671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746A374-0141-0947-BE0F-1F618FADE58E}"/>
              </a:ext>
            </a:extLst>
          </p:cNvPr>
          <p:cNvSpPr txBox="1"/>
          <p:nvPr/>
        </p:nvSpPr>
        <p:spPr>
          <a:xfrm>
            <a:off x="6820784" y="2734056"/>
            <a:ext cx="5157216" cy="41239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Example taken from: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Peters, J., </a:t>
            </a:r>
            <a:r>
              <a:rPr lang="en-US" dirty="0" err="1"/>
              <a:t>Janzing</a:t>
            </a:r>
            <a:r>
              <a:rPr lang="en-US" dirty="0"/>
              <a:t>, D., </a:t>
            </a:r>
            <a:r>
              <a:rPr lang="en-US" dirty="0" err="1"/>
              <a:t>Scholkopf</a:t>
            </a:r>
            <a:r>
              <a:rPr lang="en-US" dirty="0"/>
              <a:t>, B. (2017)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Elements of Causal Inference: Foundations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and Learning Algorithms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MIT Press, Cambridge, MA.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Pp. 117</a:t>
            </a:r>
          </a:p>
        </p:txBody>
      </p:sp>
    </p:spTree>
    <p:extLst>
      <p:ext uri="{BB962C8B-B14F-4D97-AF65-F5344CB8AC3E}">
        <p14:creationId xmlns:p14="http://schemas.microsoft.com/office/powerpoint/2010/main" val="4174223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727</Words>
  <Application>Microsoft Macintosh PowerPoint</Application>
  <PresentationFormat>Widescreen</PresentationFormat>
  <Paragraphs>178</Paragraphs>
  <Slides>22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Tw Cen MT</vt:lpstr>
      <vt:lpstr>Office Theme</vt:lpstr>
      <vt:lpstr>Pitfalls with Regression</vt:lpstr>
      <vt:lpstr>Problem Set Up</vt:lpstr>
      <vt:lpstr>Problem Set Up</vt:lpstr>
      <vt:lpstr>Problem Set 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Take-aways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Pitfalls with Regression</dc:title>
  <dc:creator>Vowels, Matthew (Music and Media)</dc:creator>
  <cp:lastModifiedBy>Vowels, Matthew (Music and Media)</cp:lastModifiedBy>
  <cp:revision>32</cp:revision>
  <dcterms:created xsi:type="dcterms:W3CDTF">2020-01-02T22:35:27Z</dcterms:created>
  <dcterms:modified xsi:type="dcterms:W3CDTF">2020-01-03T12:09:33Z</dcterms:modified>
</cp:coreProperties>
</file>