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/>
    <p:restoredTop sz="84155"/>
  </p:normalViewPr>
  <p:slideViewPr>
    <p:cSldViewPr snapToGrid="0" snapToObjects="1">
      <p:cViewPr>
        <p:scale>
          <a:sx n="78" d="100"/>
          <a:sy n="78" d="100"/>
        </p:scale>
        <p:origin x="448" y="70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8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7F17-7687-7F45-A8B9-5FF7F37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NLP reusable library (letters in the Civil War)</a:t>
            </a:r>
            <a:br>
              <a:rPr lang="en-US" dirty="0"/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Josue Ramirez Antonio, Matthew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Xue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Ruhan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 Xia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C0B36-317E-BB47-98B1-14FB7906B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562" y="5306519"/>
            <a:ext cx="7424061" cy="12891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  <a:ea typeface="Arial" charset="0"/>
                <a:cs typeface="Arial" charset="0"/>
              </a:rPr>
              <a:t>Sankey diagram: only one word that overlap between 3 authors which is ‘army’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cs typeface="Arial" charset="0"/>
              </a:rPr>
              <a:t>Sentiment diagram: Hazard and Hoskinson both wrote letters with similar subjectivity and polarity.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96857A6-E757-33AE-9526-A27837B86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6" r="4227" b="4729"/>
          <a:stretch/>
        </p:blipFill>
        <p:spPr>
          <a:xfrm>
            <a:off x="68766" y="1270448"/>
            <a:ext cx="4049439" cy="4879664"/>
          </a:xfrm>
          <a:prstGeom prst="rect">
            <a:avLst/>
          </a:prstGeom>
        </p:spPr>
      </p:pic>
      <p:pic>
        <p:nvPicPr>
          <p:cNvPr id="10" name="Picture 9" descr="A graph with many dots&#10;&#10;Description automatically generated with medium confidence">
            <a:extLst>
              <a:ext uri="{FF2B5EF4-FFF2-40B4-BE49-F238E27FC236}">
                <a16:creationId xmlns:a16="http://schemas.microsoft.com/office/drawing/2014/main" id="{3E16F10C-7A73-F511-0D26-1B381F7A0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1"/>
          <a:stretch/>
        </p:blipFill>
        <p:spPr>
          <a:xfrm>
            <a:off x="4280578" y="1270448"/>
            <a:ext cx="7772400" cy="395906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D8601C7-2255-2FD4-BD9F-C7957FA1CAD6}"/>
              </a:ext>
            </a:extLst>
          </p:cNvPr>
          <p:cNvSpPr txBox="1">
            <a:spLocks/>
          </p:cNvSpPr>
          <p:nvPr/>
        </p:nvSpPr>
        <p:spPr>
          <a:xfrm>
            <a:off x="891507" y="906905"/>
            <a:ext cx="2310977" cy="447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Multi-layered Sankey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01BD482-5404-C9E6-E975-F9CFB2CDC2D2}"/>
              </a:ext>
            </a:extLst>
          </p:cNvPr>
          <p:cNvSpPr txBox="1">
            <a:spLocks/>
          </p:cNvSpPr>
          <p:nvPr/>
        </p:nvSpPr>
        <p:spPr>
          <a:xfrm>
            <a:off x="6662281" y="936632"/>
            <a:ext cx="2846621" cy="44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Sentiment Score Analysis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EB13FD1-9709-00C9-DC6F-CCBA6DA65AE3}"/>
              </a:ext>
            </a:extLst>
          </p:cNvPr>
          <p:cNvSpPr txBox="1">
            <a:spLocks/>
          </p:cNvSpPr>
          <p:nvPr/>
        </p:nvSpPr>
        <p:spPr>
          <a:xfrm>
            <a:off x="5222648" y="6601884"/>
            <a:ext cx="6969352" cy="33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List of letters in Database. ::: Civil War Letters Collection ::: (n.d.). https://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content.lib.washington.edu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civilwarweb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collections.html</a:t>
            </a:r>
            <a:endParaRPr lang="en-US" sz="9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3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7155</TotalTime>
  <Words>89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NLP reusable library (letters in the Civil War) Josue Ramirez Antonio, Matthew Xue, Ruhan Xia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DS4300 - High-Scale Storage</dc:title>
  <dc:creator>Rachlin, John</dc:creator>
  <cp:lastModifiedBy>Ruhan Xia</cp:lastModifiedBy>
  <cp:revision>79</cp:revision>
  <cp:lastPrinted>2018-02-13T18:02:34Z</cp:lastPrinted>
  <dcterms:created xsi:type="dcterms:W3CDTF">2017-09-23T00:39:11Z</dcterms:created>
  <dcterms:modified xsi:type="dcterms:W3CDTF">2023-11-21T21:31:25Z</dcterms:modified>
</cp:coreProperties>
</file>