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2B13-A9E8-4DC6-A3C7-8858D10C9A0E}" v="67" dt="2024-10-16T15:11:4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FF52B13-A9E8-4DC6-A3C7-8858D10C9A0E}"/>
    <pc:docChg chg="modSld">
      <pc:chgData name="" userId="" providerId="" clId="Web-{2FF52B13-A9E8-4DC6-A3C7-8858D10C9A0E}" dt="2024-10-16T15:11:06.403" v="11" actId="20577"/>
      <pc:docMkLst>
        <pc:docMk/>
      </pc:docMkLst>
      <pc:sldChg chg="modSp">
        <pc:chgData name="" userId="" providerId="" clId="Web-{2FF52B13-A9E8-4DC6-A3C7-8858D10C9A0E}" dt="2024-10-16T15:11:06.403" v="11" actId="20577"/>
        <pc:sldMkLst>
          <pc:docMk/>
          <pc:sldMk cId="0" sldId="256"/>
        </pc:sldMkLst>
        <pc:spChg chg="mod">
          <ac:chgData name="" userId="" providerId="" clId="Web-{2FF52B13-A9E8-4DC6-A3C7-8858D10C9A0E}" dt="2024-10-16T15:11:06.403" v="11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  <pc:docChgLst>
    <pc:chgData name="Matthew Yang" userId="d44dc6076426c350" providerId="Windows Live" clId="Web-{2FF52B13-A9E8-4DC6-A3C7-8858D10C9A0E}"/>
    <pc:docChg chg="modSld">
      <pc:chgData name="Matthew Yang" userId="d44dc6076426c350" providerId="Windows Live" clId="Web-{2FF52B13-A9E8-4DC6-A3C7-8858D10C9A0E}" dt="2024-10-16T15:11:44.341" v="53" actId="20577"/>
      <pc:docMkLst>
        <pc:docMk/>
      </pc:docMkLst>
      <pc:sldChg chg="modSp">
        <pc:chgData name="Matthew Yang" userId="d44dc6076426c350" providerId="Windows Live" clId="Web-{2FF52B13-A9E8-4DC6-A3C7-8858D10C9A0E}" dt="2024-10-16T15:11:44.341" v="53" actId="20577"/>
        <pc:sldMkLst>
          <pc:docMk/>
          <pc:sldMk cId="0" sldId="256"/>
        </pc:sldMkLst>
        <pc:spChg chg="mod">
          <ac:chgData name="Matthew Yang" userId="d44dc6076426c350" providerId="Windows Live" clId="Web-{2FF52B13-A9E8-4DC6-A3C7-8858D10C9A0E}" dt="2024-10-16T15:11:44.341" v="53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915B26-1051-4ED1-AE2C-B3771BC893F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2A20364-700F-4C01-B2C0-01ED1368644D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We have no candy, so if you have anything else to chat about, please knock, otherwise, have a good night!</a:t>
            </a:r>
            <a:endParaRPr lang="en-US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We have no candy, so if you have anything else to chat about, please knock, otherwise, have a good night!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8</cp:revision>
  <dcterms:created xsi:type="dcterms:W3CDTF">2024-10-15T17:05:04Z</dcterms:created>
  <dcterms:modified xsi:type="dcterms:W3CDTF">2024-10-16T15:11:49Z</dcterms:modified>
  <dc:language>en-US</dc:language>
</cp:coreProperties>
</file>