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207" y="-45"/>
      </p:cViewPr>
      <p:guideLst>
        <p:guide orient="horz" pos="1785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242C64-7B4A-4D93-8AF2-FAD729C1C2A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A7E5013-FACE-4D56-8176-6ECAFC9A86B6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6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480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9600" b="0" u="none" strike="noStrike" dirty="0">
                <a:solidFill>
                  <a:srgbClr val="000000"/>
                </a:solidFill>
                <a:uFillTx/>
                <a:latin typeface="Pacifico"/>
              </a:rPr>
              <a:t>Happy </a:t>
            </a:r>
            <a:r>
              <a:rPr lang="en-US" sz="9600" b="0" u="none" strike="noStrike" dirty="0" smtClean="0">
                <a:solidFill>
                  <a:srgbClr val="000000"/>
                </a:solidFill>
                <a:uFillTx/>
                <a:latin typeface="Pacifico"/>
              </a:rPr>
              <a:t>Thanksgiving</a:t>
            </a:r>
            <a:endParaRPr lang="en-US" sz="9600" b="0" u="none" strike="noStrike" dirty="0">
              <a:solidFill>
                <a:srgbClr val="000000"/>
              </a:solidFill>
              <a:uFillTx/>
              <a:latin typeface="Pacifico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-37440" y="4342680"/>
            <a:ext cx="2551680" cy="1594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/>
          <p:cNvPicPr/>
          <p:nvPr/>
        </p:nvPicPr>
        <p:blipFill>
          <a:blip r:embed="rId2"/>
          <a:stretch/>
        </p:blipFill>
        <p:spPr>
          <a:xfrm>
            <a:off x="7769880" y="4342680"/>
            <a:ext cx="2551680" cy="159480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/>
          <p:cNvPicPr/>
          <p:nvPr/>
        </p:nvPicPr>
        <p:blipFill>
          <a:blip r:embed="rId3"/>
          <a:stretch/>
        </p:blipFill>
        <p:spPr>
          <a:xfrm>
            <a:off x="1599480" y="4114080"/>
            <a:ext cx="4753440" cy="2971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</vt:lpstr>
      <vt:lpstr>Happy Thanksgiving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Thanksgiving</dc:title>
  <dc:subject/>
  <dc:creator/>
  <dc:description/>
  <cp:lastModifiedBy>Matthew Yang</cp:lastModifiedBy>
  <cp:revision>2</cp:revision>
  <dcterms:created xsi:type="dcterms:W3CDTF">2024-10-14T19:40:09Z</dcterms:created>
  <dcterms:modified xsi:type="dcterms:W3CDTF">2024-11-05T06:02:09Z</dcterms:modified>
  <dc:language>en-US</dc:language>
</cp:coreProperties>
</file>