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81" r:id="rId7"/>
    <p:sldId id="282" r:id="rId8"/>
    <p:sldId id="303" r:id="rId9"/>
    <p:sldId id="283" r:id="rId10"/>
    <p:sldId id="306" r:id="rId11"/>
    <p:sldId id="304" r:id="rId12"/>
    <p:sldId id="302" r:id="rId13"/>
    <p:sldId id="30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189ECF-52E9-A748-BEFD-0ADD2117A0B5}" v="2593" dt="2024-02-23T00:33:56.6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2"/>
  </p:normalViewPr>
  <p:slideViewPr>
    <p:cSldViewPr snapToGrid="0">
      <p:cViewPr varScale="1">
        <p:scale>
          <a:sx n="134" d="100"/>
          <a:sy n="134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6d6c1fc2f5deb1889bfa237e8e43b860c808a3f04a88a2f313311e2690e7f58f::" providerId="AD" clId="Web-{7E6A6CE7-1BC3-7450-B78C-E3014E5E038B}"/>
    <pc:docChg chg="modSld">
      <pc:chgData name="Guest User" userId="S::urn:spo:anon#6d6c1fc2f5deb1889bfa237e8e43b860c808a3f04a88a2f313311e2690e7f58f::" providerId="AD" clId="Web-{7E6A6CE7-1BC3-7450-B78C-E3014E5E038B}" dt="2024-02-22T02:34:12.568" v="1" actId="20577"/>
      <pc:docMkLst>
        <pc:docMk/>
      </pc:docMkLst>
      <pc:sldChg chg="modSp">
        <pc:chgData name="Guest User" userId="S::urn:spo:anon#6d6c1fc2f5deb1889bfa237e8e43b860c808a3f04a88a2f313311e2690e7f58f::" providerId="AD" clId="Web-{7E6A6CE7-1BC3-7450-B78C-E3014E5E038B}" dt="2024-02-22T02:34:12.568" v="1" actId="20577"/>
        <pc:sldMkLst>
          <pc:docMk/>
          <pc:sldMk cId="3813585220" sldId="256"/>
        </pc:sldMkLst>
        <pc:spChg chg="mod">
          <ac:chgData name="Guest User" userId="S::urn:spo:anon#6d6c1fc2f5deb1889bfa237e8e43b860c808a3f04a88a2f313311e2690e7f58f::" providerId="AD" clId="Web-{7E6A6CE7-1BC3-7450-B78C-E3014E5E038B}" dt="2024-02-22T02:34:12.568" v="1" actId="20577"/>
          <ac:spMkLst>
            <pc:docMk/>
            <pc:sldMk cId="3813585220" sldId="256"/>
            <ac:spMk id="2" creationId="{3E5E461A-3F4E-BD96-CC83-46F02DABD4D7}"/>
          </ac:spMkLst>
        </pc:spChg>
      </pc:sldChg>
    </pc:docChg>
  </pc:docChgLst>
  <pc:docChgLst>
    <pc:chgData name="Guest User" userId="S::urn:spo:anon#6d6c1fc2f5deb1889bfa237e8e43b860c808a3f04a88a2f313311e2690e7f58f::" providerId="AD" clId="Web-{7E1A3348-67B1-9627-FBC8-010A9454AB6B}"/>
    <pc:docChg chg="modSld">
      <pc:chgData name="Guest User" userId="S::urn:spo:anon#6d6c1fc2f5deb1889bfa237e8e43b860c808a3f04a88a2f313311e2690e7f58f::" providerId="AD" clId="Web-{7E1A3348-67B1-9627-FBC8-010A9454AB6B}" dt="2024-02-22T21:01:23.912" v="363" actId="20577"/>
      <pc:docMkLst>
        <pc:docMk/>
      </pc:docMkLst>
      <pc:sldChg chg="modSp">
        <pc:chgData name="Guest User" userId="S::urn:spo:anon#6d6c1fc2f5deb1889bfa237e8e43b860c808a3f04a88a2f313311e2690e7f58f::" providerId="AD" clId="Web-{7E1A3348-67B1-9627-FBC8-010A9454AB6B}" dt="2024-02-22T20:56:54.498" v="235" actId="20577"/>
        <pc:sldMkLst>
          <pc:docMk/>
          <pc:sldMk cId="3813585220" sldId="256"/>
        </pc:sldMkLst>
        <pc:spChg chg="mod">
          <ac:chgData name="Guest User" userId="S::urn:spo:anon#6d6c1fc2f5deb1889bfa237e8e43b860c808a3f04a88a2f313311e2690e7f58f::" providerId="AD" clId="Web-{7E1A3348-67B1-9627-FBC8-010A9454AB6B}" dt="2024-02-22T20:56:54.498" v="235" actId="20577"/>
          <ac:spMkLst>
            <pc:docMk/>
            <pc:sldMk cId="3813585220" sldId="256"/>
            <ac:spMk id="3" creationId="{0FAA82FA-C8E9-23D5-A2A9-E63B60D8E668}"/>
          </ac:spMkLst>
        </pc:spChg>
      </pc:sldChg>
      <pc:sldChg chg="modNotes">
        <pc:chgData name="Guest User" userId="S::urn:spo:anon#6d6c1fc2f5deb1889bfa237e8e43b860c808a3f04a88a2f313311e2690e7f58f::" providerId="AD" clId="Web-{7E1A3348-67B1-9627-FBC8-010A9454AB6B}" dt="2024-02-22T20:56:31.045" v="209"/>
        <pc:sldMkLst>
          <pc:docMk/>
          <pc:sldMk cId="1494093619" sldId="283"/>
        </pc:sldMkLst>
      </pc:sldChg>
      <pc:sldChg chg="modSp modNotes">
        <pc:chgData name="Guest User" userId="S::urn:spo:anon#6d6c1fc2f5deb1889bfa237e8e43b860c808a3f04a88a2f313311e2690e7f58f::" providerId="AD" clId="Web-{7E1A3348-67B1-9627-FBC8-010A9454AB6B}" dt="2024-02-22T21:01:23.912" v="363" actId="20577"/>
        <pc:sldMkLst>
          <pc:docMk/>
          <pc:sldMk cId="2760991651" sldId="306"/>
        </pc:sldMkLst>
        <pc:spChg chg="mod">
          <ac:chgData name="Guest User" userId="S::urn:spo:anon#6d6c1fc2f5deb1889bfa237e8e43b860c808a3f04a88a2f313311e2690e7f58f::" providerId="AD" clId="Web-{7E1A3348-67B1-9627-FBC8-010A9454AB6B}" dt="2024-02-22T21:01:23.912" v="363" actId="20577"/>
          <ac:spMkLst>
            <pc:docMk/>
            <pc:sldMk cId="2760991651" sldId="306"/>
            <ac:spMk id="5" creationId="{ED58DF1D-DEF6-2057-157A-1C434B4FDBCC}"/>
          </ac:spMkLst>
        </pc:spChg>
      </pc:sldChg>
    </pc:docChg>
  </pc:docChgLst>
  <pc:docChgLst>
    <pc:chgData name="Guest User" userId="S::urn:spo:anon#6d6c1fc2f5deb1889bfa237e8e43b860c808a3f04a88a2f313311e2690e7f58f::" providerId="AD" clId="Web-{9D4E31EB-ED6C-3890-7623-D49BDE63373E}"/>
    <pc:docChg chg="modSld">
      <pc:chgData name="Guest User" userId="S::urn:spo:anon#6d6c1fc2f5deb1889bfa237e8e43b860c808a3f04a88a2f313311e2690e7f58f::" providerId="AD" clId="Web-{9D4E31EB-ED6C-3890-7623-D49BDE63373E}" dt="2024-02-22T21:04:06.190" v="2" actId="20577"/>
      <pc:docMkLst>
        <pc:docMk/>
      </pc:docMkLst>
      <pc:sldChg chg="modSp">
        <pc:chgData name="Guest User" userId="S::urn:spo:anon#6d6c1fc2f5deb1889bfa237e8e43b860c808a3f04a88a2f313311e2690e7f58f::" providerId="AD" clId="Web-{9D4E31EB-ED6C-3890-7623-D49BDE63373E}" dt="2024-02-22T21:04:06.190" v="2" actId="20577"/>
        <pc:sldMkLst>
          <pc:docMk/>
          <pc:sldMk cId="2996864188" sldId="304"/>
        </pc:sldMkLst>
        <pc:spChg chg="mod">
          <ac:chgData name="Guest User" userId="S::urn:spo:anon#6d6c1fc2f5deb1889bfa237e8e43b860c808a3f04a88a2f313311e2690e7f58f::" providerId="AD" clId="Web-{9D4E31EB-ED6C-3890-7623-D49BDE63373E}" dt="2024-02-22T21:04:06.190" v="2" actId="20577"/>
          <ac:spMkLst>
            <pc:docMk/>
            <pc:sldMk cId="2996864188" sldId="304"/>
            <ac:spMk id="5" creationId="{ED58DF1D-DEF6-2057-157A-1C434B4FDBCC}"/>
          </ac:spMkLst>
        </pc:spChg>
      </pc:sldChg>
    </pc:docChg>
  </pc:docChgLst>
  <pc:docChgLst>
    <pc:chgData name="Guest User" userId="S::urn:spo:anon#6d6c1fc2f5deb1889bfa237e8e43b860c808a3f04a88a2f313311e2690e7f58f::" providerId="AD" clId="Web-{53BD89BD-6D0B-71D4-AEB4-D2133104D6CF}"/>
    <pc:docChg chg="modSld">
      <pc:chgData name="Guest User" userId="S::urn:spo:anon#6d6c1fc2f5deb1889bfa237e8e43b860c808a3f04a88a2f313311e2690e7f58f::" providerId="AD" clId="Web-{53BD89BD-6D0B-71D4-AEB4-D2133104D6CF}" dt="2024-02-22T21:41:36.734" v="13" actId="20577"/>
      <pc:docMkLst>
        <pc:docMk/>
      </pc:docMkLst>
      <pc:sldChg chg="modSp">
        <pc:chgData name="Guest User" userId="S::urn:spo:anon#6d6c1fc2f5deb1889bfa237e8e43b860c808a3f04a88a2f313311e2690e7f58f::" providerId="AD" clId="Web-{53BD89BD-6D0B-71D4-AEB4-D2133104D6CF}" dt="2024-02-22T21:41:36.734" v="13" actId="20577"/>
        <pc:sldMkLst>
          <pc:docMk/>
          <pc:sldMk cId="2882457933" sldId="307"/>
        </pc:sldMkLst>
        <pc:spChg chg="mod">
          <ac:chgData name="Guest User" userId="S::urn:spo:anon#6d6c1fc2f5deb1889bfa237e8e43b860c808a3f04a88a2f313311e2690e7f58f::" providerId="AD" clId="Web-{53BD89BD-6D0B-71D4-AEB4-D2133104D6CF}" dt="2024-02-22T21:41:36.734" v="13" actId="20577"/>
          <ac:spMkLst>
            <pc:docMk/>
            <pc:sldMk cId="2882457933" sldId="307"/>
            <ac:spMk id="7" creationId="{F8B27871-4902-DA03-5A20-5DF6906D48B6}"/>
          </ac:spMkLst>
        </pc:spChg>
      </pc:sldChg>
    </pc:docChg>
  </pc:docChgLst>
  <pc:docChgLst>
    <pc:chgData name="Daniel de Beer" userId="e34eaac3-110d-4e1f-b458-60b2857baff5" providerId="ADAL" clId="{31949EBA-B854-884A-A0A4-691807BECA97}"/>
    <pc:docChg chg="undo custSel modSld">
      <pc:chgData name="Daniel de Beer" userId="e34eaac3-110d-4e1f-b458-60b2857baff5" providerId="ADAL" clId="{31949EBA-B854-884A-A0A4-691807BECA97}" dt="2024-02-22T23:14:58.073" v="65" actId="20577"/>
      <pc:docMkLst>
        <pc:docMk/>
      </pc:docMkLst>
      <pc:sldChg chg="modSp">
        <pc:chgData name="Daniel de Beer" userId="e34eaac3-110d-4e1f-b458-60b2857baff5" providerId="ADAL" clId="{31949EBA-B854-884A-A0A4-691807BECA97}" dt="2024-02-22T23:14:58.073" v="65" actId="20577"/>
        <pc:sldMkLst>
          <pc:docMk/>
          <pc:sldMk cId="2882457933" sldId="307"/>
        </pc:sldMkLst>
        <pc:spChg chg="mod">
          <ac:chgData name="Daniel de Beer" userId="e34eaac3-110d-4e1f-b458-60b2857baff5" providerId="ADAL" clId="{31949EBA-B854-884A-A0A4-691807BECA97}" dt="2024-02-22T23:14:12.845" v="1" actId="1076"/>
          <ac:spMkLst>
            <pc:docMk/>
            <pc:sldMk cId="2882457933" sldId="307"/>
            <ac:spMk id="2" creationId="{CE99886E-8A51-B7A4-F374-F43BFCE5C06C}"/>
          </ac:spMkLst>
        </pc:spChg>
        <pc:spChg chg="mod">
          <ac:chgData name="Daniel de Beer" userId="e34eaac3-110d-4e1f-b458-60b2857baff5" providerId="ADAL" clId="{31949EBA-B854-884A-A0A4-691807BECA97}" dt="2024-02-22T23:14:58.073" v="65" actId="20577"/>
          <ac:spMkLst>
            <pc:docMk/>
            <pc:sldMk cId="2882457933" sldId="307"/>
            <ac:spMk id="7" creationId="{F8B27871-4902-DA03-5A20-5DF6906D48B6}"/>
          </ac:spMkLst>
        </pc:spChg>
      </pc:sldChg>
    </pc:docChg>
  </pc:docChgLst>
  <pc:docChgLst>
    <pc:chgData name="Matthew Li" userId="9bcf056b-1902-4ddf-a9da-70ca29e1fd1f" providerId="ADAL" clId="{FF189ECF-52E9-A748-BEFD-0ADD2117A0B5}"/>
    <pc:docChg chg="undo redo custSel addSld delSld modSld">
      <pc:chgData name="Matthew Li" userId="9bcf056b-1902-4ddf-a9da-70ca29e1fd1f" providerId="ADAL" clId="{FF189ECF-52E9-A748-BEFD-0ADD2117A0B5}" dt="2024-03-19T08:56:59.278" v="4209" actId="2696"/>
      <pc:docMkLst>
        <pc:docMk/>
      </pc:docMkLst>
      <pc:sldChg chg="modSp mod">
        <pc:chgData name="Matthew Li" userId="9bcf056b-1902-4ddf-a9da-70ca29e1fd1f" providerId="ADAL" clId="{FF189ECF-52E9-A748-BEFD-0ADD2117A0B5}" dt="2024-02-22T20:39:27.206" v="1109" actId="2711"/>
        <pc:sldMkLst>
          <pc:docMk/>
          <pc:sldMk cId="3813585220" sldId="256"/>
        </pc:sldMkLst>
        <pc:spChg chg="mod">
          <ac:chgData name="Matthew Li" userId="9bcf056b-1902-4ddf-a9da-70ca29e1fd1f" providerId="ADAL" clId="{FF189ECF-52E9-A748-BEFD-0ADD2117A0B5}" dt="2024-02-22T20:39:05.081" v="1106" actId="2711"/>
          <ac:spMkLst>
            <pc:docMk/>
            <pc:sldMk cId="3813585220" sldId="256"/>
            <ac:spMk id="2" creationId="{3E5E461A-3F4E-BD96-CC83-46F02DABD4D7}"/>
          </ac:spMkLst>
        </pc:spChg>
        <pc:spChg chg="mod">
          <ac:chgData name="Matthew Li" userId="9bcf056b-1902-4ddf-a9da-70ca29e1fd1f" providerId="ADAL" clId="{FF189ECF-52E9-A748-BEFD-0ADD2117A0B5}" dt="2024-02-22T20:39:11.693" v="1107" actId="2711"/>
          <ac:spMkLst>
            <pc:docMk/>
            <pc:sldMk cId="3813585220" sldId="256"/>
            <ac:spMk id="3" creationId="{0FAA82FA-C8E9-23D5-A2A9-E63B60D8E668}"/>
          </ac:spMkLst>
        </pc:spChg>
        <pc:spChg chg="mod">
          <ac:chgData name="Matthew Li" userId="9bcf056b-1902-4ddf-a9da-70ca29e1fd1f" providerId="ADAL" clId="{FF189ECF-52E9-A748-BEFD-0ADD2117A0B5}" dt="2024-02-22T20:39:22.830" v="1108" actId="2711"/>
          <ac:spMkLst>
            <pc:docMk/>
            <pc:sldMk cId="3813585220" sldId="256"/>
            <ac:spMk id="6" creationId="{35223D33-0127-3712-EE6C-DC27AA951917}"/>
          </ac:spMkLst>
        </pc:spChg>
        <pc:spChg chg="mod">
          <ac:chgData name="Matthew Li" userId="9bcf056b-1902-4ddf-a9da-70ca29e1fd1f" providerId="ADAL" clId="{FF189ECF-52E9-A748-BEFD-0ADD2117A0B5}" dt="2024-02-22T20:39:27.206" v="1109" actId="2711"/>
          <ac:spMkLst>
            <pc:docMk/>
            <pc:sldMk cId="3813585220" sldId="256"/>
            <ac:spMk id="7" creationId="{3BE12F8B-B09D-5589-7983-133030DD2196}"/>
          </ac:spMkLst>
        </pc:spChg>
      </pc:sldChg>
      <pc:sldChg chg="addSp delSp modSp mod">
        <pc:chgData name="Matthew Li" userId="9bcf056b-1902-4ddf-a9da-70ca29e1fd1f" providerId="ADAL" clId="{FF189ECF-52E9-A748-BEFD-0ADD2117A0B5}" dt="2024-02-23T00:16:46.246" v="4008" actId="20577"/>
        <pc:sldMkLst>
          <pc:docMk/>
          <pc:sldMk cId="3982320745" sldId="257"/>
        </pc:sldMkLst>
        <pc:spChg chg="mod">
          <ac:chgData name="Matthew Li" userId="9bcf056b-1902-4ddf-a9da-70ca29e1fd1f" providerId="ADAL" clId="{FF189ECF-52E9-A748-BEFD-0ADD2117A0B5}" dt="2024-02-22T20:39:32.940" v="1110" actId="2711"/>
          <ac:spMkLst>
            <pc:docMk/>
            <pc:sldMk cId="3982320745" sldId="257"/>
            <ac:spMk id="2" creationId="{CE99886E-8A51-B7A4-F374-F43BFCE5C06C}"/>
          </ac:spMkLst>
        </pc:spChg>
        <pc:spChg chg="mod">
          <ac:chgData name="Matthew Li" userId="9bcf056b-1902-4ddf-a9da-70ca29e1fd1f" providerId="ADAL" clId="{FF189ECF-52E9-A748-BEFD-0ADD2117A0B5}" dt="2024-02-22T20:39:36.545" v="1111" actId="2711"/>
          <ac:spMkLst>
            <pc:docMk/>
            <pc:sldMk cId="3982320745" sldId="257"/>
            <ac:spMk id="3" creationId="{5583CB6C-03C2-BCCA-A7E7-FB8F6BE96959}"/>
          </ac:spMkLst>
        </pc:spChg>
        <pc:spChg chg="mod">
          <ac:chgData name="Matthew Li" userId="9bcf056b-1902-4ddf-a9da-70ca29e1fd1f" providerId="ADAL" clId="{FF189ECF-52E9-A748-BEFD-0ADD2117A0B5}" dt="2024-02-22T20:39:43.764" v="1113" actId="2711"/>
          <ac:spMkLst>
            <pc:docMk/>
            <pc:sldMk cId="3982320745" sldId="257"/>
            <ac:spMk id="5" creationId="{ED58DF1D-DEF6-2057-157A-1C434B4FDBCC}"/>
          </ac:spMkLst>
        </pc:spChg>
        <pc:spChg chg="mod">
          <ac:chgData name="Matthew Li" userId="9bcf056b-1902-4ddf-a9da-70ca29e1fd1f" providerId="ADAL" clId="{FF189ECF-52E9-A748-BEFD-0ADD2117A0B5}" dt="2024-02-22T20:39:40.354" v="1112" actId="2711"/>
          <ac:spMkLst>
            <pc:docMk/>
            <pc:sldMk cId="3982320745" sldId="257"/>
            <ac:spMk id="6" creationId="{523C77C8-DC68-79E5-AD22-D8F6508CB66A}"/>
          </ac:spMkLst>
        </pc:spChg>
        <pc:spChg chg="mod">
          <ac:chgData name="Matthew Li" userId="9bcf056b-1902-4ddf-a9da-70ca29e1fd1f" providerId="ADAL" clId="{FF189ECF-52E9-A748-BEFD-0ADD2117A0B5}" dt="2024-02-23T00:16:46.246" v="4008" actId="20577"/>
          <ac:spMkLst>
            <pc:docMk/>
            <pc:sldMk cId="3982320745" sldId="257"/>
            <ac:spMk id="7" creationId="{F40E3CAE-74A9-3291-AAE2-3E951FD99A74}"/>
          </ac:spMkLst>
        </pc:spChg>
        <pc:picChg chg="add del mod">
          <ac:chgData name="Matthew Li" userId="9bcf056b-1902-4ddf-a9da-70ca29e1fd1f" providerId="ADAL" clId="{FF189ECF-52E9-A748-BEFD-0ADD2117A0B5}" dt="2024-02-22T23:13:00.864" v="3942" actId="478"/>
          <ac:picMkLst>
            <pc:docMk/>
            <pc:sldMk cId="3982320745" sldId="257"/>
            <ac:picMk id="8" creationId="{41C4F7DE-16E9-0EB1-EA6C-890EDB4AC3CA}"/>
          </ac:picMkLst>
        </pc:picChg>
        <pc:picChg chg="add mod">
          <ac:chgData name="Matthew Li" userId="9bcf056b-1902-4ddf-a9da-70ca29e1fd1f" providerId="ADAL" clId="{FF189ECF-52E9-A748-BEFD-0ADD2117A0B5}" dt="2024-02-22T21:14:55.144" v="3717" actId="1076"/>
          <ac:picMkLst>
            <pc:docMk/>
            <pc:sldMk cId="3982320745" sldId="257"/>
            <ac:picMk id="3074" creationId="{E8C6ADAA-EFD4-2165-A3E1-662E5B464518}"/>
          </ac:picMkLst>
        </pc:picChg>
      </pc:sldChg>
      <pc:sldChg chg="addSp delSp modSp mod">
        <pc:chgData name="Matthew Li" userId="9bcf056b-1902-4ddf-a9da-70ca29e1fd1f" providerId="ADAL" clId="{FF189ECF-52E9-A748-BEFD-0ADD2117A0B5}" dt="2024-02-22T23:14:30.449" v="3968" actId="1037"/>
        <pc:sldMkLst>
          <pc:docMk/>
          <pc:sldMk cId="2125984397" sldId="281"/>
        </pc:sldMkLst>
        <pc:spChg chg="mod">
          <ac:chgData name="Matthew Li" userId="9bcf056b-1902-4ddf-a9da-70ca29e1fd1f" providerId="ADAL" clId="{FF189ECF-52E9-A748-BEFD-0ADD2117A0B5}" dt="2024-02-22T20:39:58.846" v="1116" actId="2711"/>
          <ac:spMkLst>
            <pc:docMk/>
            <pc:sldMk cId="2125984397" sldId="281"/>
            <ac:spMk id="2" creationId="{CE99886E-8A51-B7A4-F374-F43BFCE5C06C}"/>
          </ac:spMkLst>
        </pc:spChg>
        <pc:spChg chg="mod">
          <ac:chgData name="Matthew Li" userId="9bcf056b-1902-4ddf-a9da-70ca29e1fd1f" providerId="ADAL" clId="{FF189ECF-52E9-A748-BEFD-0ADD2117A0B5}" dt="2024-02-22T20:40:02.646" v="1117" actId="2711"/>
          <ac:spMkLst>
            <pc:docMk/>
            <pc:sldMk cId="2125984397" sldId="281"/>
            <ac:spMk id="3" creationId="{5583CB6C-03C2-BCCA-A7E7-FB8F6BE96959}"/>
          </ac:spMkLst>
        </pc:spChg>
        <pc:spChg chg="mod">
          <ac:chgData name="Matthew Li" userId="9bcf056b-1902-4ddf-a9da-70ca29e1fd1f" providerId="ADAL" clId="{FF189ECF-52E9-A748-BEFD-0ADD2117A0B5}" dt="2024-02-22T23:14:06.207" v="3957" actId="20577"/>
          <ac:spMkLst>
            <pc:docMk/>
            <pc:sldMk cId="2125984397" sldId="281"/>
            <ac:spMk id="5" creationId="{ED58DF1D-DEF6-2057-157A-1C434B4FDBCC}"/>
          </ac:spMkLst>
        </pc:spChg>
        <pc:spChg chg="mod">
          <ac:chgData name="Matthew Li" userId="9bcf056b-1902-4ddf-a9da-70ca29e1fd1f" providerId="ADAL" clId="{FF189ECF-52E9-A748-BEFD-0ADD2117A0B5}" dt="2024-02-22T20:40:06.912" v="1118" actId="2711"/>
          <ac:spMkLst>
            <pc:docMk/>
            <pc:sldMk cId="2125984397" sldId="281"/>
            <ac:spMk id="6" creationId="{523C77C8-DC68-79E5-AD22-D8F6508CB66A}"/>
          </ac:spMkLst>
        </pc:spChg>
        <pc:spChg chg="mod">
          <ac:chgData name="Matthew Li" userId="9bcf056b-1902-4ddf-a9da-70ca29e1fd1f" providerId="ADAL" clId="{FF189ECF-52E9-A748-BEFD-0ADD2117A0B5}" dt="2024-02-22T20:40:56.412" v="1210" actId="20577"/>
          <ac:spMkLst>
            <pc:docMk/>
            <pc:sldMk cId="2125984397" sldId="281"/>
            <ac:spMk id="7" creationId="{F40E3CAE-74A9-3291-AAE2-3E951FD99A74}"/>
          </ac:spMkLst>
        </pc:spChg>
        <pc:picChg chg="add del mod">
          <ac:chgData name="Matthew Li" userId="9bcf056b-1902-4ddf-a9da-70ca29e1fd1f" providerId="ADAL" clId="{FF189ECF-52E9-A748-BEFD-0ADD2117A0B5}" dt="2024-02-22T23:12:28.216" v="3937" actId="478"/>
          <ac:picMkLst>
            <pc:docMk/>
            <pc:sldMk cId="2125984397" sldId="281"/>
            <ac:picMk id="4" creationId="{BC706ACE-3502-3331-4D43-8C3A7E7935F3}"/>
          </ac:picMkLst>
        </pc:picChg>
        <pc:picChg chg="add mod">
          <ac:chgData name="Matthew Li" userId="9bcf056b-1902-4ddf-a9da-70ca29e1fd1f" providerId="ADAL" clId="{FF189ECF-52E9-A748-BEFD-0ADD2117A0B5}" dt="2024-02-22T23:14:30.449" v="3968" actId="1037"/>
          <ac:picMkLst>
            <pc:docMk/>
            <pc:sldMk cId="2125984397" sldId="281"/>
            <ac:picMk id="9" creationId="{4156248B-4D13-54A9-3102-F3CBCA366816}"/>
          </ac:picMkLst>
        </pc:picChg>
        <pc:picChg chg="add del mod">
          <ac:chgData name="Matthew Li" userId="9bcf056b-1902-4ddf-a9da-70ca29e1fd1f" providerId="ADAL" clId="{FF189ECF-52E9-A748-BEFD-0ADD2117A0B5}" dt="2024-02-22T23:12:27.430" v="3936" actId="478"/>
          <ac:picMkLst>
            <pc:docMk/>
            <pc:sldMk cId="2125984397" sldId="281"/>
            <ac:picMk id="4098" creationId="{CF1849CD-10E4-315E-F44A-7B457BAC9C1B}"/>
          </ac:picMkLst>
        </pc:picChg>
      </pc:sldChg>
      <pc:sldChg chg="modSp mod">
        <pc:chgData name="Matthew Li" userId="9bcf056b-1902-4ddf-a9da-70ca29e1fd1f" providerId="ADAL" clId="{FF189ECF-52E9-A748-BEFD-0ADD2117A0B5}" dt="2024-02-23T00:17:11.647" v="4010" actId="20577"/>
        <pc:sldMkLst>
          <pc:docMk/>
          <pc:sldMk cId="1599332080" sldId="282"/>
        </pc:sldMkLst>
        <pc:spChg chg="mod">
          <ac:chgData name="Matthew Li" userId="9bcf056b-1902-4ddf-a9da-70ca29e1fd1f" providerId="ADAL" clId="{FF189ECF-52E9-A748-BEFD-0ADD2117A0B5}" dt="2024-02-22T20:41:06.933" v="1211" actId="2711"/>
          <ac:spMkLst>
            <pc:docMk/>
            <pc:sldMk cId="1599332080" sldId="282"/>
            <ac:spMk id="2" creationId="{CE99886E-8A51-B7A4-F374-F43BFCE5C06C}"/>
          </ac:spMkLst>
        </pc:spChg>
        <pc:spChg chg="mod">
          <ac:chgData name="Matthew Li" userId="9bcf056b-1902-4ddf-a9da-70ca29e1fd1f" providerId="ADAL" clId="{FF189ECF-52E9-A748-BEFD-0ADD2117A0B5}" dt="2024-02-22T20:41:13.165" v="1212" actId="2711"/>
          <ac:spMkLst>
            <pc:docMk/>
            <pc:sldMk cId="1599332080" sldId="282"/>
            <ac:spMk id="3" creationId="{5583CB6C-03C2-BCCA-A7E7-FB8F6BE96959}"/>
          </ac:spMkLst>
        </pc:spChg>
        <pc:spChg chg="mod">
          <ac:chgData name="Matthew Li" userId="9bcf056b-1902-4ddf-a9da-70ca29e1fd1f" providerId="ADAL" clId="{FF189ECF-52E9-A748-BEFD-0ADD2117A0B5}" dt="2024-02-23T00:17:11.647" v="4010" actId="20577"/>
          <ac:spMkLst>
            <pc:docMk/>
            <pc:sldMk cId="1599332080" sldId="282"/>
            <ac:spMk id="5" creationId="{ED58DF1D-DEF6-2057-157A-1C434B4FDBCC}"/>
          </ac:spMkLst>
        </pc:spChg>
      </pc:sldChg>
      <pc:sldChg chg="addSp delSp modSp mod">
        <pc:chgData name="Matthew Li" userId="9bcf056b-1902-4ddf-a9da-70ca29e1fd1f" providerId="ADAL" clId="{FF189ECF-52E9-A748-BEFD-0ADD2117A0B5}" dt="2024-02-22T20:43:21.825" v="1445" actId="2711"/>
        <pc:sldMkLst>
          <pc:docMk/>
          <pc:sldMk cId="1494093619" sldId="283"/>
        </pc:sldMkLst>
        <pc:spChg chg="mod">
          <ac:chgData name="Matthew Li" userId="9bcf056b-1902-4ddf-a9da-70ca29e1fd1f" providerId="ADAL" clId="{FF189ECF-52E9-A748-BEFD-0ADD2117A0B5}" dt="2024-02-22T20:43:05.628" v="1441" actId="2711"/>
          <ac:spMkLst>
            <pc:docMk/>
            <pc:sldMk cId="1494093619" sldId="283"/>
            <ac:spMk id="2" creationId="{CE99886E-8A51-B7A4-F374-F43BFCE5C06C}"/>
          </ac:spMkLst>
        </pc:spChg>
        <pc:spChg chg="mod">
          <ac:chgData name="Matthew Li" userId="9bcf056b-1902-4ddf-a9da-70ca29e1fd1f" providerId="ADAL" clId="{FF189ECF-52E9-A748-BEFD-0ADD2117A0B5}" dt="2024-02-22T20:43:18.997" v="1444" actId="2711"/>
          <ac:spMkLst>
            <pc:docMk/>
            <pc:sldMk cId="1494093619" sldId="283"/>
            <ac:spMk id="3" creationId="{5583CB6C-03C2-BCCA-A7E7-FB8F6BE96959}"/>
          </ac:spMkLst>
        </pc:spChg>
        <pc:spChg chg="mod">
          <ac:chgData name="Matthew Li" userId="9bcf056b-1902-4ddf-a9da-70ca29e1fd1f" providerId="ADAL" clId="{FF189ECF-52E9-A748-BEFD-0ADD2117A0B5}" dt="2024-02-22T20:43:21.825" v="1445" actId="2711"/>
          <ac:spMkLst>
            <pc:docMk/>
            <pc:sldMk cId="1494093619" sldId="283"/>
            <ac:spMk id="5" creationId="{ED58DF1D-DEF6-2057-157A-1C434B4FDBCC}"/>
          </ac:spMkLst>
        </pc:spChg>
        <pc:spChg chg="del">
          <ac:chgData name="Matthew Li" userId="9bcf056b-1902-4ddf-a9da-70ca29e1fd1f" providerId="ADAL" clId="{FF189ECF-52E9-A748-BEFD-0ADD2117A0B5}" dt="2024-02-20T21:09:09.352" v="635" actId="478"/>
          <ac:spMkLst>
            <pc:docMk/>
            <pc:sldMk cId="1494093619" sldId="283"/>
            <ac:spMk id="6" creationId="{523C77C8-DC68-79E5-AD22-D8F6508CB66A}"/>
          </ac:spMkLst>
        </pc:spChg>
        <pc:spChg chg="del">
          <ac:chgData name="Matthew Li" userId="9bcf056b-1902-4ddf-a9da-70ca29e1fd1f" providerId="ADAL" clId="{FF189ECF-52E9-A748-BEFD-0ADD2117A0B5}" dt="2024-02-20T21:11:42.670" v="673" actId="478"/>
          <ac:spMkLst>
            <pc:docMk/>
            <pc:sldMk cId="1494093619" sldId="283"/>
            <ac:spMk id="9" creationId="{07051B40-BE77-828D-3FEF-E76B31C2732B}"/>
          </ac:spMkLst>
        </pc:spChg>
        <pc:picChg chg="add del mod">
          <ac:chgData name="Matthew Li" userId="9bcf056b-1902-4ddf-a9da-70ca29e1fd1f" providerId="ADAL" clId="{FF189ECF-52E9-A748-BEFD-0ADD2117A0B5}" dt="2024-02-20T21:09:48.491" v="649" actId="478"/>
          <ac:picMkLst>
            <pc:docMk/>
            <pc:sldMk cId="1494093619" sldId="283"/>
            <ac:picMk id="5122" creationId="{B6048531-235D-8E88-E860-3DF6D8A5F102}"/>
          </ac:picMkLst>
        </pc:picChg>
        <pc:picChg chg="add del mod">
          <ac:chgData name="Matthew Li" userId="9bcf056b-1902-4ddf-a9da-70ca29e1fd1f" providerId="ADAL" clId="{FF189ECF-52E9-A748-BEFD-0ADD2117A0B5}" dt="2024-02-20T21:09:49.253" v="650" actId="478"/>
          <ac:picMkLst>
            <pc:docMk/>
            <pc:sldMk cId="1494093619" sldId="283"/>
            <ac:picMk id="5124" creationId="{A3A20526-1F24-9DB4-5B51-1BF15B69501F}"/>
          </ac:picMkLst>
        </pc:picChg>
        <pc:picChg chg="add mod">
          <ac:chgData name="Matthew Li" userId="9bcf056b-1902-4ddf-a9da-70ca29e1fd1f" providerId="ADAL" clId="{FF189ECF-52E9-A748-BEFD-0ADD2117A0B5}" dt="2024-02-22T20:43:11.559" v="1442" actId="14100"/>
          <ac:picMkLst>
            <pc:docMk/>
            <pc:sldMk cId="1494093619" sldId="283"/>
            <ac:picMk id="5126" creationId="{6D8E93F6-2330-D329-B62E-9BFF3843F49D}"/>
          </ac:picMkLst>
        </pc:picChg>
        <pc:picChg chg="add del mod">
          <ac:chgData name="Matthew Li" userId="9bcf056b-1902-4ddf-a9da-70ca29e1fd1f" providerId="ADAL" clId="{FF189ECF-52E9-A748-BEFD-0ADD2117A0B5}" dt="2024-02-20T21:11:01.070" v="659" actId="478"/>
          <ac:picMkLst>
            <pc:docMk/>
            <pc:sldMk cId="1494093619" sldId="283"/>
            <ac:picMk id="5128" creationId="{F93459DB-CB42-E65F-B2F1-EFD2D8E38428}"/>
          </ac:picMkLst>
        </pc:picChg>
        <pc:picChg chg="add mod">
          <ac:chgData name="Matthew Li" userId="9bcf056b-1902-4ddf-a9da-70ca29e1fd1f" providerId="ADAL" clId="{FF189ECF-52E9-A748-BEFD-0ADD2117A0B5}" dt="2024-02-22T20:43:15.023" v="1443" actId="14100"/>
          <ac:picMkLst>
            <pc:docMk/>
            <pc:sldMk cId="1494093619" sldId="283"/>
            <ac:picMk id="5130" creationId="{96CE76BD-EF96-2819-FE40-1F4C520EEAD0}"/>
          </ac:picMkLst>
        </pc:picChg>
      </pc:sldChg>
      <pc:sldChg chg="addSp delSp modSp mod">
        <pc:chgData name="Matthew Li" userId="9bcf056b-1902-4ddf-a9da-70ca29e1fd1f" providerId="ADAL" clId="{FF189ECF-52E9-A748-BEFD-0ADD2117A0B5}" dt="2024-02-23T00:33:56.676" v="4207" actId="20577"/>
        <pc:sldMkLst>
          <pc:docMk/>
          <pc:sldMk cId="1704701464" sldId="302"/>
        </pc:sldMkLst>
        <pc:spChg chg="mod">
          <ac:chgData name="Matthew Li" userId="9bcf056b-1902-4ddf-a9da-70ca29e1fd1f" providerId="ADAL" clId="{FF189ECF-52E9-A748-BEFD-0ADD2117A0B5}" dt="2024-02-22T21:06:05.630" v="2413" actId="20577"/>
          <ac:spMkLst>
            <pc:docMk/>
            <pc:sldMk cId="1704701464" sldId="302"/>
            <ac:spMk id="2" creationId="{CE99886E-8A51-B7A4-F374-F43BFCE5C06C}"/>
          </ac:spMkLst>
        </pc:spChg>
        <pc:spChg chg="mod">
          <ac:chgData name="Matthew Li" userId="9bcf056b-1902-4ddf-a9da-70ca29e1fd1f" providerId="ADAL" clId="{FF189ECF-52E9-A748-BEFD-0ADD2117A0B5}" dt="2024-02-22T21:06:16.840" v="2447" actId="2711"/>
          <ac:spMkLst>
            <pc:docMk/>
            <pc:sldMk cId="1704701464" sldId="302"/>
            <ac:spMk id="3" creationId="{5583CB6C-03C2-BCCA-A7E7-FB8F6BE96959}"/>
          </ac:spMkLst>
        </pc:spChg>
        <pc:spChg chg="mod">
          <ac:chgData name="Matthew Li" userId="9bcf056b-1902-4ddf-a9da-70ca29e1fd1f" providerId="ADAL" clId="{FF189ECF-52E9-A748-BEFD-0ADD2117A0B5}" dt="2024-02-22T21:07:45.730" v="2860" actId="2711"/>
          <ac:spMkLst>
            <pc:docMk/>
            <pc:sldMk cId="1704701464" sldId="302"/>
            <ac:spMk id="4" creationId="{CD3B8970-175D-0DA6-E18F-FCC3415887BE}"/>
          </ac:spMkLst>
        </pc:spChg>
        <pc:spChg chg="mod">
          <ac:chgData name="Matthew Li" userId="9bcf056b-1902-4ddf-a9da-70ca29e1fd1f" providerId="ADAL" clId="{FF189ECF-52E9-A748-BEFD-0ADD2117A0B5}" dt="2024-02-22T21:07:31.998" v="2836" actId="20577"/>
          <ac:spMkLst>
            <pc:docMk/>
            <pc:sldMk cId="1704701464" sldId="302"/>
            <ac:spMk id="5" creationId="{ED58DF1D-DEF6-2057-157A-1C434B4FDBCC}"/>
          </ac:spMkLst>
        </pc:spChg>
        <pc:spChg chg="mod">
          <ac:chgData name="Matthew Li" userId="9bcf056b-1902-4ddf-a9da-70ca29e1fd1f" providerId="ADAL" clId="{FF189ECF-52E9-A748-BEFD-0ADD2117A0B5}" dt="2024-02-22T21:12:31.619" v="3380" actId="20577"/>
          <ac:spMkLst>
            <pc:docMk/>
            <pc:sldMk cId="1704701464" sldId="302"/>
            <ac:spMk id="8" creationId="{D5D33ADB-4055-1CE4-85F7-E6FD782A850B}"/>
          </ac:spMkLst>
        </pc:spChg>
        <pc:spChg chg="add del mod">
          <ac:chgData name="Matthew Li" userId="9bcf056b-1902-4ddf-a9da-70ca29e1fd1f" providerId="ADAL" clId="{FF189ECF-52E9-A748-BEFD-0ADD2117A0B5}" dt="2024-02-22T21:10:49.944" v="3307" actId="20577"/>
          <ac:spMkLst>
            <pc:docMk/>
            <pc:sldMk cId="1704701464" sldId="302"/>
            <ac:spMk id="9" creationId="{C1C846FA-E7C0-3E81-E6A3-5CAEE8AD7DF5}"/>
          </ac:spMkLst>
        </pc:spChg>
        <pc:spChg chg="mod">
          <ac:chgData name="Matthew Li" userId="9bcf056b-1902-4ddf-a9da-70ca29e1fd1f" providerId="ADAL" clId="{FF189ECF-52E9-A748-BEFD-0ADD2117A0B5}" dt="2024-02-23T00:33:56.676" v="4207" actId="20577"/>
          <ac:spMkLst>
            <pc:docMk/>
            <pc:sldMk cId="1704701464" sldId="302"/>
            <ac:spMk id="10" creationId="{08FB5763-4C80-D86B-146E-202B507087C1}"/>
          </ac:spMkLst>
        </pc:spChg>
      </pc:sldChg>
      <pc:sldChg chg="addSp delSp modSp add mod">
        <pc:chgData name="Matthew Li" userId="9bcf056b-1902-4ddf-a9da-70ca29e1fd1f" providerId="ADAL" clId="{FF189ECF-52E9-A748-BEFD-0ADD2117A0B5}" dt="2024-02-22T20:41:30.714" v="1216" actId="2711"/>
        <pc:sldMkLst>
          <pc:docMk/>
          <pc:sldMk cId="3364434332" sldId="303"/>
        </pc:sldMkLst>
        <pc:spChg chg="mod">
          <ac:chgData name="Matthew Li" userId="9bcf056b-1902-4ddf-a9da-70ca29e1fd1f" providerId="ADAL" clId="{FF189ECF-52E9-A748-BEFD-0ADD2117A0B5}" dt="2024-02-22T20:41:21.629" v="1214" actId="2711"/>
          <ac:spMkLst>
            <pc:docMk/>
            <pc:sldMk cId="3364434332" sldId="303"/>
            <ac:spMk id="2" creationId="{CE99886E-8A51-B7A4-F374-F43BFCE5C06C}"/>
          </ac:spMkLst>
        </pc:spChg>
        <pc:spChg chg="mod">
          <ac:chgData name="Matthew Li" userId="9bcf056b-1902-4ddf-a9da-70ca29e1fd1f" providerId="ADAL" clId="{FF189ECF-52E9-A748-BEFD-0ADD2117A0B5}" dt="2024-02-22T20:41:25.865" v="1215" actId="2711"/>
          <ac:spMkLst>
            <pc:docMk/>
            <pc:sldMk cId="3364434332" sldId="303"/>
            <ac:spMk id="3" creationId="{5583CB6C-03C2-BCCA-A7E7-FB8F6BE96959}"/>
          </ac:spMkLst>
        </pc:spChg>
        <pc:spChg chg="add mod">
          <ac:chgData name="Matthew Li" userId="9bcf056b-1902-4ddf-a9da-70ca29e1fd1f" providerId="ADAL" clId="{FF189ECF-52E9-A748-BEFD-0ADD2117A0B5}" dt="2024-02-22T20:41:30.714" v="1216" actId="2711"/>
          <ac:spMkLst>
            <pc:docMk/>
            <pc:sldMk cId="3364434332" sldId="303"/>
            <ac:spMk id="4" creationId="{2CEC7F27-BB25-7F36-B744-71F1725FACED}"/>
          </ac:spMkLst>
        </pc:spChg>
        <pc:spChg chg="del mod">
          <ac:chgData name="Matthew Li" userId="9bcf056b-1902-4ddf-a9da-70ca29e1fd1f" providerId="ADAL" clId="{FF189ECF-52E9-A748-BEFD-0ADD2117A0B5}" dt="2024-02-20T20:09:43.697" v="206" actId="478"/>
          <ac:spMkLst>
            <pc:docMk/>
            <pc:sldMk cId="3364434332" sldId="303"/>
            <ac:spMk id="5" creationId="{ED58DF1D-DEF6-2057-157A-1C434B4FDBCC}"/>
          </ac:spMkLst>
        </pc:spChg>
        <pc:picChg chg="del">
          <ac:chgData name="Matthew Li" userId="9bcf056b-1902-4ddf-a9da-70ca29e1fd1f" providerId="ADAL" clId="{FF189ECF-52E9-A748-BEFD-0ADD2117A0B5}" dt="2024-02-20T20:09:59.923" v="234" actId="478"/>
          <ac:picMkLst>
            <pc:docMk/>
            <pc:sldMk cId="3364434332" sldId="303"/>
            <ac:picMk id="10" creationId="{57001500-816C-24B2-65ED-FDE91D10517D}"/>
          </ac:picMkLst>
        </pc:picChg>
        <pc:picChg chg="add mod">
          <ac:chgData name="Matthew Li" userId="9bcf056b-1902-4ddf-a9da-70ca29e1fd1f" providerId="ADAL" clId="{FF189ECF-52E9-A748-BEFD-0ADD2117A0B5}" dt="2024-02-20T20:12:33.229" v="336" actId="14100"/>
          <ac:picMkLst>
            <pc:docMk/>
            <pc:sldMk cId="3364434332" sldId="303"/>
            <ac:picMk id="4098" creationId="{8CC09644-F7E2-8DA6-0244-06818DB412D7}"/>
          </ac:picMkLst>
        </pc:picChg>
        <pc:picChg chg="add mod">
          <ac:chgData name="Matthew Li" userId="9bcf056b-1902-4ddf-a9da-70ca29e1fd1f" providerId="ADAL" clId="{FF189ECF-52E9-A748-BEFD-0ADD2117A0B5}" dt="2024-02-20T20:12:05.033" v="330" actId="14100"/>
          <ac:picMkLst>
            <pc:docMk/>
            <pc:sldMk cId="3364434332" sldId="303"/>
            <ac:picMk id="4100" creationId="{07F6C901-E477-80B7-D032-6F0A3185485F}"/>
          </ac:picMkLst>
        </pc:picChg>
        <pc:picChg chg="add mod">
          <ac:chgData name="Matthew Li" userId="9bcf056b-1902-4ddf-a9da-70ca29e1fd1f" providerId="ADAL" clId="{FF189ECF-52E9-A748-BEFD-0ADD2117A0B5}" dt="2024-02-20T20:12:26.129" v="335" actId="14100"/>
          <ac:picMkLst>
            <pc:docMk/>
            <pc:sldMk cId="3364434332" sldId="303"/>
            <ac:picMk id="4102" creationId="{F9EC73C3-7278-02A4-F8EB-A2B556748697}"/>
          </ac:picMkLst>
        </pc:picChg>
      </pc:sldChg>
      <pc:sldChg chg="new del">
        <pc:chgData name="Matthew Li" userId="9bcf056b-1902-4ddf-a9da-70ca29e1fd1f" providerId="ADAL" clId="{FF189ECF-52E9-A748-BEFD-0ADD2117A0B5}" dt="2024-02-20T20:09:05.580" v="134" actId="680"/>
        <pc:sldMkLst>
          <pc:docMk/>
          <pc:sldMk cId="3798078122" sldId="303"/>
        </pc:sldMkLst>
      </pc:sldChg>
      <pc:sldChg chg="addSp delSp modSp add mod">
        <pc:chgData name="Matthew Li" userId="9bcf056b-1902-4ddf-a9da-70ca29e1fd1f" providerId="ADAL" clId="{FF189ECF-52E9-A748-BEFD-0ADD2117A0B5}" dt="2024-02-22T23:14:55.328" v="3973" actId="2711"/>
        <pc:sldMkLst>
          <pc:docMk/>
          <pc:sldMk cId="2996864188" sldId="304"/>
        </pc:sldMkLst>
        <pc:spChg chg="mod">
          <ac:chgData name="Matthew Li" userId="9bcf056b-1902-4ddf-a9da-70ca29e1fd1f" providerId="ADAL" clId="{FF189ECF-52E9-A748-BEFD-0ADD2117A0B5}" dt="2024-02-22T23:14:45.727" v="3969" actId="2711"/>
          <ac:spMkLst>
            <pc:docMk/>
            <pc:sldMk cId="2996864188" sldId="304"/>
            <ac:spMk id="2" creationId="{CE99886E-8A51-B7A4-F374-F43BFCE5C06C}"/>
          </ac:spMkLst>
        </pc:spChg>
        <pc:spChg chg="mod">
          <ac:chgData name="Matthew Li" userId="9bcf056b-1902-4ddf-a9da-70ca29e1fd1f" providerId="ADAL" clId="{FF189ECF-52E9-A748-BEFD-0ADD2117A0B5}" dt="2024-02-22T23:14:52.270" v="3972" actId="2711"/>
          <ac:spMkLst>
            <pc:docMk/>
            <pc:sldMk cId="2996864188" sldId="304"/>
            <ac:spMk id="3" creationId="{5583CB6C-03C2-BCCA-A7E7-FB8F6BE96959}"/>
          </ac:spMkLst>
        </pc:spChg>
        <pc:spChg chg="mod">
          <ac:chgData name="Matthew Li" userId="9bcf056b-1902-4ddf-a9da-70ca29e1fd1f" providerId="ADAL" clId="{FF189ECF-52E9-A748-BEFD-0ADD2117A0B5}" dt="2024-02-22T23:14:55.328" v="3973" actId="2711"/>
          <ac:spMkLst>
            <pc:docMk/>
            <pc:sldMk cId="2996864188" sldId="304"/>
            <ac:spMk id="5" creationId="{ED58DF1D-DEF6-2057-157A-1C434B4FDBCC}"/>
          </ac:spMkLst>
        </pc:spChg>
        <pc:picChg chg="add mod">
          <ac:chgData name="Matthew Li" userId="9bcf056b-1902-4ddf-a9da-70ca29e1fd1f" providerId="ADAL" clId="{FF189ECF-52E9-A748-BEFD-0ADD2117A0B5}" dt="2024-02-22T21:03:15.219" v="2391" actId="1076"/>
          <ac:picMkLst>
            <pc:docMk/>
            <pc:sldMk cId="2996864188" sldId="304"/>
            <ac:picMk id="2050" creationId="{AD9C4145-25EE-8544-B208-DF9AA5297E10}"/>
          </ac:picMkLst>
        </pc:picChg>
        <pc:picChg chg="del">
          <ac:chgData name="Matthew Li" userId="9bcf056b-1902-4ddf-a9da-70ca29e1fd1f" providerId="ADAL" clId="{FF189ECF-52E9-A748-BEFD-0ADD2117A0B5}" dt="2024-02-20T22:48:31.583" v="1075" actId="478"/>
          <ac:picMkLst>
            <pc:docMk/>
            <pc:sldMk cId="2996864188" sldId="304"/>
            <ac:picMk id="5126" creationId="{6D8E93F6-2330-D329-B62E-9BFF3843F49D}"/>
          </ac:picMkLst>
        </pc:picChg>
        <pc:picChg chg="del">
          <ac:chgData name="Matthew Li" userId="9bcf056b-1902-4ddf-a9da-70ca29e1fd1f" providerId="ADAL" clId="{FF189ECF-52E9-A748-BEFD-0ADD2117A0B5}" dt="2024-02-20T22:48:32.281" v="1076" actId="478"/>
          <ac:picMkLst>
            <pc:docMk/>
            <pc:sldMk cId="2996864188" sldId="304"/>
            <ac:picMk id="5130" creationId="{96CE76BD-EF96-2819-FE40-1F4C520EEAD0}"/>
          </ac:picMkLst>
        </pc:picChg>
      </pc:sldChg>
      <pc:sldChg chg="modSp new del mod">
        <pc:chgData name="Matthew Li" userId="9bcf056b-1902-4ddf-a9da-70ca29e1fd1f" providerId="ADAL" clId="{FF189ECF-52E9-A748-BEFD-0ADD2117A0B5}" dt="2024-02-22T20:44:54.452" v="1469" actId="2696"/>
        <pc:sldMkLst>
          <pc:docMk/>
          <pc:sldMk cId="3955416626" sldId="305"/>
        </pc:sldMkLst>
        <pc:spChg chg="mod">
          <ac:chgData name="Matthew Li" userId="9bcf056b-1902-4ddf-a9da-70ca29e1fd1f" providerId="ADAL" clId="{FF189ECF-52E9-A748-BEFD-0ADD2117A0B5}" dt="2024-02-22T20:44:47.375" v="1467" actId="20577"/>
          <ac:spMkLst>
            <pc:docMk/>
            <pc:sldMk cId="3955416626" sldId="305"/>
            <ac:spMk id="2" creationId="{AB3AAE7F-802C-5A7D-988F-65ECDF6E8CC2}"/>
          </ac:spMkLst>
        </pc:spChg>
      </pc:sldChg>
      <pc:sldChg chg="addSp delSp modSp add mod">
        <pc:chgData name="Matthew Li" userId="9bcf056b-1902-4ddf-a9da-70ca29e1fd1f" providerId="ADAL" clId="{FF189ECF-52E9-A748-BEFD-0ADD2117A0B5}" dt="2024-02-22T20:58:04.984" v="2188" actId="1076"/>
        <pc:sldMkLst>
          <pc:docMk/>
          <pc:sldMk cId="2760991651" sldId="306"/>
        </pc:sldMkLst>
        <pc:spChg chg="mod">
          <ac:chgData name="Matthew Li" userId="9bcf056b-1902-4ddf-a9da-70ca29e1fd1f" providerId="ADAL" clId="{FF189ECF-52E9-A748-BEFD-0ADD2117A0B5}" dt="2024-02-22T20:45:46.999" v="1532" actId="20577"/>
          <ac:spMkLst>
            <pc:docMk/>
            <pc:sldMk cId="2760991651" sldId="306"/>
            <ac:spMk id="2" creationId="{CE99886E-8A51-B7A4-F374-F43BFCE5C06C}"/>
          </ac:spMkLst>
        </pc:spChg>
        <pc:spChg chg="mod">
          <ac:chgData name="Matthew Li" userId="9bcf056b-1902-4ddf-a9da-70ca29e1fd1f" providerId="ADAL" clId="{FF189ECF-52E9-A748-BEFD-0ADD2117A0B5}" dt="2024-02-22T20:45:52.844" v="1555" actId="20577"/>
          <ac:spMkLst>
            <pc:docMk/>
            <pc:sldMk cId="2760991651" sldId="306"/>
            <ac:spMk id="3" creationId="{5583CB6C-03C2-BCCA-A7E7-FB8F6BE96959}"/>
          </ac:spMkLst>
        </pc:spChg>
        <pc:spChg chg="add del">
          <ac:chgData name="Matthew Li" userId="9bcf056b-1902-4ddf-a9da-70ca29e1fd1f" providerId="ADAL" clId="{FF189ECF-52E9-A748-BEFD-0ADD2117A0B5}" dt="2024-02-22T20:57:28.071" v="2180" actId="478"/>
          <ac:spMkLst>
            <pc:docMk/>
            <pc:sldMk cId="2760991651" sldId="306"/>
            <ac:spMk id="4" creationId="{B3B07E35-FC32-AB66-083F-ADF3822CC33B}"/>
          </ac:spMkLst>
        </pc:spChg>
        <pc:spChg chg="mod">
          <ac:chgData name="Matthew Li" userId="9bcf056b-1902-4ddf-a9da-70ca29e1fd1f" providerId="ADAL" clId="{FF189ECF-52E9-A748-BEFD-0ADD2117A0B5}" dt="2024-02-22T20:54:57.200" v="2176" actId="20577"/>
          <ac:spMkLst>
            <pc:docMk/>
            <pc:sldMk cId="2760991651" sldId="306"/>
            <ac:spMk id="5" creationId="{ED58DF1D-DEF6-2057-157A-1C434B4FDBCC}"/>
          </ac:spMkLst>
        </pc:spChg>
        <pc:spChg chg="add del">
          <ac:chgData name="Matthew Li" userId="9bcf056b-1902-4ddf-a9da-70ca29e1fd1f" providerId="ADAL" clId="{FF189ECF-52E9-A748-BEFD-0ADD2117A0B5}" dt="2024-02-22T20:57:34.854" v="2182" actId="478"/>
          <ac:spMkLst>
            <pc:docMk/>
            <pc:sldMk cId="2760991651" sldId="306"/>
            <ac:spMk id="6" creationId="{29EDB086-18DB-64FA-6AE5-DBE15513FBD7}"/>
          </ac:spMkLst>
        </pc:spChg>
        <pc:picChg chg="add mod">
          <ac:chgData name="Matthew Li" userId="9bcf056b-1902-4ddf-a9da-70ca29e1fd1f" providerId="ADAL" clId="{FF189ECF-52E9-A748-BEFD-0ADD2117A0B5}" dt="2024-02-22T20:58:04.984" v="2188" actId="1076"/>
          <ac:picMkLst>
            <pc:docMk/>
            <pc:sldMk cId="2760991651" sldId="306"/>
            <ac:picMk id="1030" creationId="{628C89F4-19E3-1708-202B-3C60002F8A96}"/>
          </ac:picMkLst>
        </pc:picChg>
        <pc:picChg chg="del">
          <ac:chgData name="Matthew Li" userId="9bcf056b-1902-4ddf-a9da-70ca29e1fd1f" providerId="ADAL" clId="{FF189ECF-52E9-A748-BEFD-0ADD2117A0B5}" dt="2024-02-22T20:57:25.693" v="2178" actId="478"/>
          <ac:picMkLst>
            <pc:docMk/>
            <pc:sldMk cId="2760991651" sldId="306"/>
            <ac:picMk id="5126" creationId="{6D8E93F6-2330-D329-B62E-9BFF3843F49D}"/>
          </ac:picMkLst>
        </pc:picChg>
        <pc:picChg chg="del">
          <ac:chgData name="Matthew Li" userId="9bcf056b-1902-4ddf-a9da-70ca29e1fd1f" providerId="ADAL" clId="{FF189ECF-52E9-A748-BEFD-0ADD2117A0B5}" dt="2024-02-22T20:57:24.800" v="2177" actId="478"/>
          <ac:picMkLst>
            <pc:docMk/>
            <pc:sldMk cId="2760991651" sldId="306"/>
            <ac:picMk id="5130" creationId="{96CE76BD-EF96-2819-FE40-1F4C520EEAD0}"/>
          </ac:picMkLst>
        </pc:picChg>
      </pc:sldChg>
      <pc:sldChg chg="addSp delSp modSp add mod">
        <pc:chgData name="Matthew Li" userId="9bcf056b-1902-4ddf-a9da-70ca29e1fd1f" providerId="ADAL" clId="{FF189ECF-52E9-A748-BEFD-0ADD2117A0B5}" dt="2024-02-22T21:58:24.457" v="3935" actId="20577"/>
        <pc:sldMkLst>
          <pc:docMk/>
          <pc:sldMk cId="2882457933" sldId="307"/>
        </pc:sldMkLst>
        <pc:spChg chg="mod">
          <ac:chgData name="Matthew Li" userId="9bcf056b-1902-4ddf-a9da-70ca29e1fd1f" providerId="ADAL" clId="{FF189ECF-52E9-A748-BEFD-0ADD2117A0B5}" dt="2024-02-22T21:58:24.457" v="3935" actId="20577"/>
          <ac:spMkLst>
            <pc:docMk/>
            <pc:sldMk cId="2882457933" sldId="307"/>
            <ac:spMk id="2" creationId="{CE99886E-8A51-B7A4-F374-F43BFCE5C06C}"/>
          </ac:spMkLst>
        </pc:spChg>
        <pc:spChg chg="del">
          <ac:chgData name="Matthew Li" userId="9bcf056b-1902-4ddf-a9da-70ca29e1fd1f" providerId="ADAL" clId="{FF189ECF-52E9-A748-BEFD-0ADD2117A0B5}" dt="2024-02-22T21:38:00.257" v="3745" actId="478"/>
          <ac:spMkLst>
            <pc:docMk/>
            <pc:sldMk cId="2882457933" sldId="307"/>
            <ac:spMk id="3" creationId="{5583CB6C-03C2-BCCA-A7E7-FB8F6BE96959}"/>
          </ac:spMkLst>
        </pc:spChg>
        <pc:spChg chg="del">
          <ac:chgData name="Matthew Li" userId="9bcf056b-1902-4ddf-a9da-70ca29e1fd1f" providerId="ADAL" clId="{FF189ECF-52E9-A748-BEFD-0ADD2117A0B5}" dt="2024-02-22T21:38:01.915" v="3746" actId="478"/>
          <ac:spMkLst>
            <pc:docMk/>
            <pc:sldMk cId="2882457933" sldId="307"/>
            <ac:spMk id="4" creationId="{CD3B8970-175D-0DA6-E18F-FCC3415887BE}"/>
          </ac:spMkLst>
        </pc:spChg>
        <pc:spChg chg="del">
          <ac:chgData name="Matthew Li" userId="9bcf056b-1902-4ddf-a9da-70ca29e1fd1f" providerId="ADAL" clId="{FF189ECF-52E9-A748-BEFD-0ADD2117A0B5}" dt="2024-02-22T21:38:05.944" v="3748" actId="478"/>
          <ac:spMkLst>
            <pc:docMk/>
            <pc:sldMk cId="2882457933" sldId="307"/>
            <ac:spMk id="5" creationId="{ED58DF1D-DEF6-2057-157A-1C434B4FDBCC}"/>
          </ac:spMkLst>
        </pc:spChg>
        <pc:spChg chg="add mod">
          <ac:chgData name="Matthew Li" userId="9bcf056b-1902-4ddf-a9da-70ca29e1fd1f" providerId="ADAL" clId="{FF189ECF-52E9-A748-BEFD-0ADD2117A0B5}" dt="2024-02-22T21:58:14.550" v="3923" actId="20577"/>
          <ac:spMkLst>
            <pc:docMk/>
            <pc:sldMk cId="2882457933" sldId="307"/>
            <ac:spMk id="7" creationId="{F8B27871-4902-DA03-5A20-5DF6906D48B6}"/>
          </ac:spMkLst>
        </pc:spChg>
        <pc:spChg chg="del">
          <ac:chgData name="Matthew Li" userId="9bcf056b-1902-4ddf-a9da-70ca29e1fd1f" providerId="ADAL" clId="{FF189ECF-52E9-A748-BEFD-0ADD2117A0B5}" dt="2024-02-22T21:38:03.156" v="3747" actId="478"/>
          <ac:spMkLst>
            <pc:docMk/>
            <pc:sldMk cId="2882457933" sldId="307"/>
            <ac:spMk id="8" creationId="{D5D33ADB-4055-1CE4-85F7-E6FD782A850B}"/>
          </ac:spMkLst>
        </pc:spChg>
        <pc:spChg chg="del">
          <ac:chgData name="Matthew Li" userId="9bcf056b-1902-4ddf-a9da-70ca29e1fd1f" providerId="ADAL" clId="{FF189ECF-52E9-A748-BEFD-0ADD2117A0B5}" dt="2024-02-22T21:38:11.377" v="3754" actId="478"/>
          <ac:spMkLst>
            <pc:docMk/>
            <pc:sldMk cId="2882457933" sldId="307"/>
            <ac:spMk id="9" creationId="{C1C846FA-E7C0-3E81-E6A3-5CAEE8AD7DF5}"/>
          </ac:spMkLst>
        </pc:spChg>
        <pc:spChg chg="del">
          <ac:chgData name="Matthew Li" userId="9bcf056b-1902-4ddf-a9da-70ca29e1fd1f" providerId="ADAL" clId="{FF189ECF-52E9-A748-BEFD-0ADD2117A0B5}" dt="2024-02-22T21:38:15.345" v="3755" actId="478"/>
          <ac:spMkLst>
            <pc:docMk/>
            <pc:sldMk cId="2882457933" sldId="307"/>
            <ac:spMk id="10" creationId="{08FB5763-4C80-D86B-146E-202B507087C1}"/>
          </ac:spMkLst>
        </pc:spChg>
      </pc:sldChg>
      <pc:sldChg chg="new del">
        <pc:chgData name="Matthew Li" userId="9bcf056b-1902-4ddf-a9da-70ca29e1fd1f" providerId="ADAL" clId="{FF189ECF-52E9-A748-BEFD-0ADD2117A0B5}" dt="2024-03-19T08:56:59.278" v="4209" actId="2696"/>
        <pc:sldMkLst>
          <pc:docMk/>
          <pc:sldMk cId="3272232578" sldId="308"/>
        </pc:sldMkLst>
      </pc:sldChg>
    </pc:docChg>
  </pc:docChgLst>
  <pc:docChgLst>
    <pc:chgData name="Guest User" userId="S::urn:spo:anon#6d6c1fc2f5deb1889bfa237e8e43b860c808a3f04a88a2f313311e2690e7f58f::" providerId="AD" clId="Web-{0F290D7A-FA81-9702-3CE3-6D35920B1496}"/>
    <pc:docChg chg="modSld">
      <pc:chgData name="Guest User" userId="S::urn:spo:anon#6d6c1fc2f5deb1889bfa237e8e43b860c808a3f04a88a2f313311e2690e7f58f::" providerId="AD" clId="Web-{0F290D7A-FA81-9702-3CE3-6D35920B1496}" dt="2024-02-22T22:30:19.673" v="28" actId="20577"/>
      <pc:docMkLst>
        <pc:docMk/>
      </pc:docMkLst>
      <pc:sldChg chg="modSp">
        <pc:chgData name="Guest User" userId="S::urn:spo:anon#6d6c1fc2f5deb1889bfa237e8e43b860c808a3f04a88a2f313311e2690e7f58f::" providerId="AD" clId="Web-{0F290D7A-FA81-9702-3CE3-6D35920B1496}" dt="2024-02-22T22:30:19.673" v="28" actId="20577"/>
        <pc:sldMkLst>
          <pc:docMk/>
          <pc:sldMk cId="2882457933" sldId="307"/>
        </pc:sldMkLst>
        <pc:spChg chg="mod">
          <ac:chgData name="Guest User" userId="S::urn:spo:anon#6d6c1fc2f5deb1889bfa237e8e43b860c808a3f04a88a2f313311e2690e7f58f::" providerId="AD" clId="Web-{0F290D7A-FA81-9702-3CE3-6D35920B1496}" dt="2024-02-22T22:30:19.673" v="28" actId="20577"/>
          <ac:spMkLst>
            <pc:docMk/>
            <pc:sldMk cId="2882457933" sldId="307"/>
            <ac:spMk id="7" creationId="{F8B27871-4902-DA03-5A20-5DF6906D48B6}"/>
          </ac:spMkLst>
        </pc:spChg>
      </pc:sldChg>
    </pc:docChg>
  </pc:docChgLst>
  <pc:docChgLst>
    <pc:chgData name="Guest User" userId="S::urn:spo:anon#6d6c1fc2f5deb1889bfa237e8e43b860c808a3f04a88a2f313311e2690e7f58f::" providerId="AD" clId="Web-{3E2DD069-2B21-7A77-D4BF-DCDCA39FF82F}"/>
    <pc:docChg chg="modSld">
      <pc:chgData name="Guest User" userId="S::urn:spo:anon#6d6c1fc2f5deb1889bfa237e8e43b860c808a3f04a88a2f313311e2690e7f58f::" providerId="AD" clId="Web-{3E2DD069-2B21-7A77-D4BF-DCDCA39FF82F}" dt="2024-02-22T21:41:43.537" v="27" actId="20577"/>
      <pc:docMkLst>
        <pc:docMk/>
      </pc:docMkLst>
      <pc:sldChg chg="modSp">
        <pc:chgData name="Guest User" userId="S::urn:spo:anon#6d6c1fc2f5deb1889bfa237e8e43b860c808a3f04a88a2f313311e2690e7f58f::" providerId="AD" clId="Web-{3E2DD069-2B21-7A77-D4BF-DCDCA39FF82F}" dt="2024-02-22T21:41:43.537" v="27" actId="20577"/>
        <pc:sldMkLst>
          <pc:docMk/>
          <pc:sldMk cId="2882457933" sldId="307"/>
        </pc:sldMkLst>
        <pc:spChg chg="mod">
          <ac:chgData name="Guest User" userId="S::urn:spo:anon#6d6c1fc2f5deb1889bfa237e8e43b860c808a3f04a88a2f313311e2690e7f58f::" providerId="AD" clId="Web-{3E2DD069-2B21-7A77-D4BF-DCDCA39FF82F}" dt="2024-02-22T21:41:43.537" v="27" actId="20577"/>
          <ac:spMkLst>
            <pc:docMk/>
            <pc:sldMk cId="2882457933" sldId="307"/>
            <ac:spMk id="7" creationId="{F8B27871-4902-DA03-5A20-5DF6906D48B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6FF2E-7275-4665-8241-C4E8F5791585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45162-1A27-4022-8E85-A63BC57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64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45162-1A27-4022-8E85-A63BC57C72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32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Jack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45162-1A27-4022-8E85-A63BC57C72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03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Jack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A45162-1A27-4022-8E85-A63BC57C72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97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5ECE-0B2D-099D-BF29-8FB9D7860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68CED-1BB6-1896-00FD-1C6154196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DAD2D-2D5E-846C-D0E7-6F5AFD97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AE6F-5605-4630-AA31-946BA80B53EA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9023-E54A-E8CE-F373-B387D018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D3AF1-086F-275C-5AD0-E66803B9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15C5-1186-4B84-9848-E25CC44E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2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48F3-118B-C03B-8FF7-02D13CAB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72DD4-7DC5-B431-0A39-5FE1C297A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50192-9346-334E-CFFA-35EB6BB1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AE6F-5605-4630-AA31-946BA80B53EA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FB00D-137C-E25F-E115-050B9B5D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21471-1627-3498-0BFA-6E5BFFC6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15C5-1186-4B84-9848-E25CC44E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5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BEE11-C3D0-F850-D766-36D37F44F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24F16-D9D7-8BDC-4DAC-7E7CAE6C1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21ADE-4052-AF4E-98B5-002C39F24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AE6F-5605-4630-AA31-946BA80B53EA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7FC1E-0F2D-D95E-64C0-EC3C3186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53430-8ECB-3D8E-26EC-67E042E6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15C5-1186-4B84-9848-E25CC44E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8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606B-B60F-CCB0-668D-05EFC74F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DD8AE-3ED5-FEB3-5EEC-4FD500354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3085B-49B3-9764-F46E-D7A83DA5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AE6F-5605-4630-AA31-946BA80B53EA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33FEA-AA97-C481-0972-863BD9C63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25BC-88AC-EF56-39B1-2059D526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15C5-1186-4B84-9848-E25CC44E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7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B618-57DA-11CC-708B-65EE691FF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6B0DF-6B6F-58EC-7DCB-925147353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0EC80-3A28-3479-DB71-7E14B6684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AE6F-5605-4630-AA31-946BA80B53EA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381B7-2368-852A-D0C8-362C6C07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DD66A-C847-E7CD-73EA-824E9C69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15C5-1186-4B84-9848-E25CC44E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1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95A5-77A2-03C1-998F-09F091B71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7E194-8590-6492-5D52-D10691BC4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73F38-59E5-2927-9B0E-EA7AB87C1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4E6B6-516D-3A40-D031-1F836B0D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AE6F-5605-4630-AA31-946BA80B53EA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3203D-A80B-45F6-12A7-1B4C389C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B2C80-AB75-F92E-9255-4B1A4A49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15C5-1186-4B84-9848-E25CC44E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17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6268A-DD5D-FBB9-9912-7ADBB49B7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9EF86-FEE0-976E-08BA-4B6B981B0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53572-D845-B139-5D4C-F418A2C87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67F7F-2F2C-2B2D-2510-FB85A0F47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259BA-3411-4AEF-47FD-12ABD909C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74A641-B260-04BB-1F47-1C4E0EB1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AE6F-5605-4630-AA31-946BA80B53EA}" type="datetimeFigureOut">
              <a:rPr lang="en-US" smtClean="0"/>
              <a:t>2/22/24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494948-CDDB-5367-6284-F9B74C67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B9CB59-4979-7250-E7EA-734BD6D3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15C5-1186-4B84-9848-E25CC44E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9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50BD-13F4-6C30-4214-B8DBA3A6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BA498-681A-9B77-6B7E-2FA7046C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AE6F-5605-4630-AA31-946BA80B53EA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C59E3-AB67-0800-61AF-969EED80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98298-44C0-7640-857F-93E79005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15C5-1186-4B84-9848-E25CC44E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1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3D0C0-96FD-E81C-329C-7A11EA587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AE6F-5605-4630-AA31-946BA80B53EA}" type="datetimeFigureOut">
              <a:rPr lang="en-US" smtClean="0"/>
              <a:t>2/22/24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761A4-005A-6689-8FA6-6DFF58B3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FC876-358A-7602-E884-824FCC53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15C5-1186-4B84-9848-E25CC44E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6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37F0-D0C4-054B-F219-4CFFFE297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C0FA6-789F-70E1-1B53-A666788F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D9E6D-CC44-5FC4-1301-9FD459A14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47AD6-C3DE-CDDB-D800-4922345EA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AE6F-5605-4630-AA31-946BA80B53EA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B8D47-32F8-CD9F-9879-6D2C59FC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31942-1E8D-9AA8-FE62-7F39C4A2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15C5-1186-4B84-9848-E25CC44E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2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D90D-71AB-2943-C9A9-C67ED593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66575-56B5-1CFE-BEAA-6D1642C49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E18D6-52AD-542F-B48F-CC1696263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D37B1-101D-7D26-4445-CF00D8B9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AE6F-5605-4630-AA31-946BA80B53EA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A0A2B-2163-D7A2-FC16-A9E2E099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007B8-A3A9-DEE7-23C9-C9D8CDAB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C15C5-1186-4B84-9848-E25CC44E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9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29A833-7DBA-28BC-5556-56B6C62B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CF278-4F3B-D54A-3703-DD776A02A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6F9E1-6C79-1421-BD5A-E2928BC20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7AE6F-5605-4630-AA31-946BA80B53EA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82FDB-2C00-ACFC-4EC6-4EC67EDD8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152FE-FE3F-A66C-9EC5-2D9CC262B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C15C5-1186-4B84-9848-E25CC44E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1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00186-021-00751-z" TargetMode="External"/><Relationship Id="rId2" Type="http://schemas.openxmlformats.org/officeDocument/2006/relationships/hyperlink" Target="https://arxiv.org/pdf/2211.07080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gad.readthedocs.io/en/latest/" TargetMode="External"/><Relationship Id="rId4" Type="http://schemas.openxmlformats.org/officeDocument/2006/relationships/hyperlink" Target="https://wire.insiderfinance.io/pair-trading-mean-reversion-strategy-using-quant-and-data-science-d864445a2d5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E461A-3F4E-BD96-CC83-46F02DABD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4522723"/>
            <a:ext cx="9144000" cy="901320"/>
          </a:xfrm>
        </p:spPr>
        <p:txBody>
          <a:bodyPr anchor="ctr">
            <a:normAutofit/>
          </a:bodyPr>
          <a:lstStyle/>
          <a:p>
            <a:r>
              <a:rPr lang="en-US" sz="4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Pairs Trading on Banks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A82FA-C8E9-23D5-A2A9-E63B60D8E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 fontScale="77500" lnSpcReduction="20000"/>
          </a:bodyPr>
          <a:lstStyle/>
          <a:p>
            <a:r>
              <a:rPr lang="en-US" sz="2800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Matthew Li, Jack Rong, Abhishek Mukherjee, Daniel de Beer</a:t>
            </a:r>
          </a:p>
          <a:p>
            <a:r>
              <a: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Advisor: Daniel Li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Bank of America Logo and symbol, meaning, history, PNG, brand">
            <a:extLst>
              <a:ext uri="{FF2B5EF4-FFF2-40B4-BE49-F238E27FC236}">
                <a16:creationId xmlns:a16="http://schemas.microsoft.com/office/drawing/2014/main" id="{66CC60A0-E1B9-9A62-4741-DE0C91E3A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633" y="1201800"/>
            <a:ext cx="3959467" cy="22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6AA387-6DDA-2703-F903-62CDF421A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18257"/>
            <a:ext cx="3288593" cy="99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5223D33-0127-3712-EE6C-DC27AA951917}"/>
              </a:ext>
            </a:extLst>
          </p:cNvPr>
          <p:cNvSpPr txBox="1">
            <a:spLocks/>
          </p:cNvSpPr>
          <p:nvPr/>
        </p:nvSpPr>
        <p:spPr>
          <a:xfrm>
            <a:off x="2047632" y="3429254"/>
            <a:ext cx="3959468" cy="901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NYSE: BAC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E12F8B-B09D-5589-7983-133030DD2196}"/>
              </a:ext>
            </a:extLst>
          </p:cNvPr>
          <p:cNvSpPr txBox="1">
            <a:spLocks/>
          </p:cNvSpPr>
          <p:nvPr/>
        </p:nvSpPr>
        <p:spPr>
          <a:xfrm>
            <a:off x="6004097" y="3638328"/>
            <a:ext cx="3377493" cy="49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NYSE: PNC</a:t>
            </a:r>
          </a:p>
        </p:txBody>
      </p:sp>
    </p:spTree>
    <p:extLst>
      <p:ext uri="{BB962C8B-B14F-4D97-AF65-F5344CB8AC3E}">
        <p14:creationId xmlns:p14="http://schemas.microsoft.com/office/powerpoint/2010/main" val="3813585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886E-8A51-B7A4-F374-F43BFCE5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Contributions &amp; Citations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B27871-4902-DA03-5A20-5DF6906D4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Matthew – Code, Signal selection, Presentation, Trading algorithm, </a:t>
            </a:r>
            <a:r>
              <a:rPr lang="en-US" sz="2000"/>
              <a:t>Backtesting</a:t>
            </a:r>
            <a:r>
              <a:rPr lang="en-US" sz="2000" dirty="0"/>
              <a:t>, Asset selection</a:t>
            </a:r>
          </a:p>
          <a:p>
            <a:r>
              <a:rPr lang="en-US" sz="2000" dirty="0"/>
              <a:t>Jack – Code</a:t>
            </a:r>
            <a:r>
              <a:rPr lang="en-US" sz="2000"/>
              <a:t>, Presentation,</a:t>
            </a:r>
            <a:r>
              <a:rPr lang="en-US" sz="2000" dirty="0"/>
              <a:t> </a:t>
            </a:r>
            <a:r>
              <a:rPr lang="en-US" sz="2000"/>
              <a:t>PyGAD optimization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err="1"/>
              <a:t>Abhishek</a:t>
            </a:r>
            <a:r>
              <a:rPr lang="en-US" sz="2000" dirty="0"/>
              <a:t> – Presentation, Initial Planning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dirty="0"/>
              <a:t>Daniel</a:t>
            </a:r>
            <a:r>
              <a:rPr lang="en-US" sz="2000"/>
              <a:t> – Planning, Communication with board member</a:t>
            </a:r>
            <a:endParaRPr lang="en-US" sz="2000">
              <a:ea typeface="Calibri"/>
              <a:cs typeface="Calibri"/>
            </a:endParaRP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hlinkClick r:id="rId2"/>
              </a:rPr>
              <a:t>https://</a:t>
            </a:r>
            <a:r>
              <a:rPr lang="en-US" sz="2000" err="1">
                <a:hlinkClick r:id="rId2"/>
              </a:rPr>
              <a:t>arxiv.org</a:t>
            </a:r>
            <a:r>
              <a:rPr lang="en-US" sz="2000" dirty="0">
                <a:hlinkClick r:id="rId2"/>
              </a:rPr>
              <a:t>/pdf/2211.07080.pdf</a:t>
            </a:r>
            <a:endParaRPr lang="en-US" sz="2000" dirty="0"/>
          </a:p>
          <a:p>
            <a:r>
              <a:rPr lang="en-US" sz="2000" dirty="0">
                <a:hlinkClick r:id="rId3"/>
              </a:rPr>
              <a:t>https://link.springer.com/article/10.1007/s00186-021-00751-z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</a:t>
            </a:r>
            <a:r>
              <a:rPr lang="en-US" sz="2000" err="1">
                <a:hlinkClick r:id="rId4"/>
              </a:rPr>
              <a:t>wire.insiderfinance.io</a:t>
            </a:r>
            <a:r>
              <a:rPr lang="en-US" sz="2000" dirty="0">
                <a:hlinkClick r:id="rId4"/>
              </a:rPr>
              <a:t>/pair-trading-mean-reversion-strategy-using-quant-and-data-science-d864445a2d56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</a:t>
            </a:r>
            <a:r>
              <a:rPr lang="en-US" sz="2000" err="1">
                <a:hlinkClick r:id="rId5"/>
              </a:rPr>
              <a:t>pygad.readthedocs.io</a:t>
            </a:r>
            <a:r>
              <a:rPr lang="en-US" sz="2000" dirty="0">
                <a:hlinkClick r:id="rId5"/>
              </a:rPr>
              <a:t>/en/latest/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2457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886E-8A51-B7A4-F374-F43BFCE5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Pairs Trading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3CB6C-03C2-BCCA-A7E7-FB8F6BE9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2" y="1632963"/>
            <a:ext cx="5124448" cy="45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Strategy Explanation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8DF1D-DEF6-2057-157A-1C434B4FDBCC}"/>
              </a:ext>
            </a:extLst>
          </p:cNvPr>
          <p:cNvSpPr txBox="1"/>
          <p:nvPr/>
        </p:nvSpPr>
        <p:spPr>
          <a:xfrm>
            <a:off x="450848" y="2095500"/>
            <a:ext cx="52578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Market-neutral strategy: a strategy that attempts to profit from both positive and negative trends in certain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Based on the historical correlation of tw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 positively correlated securities, trades occur when the prices deviate away from the observed correlation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Long position on the underperforming security and short position on the overperforming security, profiting when the prices eventually converge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3C77C8-DC68-79E5-AD22-D8F6508CB66A}"/>
              </a:ext>
            </a:extLst>
          </p:cNvPr>
          <p:cNvSpPr txBox="1">
            <a:spLocks/>
          </p:cNvSpPr>
          <p:nvPr/>
        </p:nvSpPr>
        <p:spPr>
          <a:xfrm>
            <a:off x="6349999" y="1632963"/>
            <a:ext cx="52578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Restrictions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0E3CAE-74A9-3291-AAE2-3E951FD99A74}"/>
              </a:ext>
            </a:extLst>
          </p:cNvPr>
          <p:cNvSpPr txBox="1"/>
          <p:nvPr/>
        </p:nvSpPr>
        <p:spPr>
          <a:xfrm>
            <a:off x="6349999" y="2090163"/>
            <a:ext cx="5257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Generally requires a correlation of over 0.8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However, the higher the correlation, the less prices deviate and less opportunity for returns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More volatile securities tend to have less correlation since there are more independent drivers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074" name="Picture 2" descr="An example of pairs trading pattern over one year of data | Download  Scientific Diagram">
            <a:extLst>
              <a:ext uri="{FF2B5EF4-FFF2-40B4-BE49-F238E27FC236}">
                <a16:creationId xmlns:a16="http://schemas.microsoft.com/office/drawing/2014/main" id="{E8C6ADAA-EFD4-2165-A3E1-662E5B464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001" y="4248879"/>
            <a:ext cx="4643795" cy="239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32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886E-8A51-B7A4-F374-F43BFCE5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Why Banks?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3CB6C-03C2-BCCA-A7E7-FB8F6BE9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1" y="1632963"/>
            <a:ext cx="5124449" cy="45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Stronger correlation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8DF1D-DEF6-2057-157A-1C434B4FDBCC}"/>
              </a:ext>
            </a:extLst>
          </p:cNvPr>
          <p:cNvSpPr txBox="1"/>
          <p:nvPr/>
        </p:nvSpPr>
        <p:spPr>
          <a:xfrm>
            <a:off x="584198" y="2095500"/>
            <a:ext cx="51244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Banks are often exposed to similar drivers since they hold similar assets, especially those with holdings in public markets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Tested theory by including banks exposed to different sets of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High tendency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 prices to converge after periods of volatility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3C77C8-DC68-79E5-AD22-D8F6508CB66A}"/>
              </a:ext>
            </a:extLst>
          </p:cNvPr>
          <p:cNvSpPr txBox="1">
            <a:spLocks/>
          </p:cNvSpPr>
          <p:nvPr/>
        </p:nvSpPr>
        <p:spPr>
          <a:xfrm>
            <a:off x="6349999" y="1632963"/>
            <a:ext cx="52578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Banks Tested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0E3CAE-74A9-3291-AAE2-3E951FD99A74}"/>
              </a:ext>
            </a:extLst>
          </p:cNvPr>
          <p:cNvSpPr txBox="1"/>
          <p:nvPr/>
        </p:nvSpPr>
        <p:spPr>
          <a:xfrm>
            <a:off x="6349999" y="2090163"/>
            <a:ext cx="52578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Bank of America (NYSE: BAC)        $2.4T AUM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JP Morgan Chase (NYSE: JPM)      $3.3T AUM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 Bank (NYSE: USB)		  $657B AUM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Citigroup (NYSE: C)		    $1.6T AUM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Wells Fargo (NYSE: WFC)	    $1.7T AUM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PNC Financial (NYSE: PNC)	  $553B AUM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Charles Schwab (NYSE: SCHW)	  $959B AUM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Morgan Stanley (NYSE: MS)	    $1.4T AUM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Goldman Sachs (NYSE: GS)	  $538B AUM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Truist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Financial (NYSE: TFC)	  $535B AUM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ICICI Bank (NYSE: IBN)		  $191B AUM</a:t>
            </a:r>
          </a:p>
        </p:txBody>
      </p:sp>
      <p:pic>
        <p:nvPicPr>
          <p:cNvPr id="9" name="Picture 8" descr="A graph on a screen&#10;&#10;Description automatically generated">
            <a:extLst>
              <a:ext uri="{FF2B5EF4-FFF2-40B4-BE49-F238E27FC236}">
                <a16:creationId xmlns:a16="http://schemas.microsoft.com/office/drawing/2014/main" id="{4156248B-4D13-54A9-3102-F3CBCA366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4" y="4162566"/>
            <a:ext cx="6032464" cy="259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8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886E-8A51-B7A4-F374-F43BFCE5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Choosing the Banks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3CB6C-03C2-BCCA-A7E7-FB8F6BE9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1" y="1632963"/>
            <a:ext cx="5124449" cy="45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Correlation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8DF1D-DEF6-2057-157A-1C434B4FDBCC}"/>
              </a:ext>
            </a:extLst>
          </p:cNvPr>
          <p:cNvSpPr txBox="1"/>
          <p:nvPr/>
        </p:nvSpPr>
        <p:spPr>
          <a:xfrm>
            <a:off x="584198" y="2095500"/>
            <a:ext cx="512444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Used 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coint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as cointegration test to see if prices were correlated over 2013-2020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Found 4 possible pairs: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PNC : BAC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MS : 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SCHW : 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SCHW : 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PNC : BAC was chosen because the pair had the largest combined AUM and similar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Results confirmed first hypothesis that correlated banks operates in similar markets (ICICI Bank showed the worst correlation)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57001500-816C-24B2-65ED-FDE91D105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00848"/>
            <a:ext cx="5742432" cy="585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33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886E-8A51-B7A4-F374-F43BFCE5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Historical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3CB6C-03C2-BCCA-A7E7-FB8F6BE9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1" y="1632963"/>
            <a:ext cx="5124449" cy="45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Historical Performance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C7F27-BB25-7F36-B744-71F1725FACED}"/>
              </a:ext>
            </a:extLst>
          </p:cNvPr>
          <p:cNvSpPr txBox="1"/>
          <p:nvPr/>
        </p:nvSpPr>
        <p:spPr>
          <a:xfrm>
            <a:off x="584198" y="2095500"/>
            <a:ext cx="51244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Graphs for the adjusted spread, price ratio, and z-score of the price ratio over the same period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CC09644-F7E2-8DA6-0244-06818DB41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1213"/>
            <a:ext cx="5962646" cy="299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7F6C901-E477-80B7-D032-6F0A31854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54400"/>
            <a:ext cx="5957297" cy="296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9EC73C3-7278-02A4-F8EB-A2B556748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61" y="3453405"/>
            <a:ext cx="5914039" cy="296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43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886E-8A51-B7A4-F374-F43BFCE5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Trading Implementation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Z-score using comparative window means and 60-day SD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3CB6C-03C2-BCCA-A7E7-FB8F6BE9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48" y="1632963"/>
            <a:ext cx="5257802" cy="45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Trading Scheme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8DF1D-DEF6-2057-157A-1C434B4FDBCC}"/>
              </a:ext>
            </a:extLst>
          </p:cNvPr>
          <p:cNvSpPr txBox="1"/>
          <p:nvPr/>
        </p:nvSpPr>
        <p:spPr>
          <a:xfrm>
            <a:off x="450848" y="2095500"/>
            <a:ext cx="52578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Comparing an X-day moving average of the ratio of prices versus a Y-day moving average of the ratio of prices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Buying the ratio means buying BAC and selling PNC and selling the ration means selling BAC and buying PNC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Determination for X and Y was performed using an optimization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Graphs show the buy and sell signals relative to the ratio in the top figure and the stock prices in the bottom figure (for the training set)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6D8E93F6-2330-D329-B62E-9BFF3843F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730" y="365125"/>
            <a:ext cx="5123761" cy="315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96CE76BD-EF96-2819-FE40-1F4C520EE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730" y="3521075"/>
            <a:ext cx="5123762" cy="317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093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886E-8A51-B7A4-F374-F43BFCE5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Optimization Function</a:t>
            </a:r>
            <a:br>
              <a: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1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Genetic Algorithm for Optimization</a:t>
            </a:r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3CB6C-03C2-BCCA-A7E7-FB8F6BE9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48" y="1632963"/>
            <a:ext cx="5257802" cy="45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Genetic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8DF1D-DEF6-2057-157A-1C434B4FDBCC}"/>
              </a:ext>
            </a:extLst>
          </p:cNvPr>
          <p:cNvSpPr txBox="1"/>
          <p:nvPr/>
        </p:nvSpPr>
        <p:spPr>
          <a:xfrm>
            <a:off x="450848" y="2095500"/>
            <a:ext cx="5257800" cy="369331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PyGAD</a:t>
            </a:r>
            <a:r>
              <a:rPr lang="en-US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: Python genetic algorithm package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Helvetica Neue"/>
                <a:ea typeface="Calibri" panose="020F0502020204030204"/>
                <a:cs typeface="Calibri" panose="020F0502020204030204"/>
              </a:rPr>
              <a:t>Trained on pre-2020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Emulates "natural selection": optimization algorithm improves fitness (Sharpe ratio) over generations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Parameters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Moving average windows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Buy/sell Z-score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Close position Z-score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Results: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Windows: 36-day vs. 199-day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Buy/sell when |z-score| &gt; 0.75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>
                <a:latin typeface="Helvetica Neue"/>
                <a:ea typeface="Helvetica Neue" panose="02000503000000020004" pitchFamily="2" charset="0"/>
                <a:cs typeface="Helvetica Neue" panose="02000503000000020004" pitchFamily="2" charset="0"/>
              </a:rPr>
              <a:t>Close position when |z-score| &lt; 0.15</a:t>
            </a:r>
          </a:p>
        </p:txBody>
      </p:sp>
      <p:pic>
        <p:nvPicPr>
          <p:cNvPr id="1030" name="Picture 6" descr="Flowchart of the standard genetic algorithm (GA) [33]. | Download  Scientific Diagram">
            <a:extLst>
              <a:ext uri="{FF2B5EF4-FFF2-40B4-BE49-F238E27FC236}">
                <a16:creationId xmlns:a16="http://schemas.microsoft.com/office/drawing/2014/main" id="{628C89F4-19E3-1708-202B-3C60002F8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944" y="624840"/>
            <a:ext cx="5655056" cy="560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99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886E-8A51-B7A4-F374-F43BFCE5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3CB6C-03C2-BCCA-A7E7-FB8F6BE9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48" y="1632963"/>
            <a:ext cx="5257802" cy="45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Various Return Statistics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8DF1D-DEF6-2057-157A-1C434B4FDBCC}"/>
              </a:ext>
            </a:extLst>
          </p:cNvPr>
          <p:cNvSpPr txBox="1"/>
          <p:nvPr/>
        </p:nvSpPr>
        <p:spPr>
          <a:xfrm>
            <a:off x="450848" y="2095500"/>
            <a:ext cx="5257800" cy="42473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2020-2023 (incl. COVID-19)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initial holdings: 10000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end portfolio value: 12756.89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total return: 2756.89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Sharpe: 2.0233994566596154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2021-2023 (not incl. COVID-19)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initial holdings: 10000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end portfolio value: 11799.68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total return: 1799.68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Sharpe: 0.9762018305226658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2013-2023 (whole window)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initial holdings: 10000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end portfolio value: 17888.36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total return: 7888.36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Sharpe: 3.095029152437002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9C4145-25EE-8544-B208-DF9AA5297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566" y="1166842"/>
            <a:ext cx="6290434" cy="452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864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886E-8A51-B7A4-F374-F43BFCE5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3CB6C-03C2-BCCA-A7E7-FB8F6BE9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79" y="1632963"/>
            <a:ext cx="3738417" cy="45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Dependence on Volatility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8DF1D-DEF6-2057-157A-1C434B4FDBCC}"/>
              </a:ext>
            </a:extLst>
          </p:cNvPr>
          <p:cNvSpPr txBox="1"/>
          <p:nvPr/>
        </p:nvSpPr>
        <p:spPr>
          <a:xfrm>
            <a:off x="281379" y="2090163"/>
            <a:ext cx="37384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algorithm tends to benefit more when stocks are more volatile and create further opportunity to capitalize on divergence from each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Choosing banks means that prices are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highly correlated with the rest of the market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With similar assets in the same market, there is even less opportunity for prices to diverge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3B8970-175D-0DA6-E18F-FCC3415887BE}"/>
              </a:ext>
            </a:extLst>
          </p:cNvPr>
          <p:cNvSpPr txBox="1">
            <a:spLocks/>
          </p:cNvSpPr>
          <p:nvPr/>
        </p:nvSpPr>
        <p:spPr>
          <a:xfrm>
            <a:off x="4226791" y="1632963"/>
            <a:ext cx="3738417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Better Optimization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D33ADB-4055-1CE4-85F7-E6FD782A850B}"/>
              </a:ext>
            </a:extLst>
          </p:cNvPr>
          <p:cNvSpPr txBox="1">
            <a:spLocks/>
          </p:cNvSpPr>
          <p:nvPr/>
        </p:nvSpPr>
        <p:spPr>
          <a:xfrm>
            <a:off x="8172204" y="1632963"/>
            <a:ext cx="3738417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Improving Data Splits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C846FA-E7C0-3E81-E6A3-5CAEE8AD7DF5}"/>
              </a:ext>
            </a:extLst>
          </p:cNvPr>
          <p:cNvSpPr txBox="1"/>
          <p:nvPr/>
        </p:nvSpPr>
        <p:spPr>
          <a:xfrm>
            <a:off x="4226790" y="2090163"/>
            <a:ext cx="373841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PyGAD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allows for the integration of 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Keras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PyTorch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which could help further optimize the trading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Better signals than just price could be utilized as the genetic algorithm can take numerous inputs to maximize a certain output (Sharpe/Returns)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Implementing machine learning could help tackle concept drift problem common in trading algorithms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FB5763-4C80-D86B-146E-202B507087C1}"/>
              </a:ext>
            </a:extLst>
          </p:cNvPr>
          <p:cNvSpPr txBox="1"/>
          <p:nvPr/>
        </p:nvSpPr>
        <p:spPr>
          <a:xfrm>
            <a:off x="8172200" y="2090163"/>
            <a:ext cx="37384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Because t</a:t>
            </a:r>
            <a:r>
              <a:rPr lang="en-US" dirty="0"/>
              <a:t>he algorithm uses sliding windows, a further step could be taken by randomizing the training windows and testing 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Could help the algorithm better adapt to specific high volatility scenarios (e.g., COVID-19)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Similarly, could utilize an LSTM or GRU to account for memory depending on randomization of testing windows</a:t>
            </a:r>
          </a:p>
        </p:txBody>
      </p:sp>
    </p:spTree>
    <p:extLst>
      <p:ext uri="{BB962C8B-B14F-4D97-AF65-F5344CB8AC3E}">
        <p14:creationId xmlns:p14="http://schemas.microsoft.com/office/powerpoint/2010/main" val="1704701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841ef13-c1bd-4b56-8dcd-1247ba0d4bd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CD0434BC7EF6459835ACE4E0AC18A2" ma:contentTypeVersion="4" ma:contentTypeDescription="Create a new document." ma:contentTypeScope="" ma:versionID="de53268a61138b0167c327933c665584">
  <xsd:schema xmlns:xsd="http://www.w3.org/2001/XMLSchema" xmlns:xs="http://www.w3.org/2001/XMLSchema" xmlns:p="http://schemas.microsoft.com/office/2006/metadata/properties" xmlns:ns3="f841ef13-c1bd-4b56-8dcd-1247ba0d4bd5" targetNamespace="http://schemas.microsoft.com/office/2006/metadata/properties" ma:root="true" ma:fieldsID="e5b5936cbe390eaee03daa4b37dc3d5f" ns3:_="">
    <xsd:import namespace="f841ef13-c1bd-4b56-8dcd-1247ba0d4bd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41ef13-c1bd-4b56-8dcd-1247ba0d4bd5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969D71-189E-4EBC-8485-7C7DD543D0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B0D225-3C1C-47E7-B917-1C1D8398A5B5}">
  <ds:schemaRefs>
    <ds:schemaRef ds:uri="f841ef13-c1bd-4b56-8dcd-1247ba0d4bd5"/>
    <ds:schemaRef ds:uri="http://schemas.microsoft.com/office/2006/metadata/properties"/>
    <ds:schemaRef ds:uri="http://www.w3.org/2000/xmlns/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827EA8A-3E8A-45C0-AED6-C48FE36D7B93}">
  <ds:schemaRefs>
    <ds:schemaRef ds:uri="f841ef13-c1bd-4b56-8dcd-1247ba0d4bd5"/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901</Words>
  <Application>Microsoft Macintosh PowerPoint</Application>
  <PresentationFormat>Widescreen</PresentationFormat>
  <Paragraphs>109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Office Theme</vt:lpstr>
      <vt:lpstr>Pairs Trading on Banks</vt:lpstr>
      <vt:lpstr>Pairs Trading</vt:lpstr>
      <vt:lpstr>Why Banks?</vt:lpstr>
      <vt:lpstr>Choosing the Banks</vt:lpstr>
      <vt:lpstr>Historical Context</vt:lpstr>
      <vt:lpstr>Trading Implementation Z-score using comparative window means and 60-day SD</vt:lpstr>
      <vt:lpstr>Optimization Function Genetic Algorithm for Optimization</vt:lpstr>
      <vt:lpstr>Returns</vt:lpstr>
      <vt:lpstr>Future Considerations</vt:lpstr>
      <vt:lpstr>Contributions &amp; 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Business Machines</dc:title>
  <dc:creator>Matthew Li</dc:creator>
  <cp:lastModifiedBy>Matthew Li</cp:lastModifiedBy>
  <cp:revision>1</cp:revision>
  <dcterms:created xsi:type="dcterms:W3CDTF">2023-12-12T02:10:13Z</dcterms:created>
  <dcterms:modified xsi:type="dcterms:W3CDTF">2024-03-19T08:57:05Z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0x010100CDCD0434BC7EF6459835ACE4E0AC18A2</vt:lpwstr>
  </property>
</Properties>
</file>