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8"/>
  </p:sldMasterIdLst>
  <p:notesMasterIdLst>
    <p:notesMasterId r:id="rId22"/>
  </p:notesMasterIdLst>
  <p:handoutMasterIdLst>
    <p:handoutMasterId r:id="rId23"/>
  </p:handoutMasterIdLst>
  <p:sldIdLst>
    <p:sldId id="259" r:id="rId9"/>
    <p:sldId id="268" r:id="rId10"/>
    <p:sldId id="286" r:id="rId11"/>
    <p:sldId id="260" r:id="rId12"/>
    <p:sldId id="269" r:id="rId13"/>
    <p:sldId id="270" r:id="rId14"/>
    <p:sldId id="283" r:id="rId15"/>
    <p:sldId id="273" r:id="rId16"/>
    <p:sldId id="274" r:id="rId17"/>
    <p:sldId id="276" r:id="rId18"/>
    <p:sldId id="277" r:id="rId19"/>
    <p:sldId id="280" r:id="rId20"/>
    <p:sldId id="282"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93" autoAdjust="0"/>
    <p:restoredTop sz="60767" autoAdjust="0"/>
  </p:normalViewPr>
  <p:slideViewPr>
    <p:cSldViewPr showGuides="1">
      <p:cViewPr varScale="1">
        <p:scale>
          <a:sx n="10" d="100"/>
          <a:sy n="10" d="100"/>
        </p:scale>
        <p:origin x="2" y="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594"/>
    </p:cViewPr>
  </p:sorterViewPr>
  <p:notesViewPr>
    <p:cSldViewPr showGuides="1">
      <p:cViewPr varScale="1">
        <p:scale>
          <a:sx n="61" d="100"/>
          <a:sy n="61" d="100"/>
        </p:scale>
        <p:origin x="3168"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1.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customXml" Target="../customXml/item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3.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7.xml"/><Relationship Id="rId23"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customXml" Target="../customXml/item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476672" y="251520"/>
            <a:ext cx="2971800" cy="216000"/>
          </a:xfrm>
          <a:prstGeom prst="rect">
            <a:avLst/>
          </a:prstGeom>
        </p:spPr>
        <p:txBody>
          <a:bodyPr vert="horz" lIns="0" tIns="0" rIns="0" bIns="0" rtlCol="0" anchor="ctr"/>
          <a:lstStyle>
            <a:lvl1pPr algn="l">
              <a:defRPr sz="1200"/>
            </a:lvl1pPr>
          </a:lstStyle>
          <a:p>
            <a:endParaRPr lang="de-DE" dirty="0">
              <a:latin typeface="AA Zuehlke" panose="02000503060000020004" pitchFamily="2" charset="0"/>
            </a:endParaRPr>
          </a:p>
        </p:txBody>
      </p:sp>
      <p:sp>
        <p:nvSpPr>
          <p:cNvPr id="3" name="Datumsplatzhalter 2"/>
          <p:cNvSpPr>
            <a:spLocks noGrp="1"/>
          </p:cNvSpPr>
          <p:nvPr>
            <p:ph type="dt" sz="quarter" idx="1"/>
          </p:nvPr>
        </p:nvSpPr>
        <p:spPr>
          <a:xfrm>
            <a:off x="5157192" y="8676456"/>
            <a:ext cx="720000" cy="216000"/>
          </a:xfrm>
          <a:prstGeom prst="rect">
            <a:avLst/>
          </a:prstGeom>
        </p:spPr>
        <p:txBody>
          <a:bodyPr vert="horz" lIns="0" tIns="0" rIns="0" bIns="0" rtlCol="0" anchor="ctr"/>
          <a:lstStyle>
            <a:lvl1pPr algn="r">
              <a:defRPr sz="1200"/>
            </a:lvl1pPr>
          </a:lstStyle>
          <a:p>
            <a:fld id="{5320D358-F853-4E66-A71E-3A9A01236113}" type="datetimeFigureOut">
              <a:rPr lang="de-DE" sz="800" smtClean="0">
                <a:latin typeface="AA Zuehlke" panose="02000503060000020004" pitchFamily="2" charset="0"/>
              </a:rPr>
              <a:t>29.03.2025</a:t>
            </a:fld>
            <a:endParaRPr lang="de-DE" sz="800" dirty="0">
              <a:latin typeface="AA Zuehlke" panose="02000503060000020004" pitchFamily="2" charset="0"/>
            </a:endParaRPr>
          </a:p>
        </p:txBody>
      </p:sp>
      <p:sp>
        <p:nvSpPr>
          <p:cNvPr id="4" name="Fußzeilenplatzhalter 3"/>
          <p:cNvSpPr>
            <a:spLocks noGrp="1"/>
          </p:cNvSpPr>
          <p:nvPr>
            <p:ph type="ftr" sz="quarter" idx="2"/>
          </p:nvPr>
        </p:nvSpPr>
        <p:spPr>
          <a:xfrm>
            <a:off x="477192" y="8676456"/>
            <a:ext cx="4680000" cy="216000"/>
          </a:xfrm>
          <a:prstGeom prst="rect">
            <a:avLst/>
          </a:prstGeom>
        </p:spPr>
        <p:txBody>
          <a:bodyPr vert="horz" lIns="0" tIns="0" rIns="0" bIns="0" rtlCol="0" anchor="ctr"/>
          <a:lstStyle>
            <a:lvl1pPr algn="l">
              <a:defRPr sz="1200"/>
            </a:lvl1pPr>
          </a:lstStyle>
          <a:p>
            <a:endParaRPr lang="de-DE" sz="800" dirty="0">
              <a:latin typeface="AA Zuehlke" panose="02000503060000020004" pitchFamily="2" charset="0"/>
            </a:endParaRPr>
          </a:p>
        </p:txBody>
      </p:sp>
      <p:sp>
        <p:nvSpPr>
          <p:cNvPr id="5" name="Foliennummernplatzhalter 4"/>
          <p:cNvSpPr>
            <a:spLocks noGrp="1"/>
          </p:cNvSpPr>
          <p:nvPr>
            <p:ph type="sldNum" sz="quarter" idx="3"/>
          </p:nvPr>
        </p:nvSpPr>
        <p:spPr>
          <a:xfrm>
            <a:off x="6021328" y="8685213"/>
            <a:ext cx="360000" cy="216000"/>
          </a:xfrm>
          <a:prstGeom prst="rect">
            <a:avLst/>
          </a:prstGeom>
        </p:spPr>
        <p:txBody>
          <a:bodyPr vert="horz" lIns="0" tIns="0" rIns="0" bIns="0" rtlCol="0" anchor="ctr"/>
          <a:lstStyle>
            <a:lvl1pPr algn="r">
              <a:defRPr sz="1200"/>
            </a:lvl1pPr>
          </a:lstStyle>
          <a:p>
            <a:fld id="{E5BBCCF6-F8A8-4C49-BF3D-CA1AA74CA975}" type="slidenum">
              <a:rPr lang="de-DE" sz="800" smtClean="0">
                <a:latin typeface="AA Zuehlke" panose="02000503060000020004" pitchFamily="2" charset="0"/>
              </a:rPr>
              <a:t>‹#›</a:t>
            </a:fld>
            <a:endParaRPr lang="de-DE" sz="800" dirty="0">
              <a:latin typeface="AA Zuehlke" panose="02000503060000020004" pitchFamily="2" charset="0"/>
            </a:endParaRPr>
          </a:p>
        </p:txBody>
      </p:sp>
    </p:spTree>
    <p:extLst>
      <p:ext uri="{BB962C8B-B14F-4D97-AF65-F5344CB8AC3E}">
        <p14:creationId xmlns:p14="http://schemas.microsoft.com/office/powerpoint/2010/main" val="3143861194"/>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pos="302" userDrawn="1">
          <p15:clr>
            <a:srgbClr val="F26B43"/>
          </p15:clr>
        </p15:guide>
        <p15:guide id="2" pos="4021"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476672" y="611560"/>
            <a:ext cx="5904000" cy="3321000"/>
          </a:xfrm>
          <a:prstGeom prst="rect">
            <a:avLst/>
          </a:prstGeom>
          <a:noFill/>
          <a:ln w="6350">
            <a:solidFill>
              <a:schemeClr val="accent4"/>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476672" y="4139952"/>
            <a:ext cx="5904000" cy="4320000"/>
          </a:xfrm>
          <a:prstGeom prst="rect">
            <a:avLst/>
          </a:prstGeom>
        </p:spPr>
        <p:txBody>
          <a:bodyPr vert="horz" lIns="0" tIns="0" rIns="0" bIns="0" rtlCol="0"/>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8" name="Kopfzeilenplatzhalter 1"/>
          <p:cNvSpPr>
            <a:spLocks noGrp="1"/>
          </p:cNvSpPr>
          <p:nvPr>
            <p:ph type="hdr" sz="quarter"/>
          </p:nvPr>
        </p:nvSpPr>
        <p:spPr>
          <a:xfrm>
            <a:off x="476672" y="251520"/>
            <a:ext cx="2971800" cy="216000"/>
          </a:xfrm>
          <a:prstGeom prst="rect">
            <a:avLst/>
          </a:prstGeom>
        </p:spPr>
        <p:txBody>
          <a:bodyPr vert="horz" lIns="0" tIns="0" rIns="0" bIns="0" rtlCol="0" anchor="ctr"/>
          <a:lstStyle>
            <a:lvl1pPr algn="l">
              <a:defRPr sz="1200">
                <a:latin typeface="AA Zuehlke" panose="02000503060000020004" pitchFamily="2" charset="0"/>
              </a:defRPr>
            </a:lvl1pPr>
          </a:lstStyle>
          <a:p>
            <a:endParaRPr lang="de-DE" sz="1000" dirty="0"/>
          </a:p>
        </p:txBody>
      </p:sp>
      <p:sp>
        <p:nvSpPr>
          <p:cNvPr id="9" name="Datumsplatzhalter 2"/>
          <p:cNvSpPr>
            <a:spLocks noGrp="1"/>
          </p:cNvSpPr>
          <p:nvPr>
            <p:ph type="dt" sz="quarter" idx="1"/>
          </p:nvPr>
        </p:nvSpPr>
        <p:spPr>
          <a:xfrm>
            <a:off x="5157192" y="8676456"/>
            <a:ext cx="720000" cy="216000"/>
          </a:xfrm>
          <a:prstGeom prst="rect">
            <a:avLst/>
          </a:prstGeom>
        </p:spPr>
        <p:txBody>
          <a:bodyPr vert="horz" lIns="0" tIns="0" rIns="0" bIns="0" rtlCol="0" anchor="ctr"/>
          <a:lstStyle>
            <a:lvl1pPr algn="r">
              <a:defRPr sz="800">
                <a:latin typeface="AA Zuehlke" panose="02000503060000020004" pitchFamily="2" charset="0"/>
              </a:defRPr>
            </a:lvl1pPr>
          </a:lstStyle>
          <a:p>
            <a:fld id="{5320D358-F853-4E66-A71E-3A9A01236113}" type="datetimeFigureOut">
              <a:rPr lang="de-DE" smtClean="0"/>
              <a:pPr/>
              <a:t>29.03.2025</a:t>
            </a:fld>
            <a:endParaRPr lang="de-DE" dirty="0"/>
          </a:p>
        </p:txBody>
      </p:sp>
      <p:sp>
        <p:nvSpPr>
          <p:cNvPr id="10" name="Fußzeilenplatzhalter 3"/>
          <p:cNvSpPr>
            <a:spLocks noGrp="1"/>
          </p:cNvSpPr>
          <p:nvPr>
            <p:ph type="ftr" sz="quarter" idx="4"/>
          </p:nvPr>
        </p:nvSpPr>
        <p:spPr>
          <a:xfrm>
            <a:off x="477192" y="8676456"/>
            <a:ext cx="4680000" cy="216000"/>
          </a:xfrm>
          <a:prstGeom prst="rect">
            <a:avLst/>
          </a:prstGeom>
        </p:spPr>
        <p:txBody>
          <a:bodyPr vert="horz" lIns="0" tIns="0" rIns="0" bIns="0" rtlCol="0" anchor="ctr"/>
          <a:lstStyle>
            <a:lvl1pPr algn="l">
              <a:defRPr sz="800">
                <a:latin typeface="AA Zuehlke" panose="02000503060000020004" pitchFamily="2" charset="0"/>
              </a:defRPr>
            </a:lvl1pPr>
          </a:lstStyle>
          <a:p>
            <a:endParaRPr lang="de-DE" dirty="0"/>
          </a:p>
        </p:txBody>
      </p:sp>
      <p:sp>
        <p:nvSpPr>
          <p:cNvPr id="11" name="Foliennummernplatzhalter 4"/>
          <p:cNvSpPr>
            <a:spLocks noGrp="1"/>
          </p:cNvSpPr>
          <p:nvPr>
            <p:ph type="sldNum" sz="quarter" idx="5"/>
          </p:nvPr>
        </p:nvSpPr>
        <p:spPr>
          <a:xfrm>
            <a:off x="6021328" y="8685213"/>
            <a:ext cx="360000" cy="216000"/>
          </a:xfrm>
          <a:prstGeom prst="rect">
            <a:avLst/>
          </a:prstGeom>
        </p:spPr>
        <p:txBody>
          <a:bodyPr vert="horz" lIns="0" tIns="0" rIns="0" bIns="0" rtlCol="0" anchor="ctr"/>
          <a:lstStyle>
            <a:lvl1pPr algn="r">
              <a:defRPr sz="800">
                <a:latin typeface="AA Zuehlke" panose="02000503060000020004" pitchFamily="2" charset="0"/>
              </a:defRPr>
            </a:lvl1pPr>
          </a:lstStyle>
          <a:p>
            <a:fld id="{E5BBCCF6-F8A8-4C49-BF3D-CA1AA74CA975}" type="slidenum">
              <a:rPr lang="de-DE" smtClean="0"/>
              <a:pPr/>
              <a:t>‹#›</a:t>
            </a:fld>
            <a:endParaRPr lang="de-DE" dirty="0"/>
          </a:p>
        </p:txBody>
      </p:sp>
    </p:spTree>
    <p:extLst>
      <p:ext uri="{BB962C8B-B14F-4D97-AF65-F5344CB8AC3E}">
        <p14:creationId xmlns:p14="http://schemas.microsoft.com/office/powerpoint/2010/main" val="2846198732"/>
      </p:ext>
    </p:extLst>
  </p:cSld>
  <p:clrMap bg1="lt1" tx1="dk1" bg2="lt2" tx2="dk2" accent1="accent1" accent2="accent2" accent3="accent3" accent4="accent4" accent5="accent5" accent6="accent6" hlink="hlink" folHlink="folHlink"/>
  <p:notesStyle>
    <a:lvl1pPr marL="0" algn="l" defTabSz="914400" rtl="0" eaLnBrk="1" latinLnBrk="0" hangingPunct="1">
      <a:lnSpc>
        <a:spcPct val="120000"/>
      </a:lnSpc>
      <a:spcBef>
        <a:spcPts val="1200"/>
      </a:spcBef>
      <a:spcAft>
        <a:spcPts val="200"/>
      </a:spcAft>
      <a:defRPr sz="1200" b="1" kern="1200">
        <a:solidFill>
          <a:schemeClr val="tx1"/>
        </a:solidFill>
        <a:latin typeface="AA Zuehlke" panose="02000503060000020004" pitchFamily="2" charset="0"/>
        <a:ea typeface="+mn-ea"/>
        <a:cs typeface="+mn-cs"/>
      </a:defRPr>
    </a:lvl1pPr>
    <a:lvl2pPr marL="0" algn="l" defTabSz="914400" rtl="0" eaLnBrk="1" latinLnBrk="0" hangingPunct="1">
      <a:lnSpc>
        <a:spcPct val="120000"/>
      </a:lnSpc>
      <a:spcBef>
        <a:spcPts val="100"/>
      </a:spcBef>
      <a:spcAft>
        <a:spcPts val="200"/>
      </a:spcAft>
      <a:defRPr sz="1200" kern="1200">
        <a:solidFill>
          <a:schemeClr val="tx1"/>
        </a:solidFill>
        <a:latin typeface="AA Zuehlke" panose="02000503060000020004" pitchFamily="2" charset="0"/>
        <a:ea typeface="+mn-ea"/>
        <a:cs typeface="+mn-cs"/>
      </a:defRPr>
    </a:lvl2pPr>
    <a:lvl3pPr marL="144000" indent="-144000" algn="l" defTabSz="914400" rtl="0" eaLnBrk="1" latinLnBrk="0" hangingPunct="1">
      <a:lnSpc>
        <a:spcPct val="120000"/>
      </a:lnSpc>
      <a:spcBef>
        <a:spcPts val="100"/>
      </a:spcBef>
      <a:spcAft>
        <a:spcPts val="200"/>
      </a:spcAft>
      <a:buFont typeface="Wingdings 2" panose="05020102010507070707" pitchFamily="18" charset="2"/>
      <a:buChar char="¡"/>
      <a:defRPr sz="1200" kern="1200">
        <a:solidFill>
          <a:schemeClr val="tx1"/>
        </a:solidFill>
        <a:latin typeface="AA Zuehlke" panose="02000503060000020004" pitchFamily="2" charset="0"/>
        <a:ea typeface="+mn-ea"/>
        <a:cs typeface="+mn-cs"/>
      </a:defRPr>
    </a:lvl3pPr>
    <a:lvl4pPr marL="288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4pPr>
    <a:lvl5pPr marL="432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5pPr>
    <a:lvl6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6pPr>
    <a:lvl7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7pPr>
    <a:lvl8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8pPr>
    <a:lvl9pPr marL="576000" indent="-144000" algn="l" defTabSz="914400" rtl="0" eaLnBrk="1" latinLnBrk="0" hangingPunct="1">
      <a:lnSpc>
        <a:spcPct val="120000"/>
      </a:lnSpc>
      <a:spcBef>
        <a:spcPts val="100"/>
      </a:spcBef>
      <a:spcAft>
        <a:spcPts val="200"/>
      </a:spcAft>
      <a:buFont typeface="Symbol" panose="05050102010706020507" pitchFamily="18" charset="2"/>
      <a:buChar char="-"/>
      <a:defRPr sz="1200" kern="1200">
        <a:solidFill>
          <a:schemeClr val="tx1"/>
        </a:solidFill>
        <a:latin typeface="AA Zuehlke" panose="02000503060000020004" pitchFamily="2" charset="0"/>
        <a:ea typeface="+mn-ea"/>
        <a:cs typeface="+mn-cs"/>
      </a:defRPr>
    </a:lvl9pPr>
  </p:notesStyle>
  <p:extLst>
    <p:ext uri="{620B2872-D7B9-4A21-9093-7833F8D536E1}">
      <p15:sldGuideLst xmlns:p15="http://schemas.microsoft.com/office/powerpoint/2012/main">
        <p15:guide id="1" pos="302" userDrawn="1">
          <p15:clr>
            <a:srgbClr val="F26B43"/>
          </p15:clr>
        </p15:guide>
        <p15:guide id="2" pos="402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Cool that someone is interested in </a:t>
            </a:r>
            <a:r>
              <a:rPr lang="en-US" dirty="0" err="1"/>
              <a:t>Solr</a:t>
            </a:r>
            <a:endParaRPr lang="en-US" dirty="0"/>
          </a:p>
          <a:p>
            <a:pPr marL="171450" indent="-171450">
              <a:buFont typeface="Arial" panose="020B0604020202020204" pitchFamily="34" charset="0"/>
              <a:buChar char="•"/>
            </a:pPr>
            <a:r>
              <a:rPr lang="en-US" dirty="0"/>
              <a:t>The goal for today is to show you what </a:t>
            </a:r>
            <a:r>
              <a:rPr lang="en-US" dirty="0" err="1"/>
              <a:t>Solr</a:t>
            </a:r>
            <a:r>
              <a:rPr lang="en-US" dirty="0"/>
              <a:t> is and how it can be easily integrated</a:t>
            </a:r>
          </a:p>
          <a:p>
            <a:pPr marL="171450" indent="-171450">
              <a:buFont typeface="Arial" panose="020B0604020202020204" pitchFamily="34" charset="0"/>
              <a:buChar char="•"/>
            </a:pPr>
            <a:r>
              <a:rPr lang="en-US" dirty="0"/>
              <a:t>No deep dive into the internal mechanisms of </a:t>
            </a:r>
            <a:r>
              <a:rPr lang="en-US" dirty="0" err="1"/>
              <a:t>Solr</a:t>
            </a:r>
            <a:r>
              <a:rPr lang="en-US" dirty="0"/>
              <a:t>; if you are interested in specific topics, please let me know!</a:t>
            </a:r>
          </a:p>
          <a:p>
            <a:pPr marL="171450" indent="-171450">
              <a:buFont typeface="Arial" panose="020B0604020202020204" pitchFamily="34" charset="0"/>
              <a:buChar char="•"/>
            </a:pPr>
            <a:r>
              <a:rPr lang="en-US" dirty="0"/>
              <a:t>Slides are from a presentation at the Java Forum. There’s a lot more information that I will briefly cover—feel free to interrupt me if you have questions.</a:t>
            </a:r>
          </a:p>
        </p:txBody>
      </p:sp>
      <p:sp>
        <p:nvSpPr>
          <p:cNvPr id="4" name="Slide Number Placeholder 3"/>
          <p:cNvSpPr>
            <a:spLocks noGrp="1"/>
          </p:cNvSpPr>
          <p:nvPr>
            <p:ph type="sldNum" sz="quarter" idx="5"/>
          </p:nvPr>
        </p:nvSpPr>
        <p:spPr/>
        <p:txBody>
          <a:bodyPr/>
          <a:lstStyle/>
          <a:p>
            <a:fld id="{E5BBCCF6-F8A8-4C49-BF3D-CA1AA74CA975}" type="slidenum">
              <a:rPr lang="de-DE" smtClean="0"/>
              <a:pPr/>
              <a:t>1</a:t>
            </a:fld>
            <a:endParaRPr lang="de-DE" dirty="0"/>
          </a:p>
        </p:txBody>
      </p:sp>
    </p:spTree>
    <p:extLst>
      <p:ext uri="{BB962C8B-B14F-4D97-AF65-F5344CB8AC3E}">
        <p14:creationId xmlns:p14="http://schemas.microsoft.com/office/powerpoint/2010/main" val="2440468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r>
              <a:rPr lang="en-GB" dirty="0"/>
              <a:t>Was gilt es </a:t>
            </a:r>
            <a:r>
              <a:rPr lang="en-GB" dirty="0" err="1"/>
              <a:t>zu</a:t>
            </a:r>
            <a:r>
              <a:rPr lang="en-GB" dirty="0"/>
              <a:t> </a:t>
            </a:r>
            <a:r>
              <a:rPr lang="en-GB" dirty="0" err="1"/>
              <a:t>beachten</a:t>
            </a:r>
            <a:r>
              <a:rPr lang="en-GB"/>
              <a:t>?</a:t>
            </a:r>
          </a:p>
          <a:p>
            <a:endParaRPr lang="de-CH"/>
          </a:p>
        </p:txBody>
      </p:sp>
      <p:sp>
        <p:nvSpPr>
          <p:cNvPr id="4" name="Slide Number Placeholder 3"/>
          <p:cNvSpPr>
            <a:spLocks noGrp="1"/>
          </p:cNvSpPr>
          <p:nvPr>
            <p:ph type="sldNum" sz="quarter" idx="5"/>
          </p:nvPr>
        </p:nvSpPr>
        <p:spPr/>
        <p:txBody>
          <a:bodyPr/>
          <a:lstStyle/>
          <a:p>
            <a:fld id="{E5BBCCF6-F8A8-4C49-BF3D-CA1AA74CA975}" type="slidenum">
              <a:rPr lang="de-DE" smtClean="0"/>
              <a:pPr/>
              <a:t>12</a:t>
            </a:fld>
            <a:endParaRPr lang="de-DE" dirty="0"/>
          </a:p>
        </p:txBody>
      </p:sp>
    </p:spTree>
    <p:extLst>
      <p:ext uri="{BB962C8B-B14F-4D97-AF65-F5344CB8AC3E}">
        <p14:creationId xmlns:p14="http://schemas.microsoft.com/office/powerpoint/2010/main" val="3074178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2</a:t>
            </a:fld>
            <a:endParaRPr lang="de-DE" dirty="0"/>
          </a:p>
        </p:txBody>
      </p:sp>
    </p:spTree>
    <p:extLst>
      <p:ext uri="{BB962C8B-B14F-4D97-AF65-F5344CB8AC3E}">
        <p14:creationId xmlns:p14="http://schemas.microsoft.com/office/powerpoint/2010/main" val="2344727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571500" marR="0" lvl="0" indent="-57150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4000" dirty="0"/>
              <a:t>In a web application, a </a:t>
            </a:r>
            <a:r>
              <a:rPr lang="en-US" sz="4000" b="1" dirty="0"/>
              <a:t>search function</a:t>
            </a:r>
            <a:r>
              <a:rPr lang="en-US" sz="4000" dirty="0"/>
              <a:t> generally allows users to input a query to locate content or data from a broader dataset. </a:t>
            </a:r>
          </a:p>
          <a:p>
            <a:pPr marL="571500" marR="0" lvl="0" indent="-57150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4000" dirty="0"/>
              <a:t>The user often does not know exactly what data he is looking for; he wants to find all kind of data related to his query. </a:t>
            </a:r>
          </a:p>
          <a:p>
            <a:pPr marL="571500" marR="0" lvl="0" indent="-57150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4000" dirty="0"/>
              <a:t>We do not want to filter data according to some categories, we want to search for context</a:t>
            </a:r>
          </a:p>
          <a:p>
            <a:pPr marL="571500" marR="0" lvl="0" indent="-57150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4000" dirty="0"/>
              <a:t>A </a:t>
            </a:r>
            <a:r>
              <a:rPr lang="en-US" sz="5400" dirty="0"/>
              <a:t>good search function is immensely important when it comes to the usability of an application. </a:t>
            </a:r>
          </a:p>
          <a:p>
            <a:pPr marL="571500" marR="0" lvl="0" indent="-57150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5400" dirty="0"/>
              <a:t>Even inexperienced users can then easily and quickly operate an application and find necessary data. </a:t>
            </a:r>
          </a:p>
          <a:p>
            <a:pPr marL="571500" marR="0" lvl="0" indent="-57150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5400" dirty="0"/>
              <a:t>Nowadays, users expect a good search function.</a:t>
            </a:r>
          </a:p>
          <a:p>
            <a:pPr marL="571500" marR="0" lvl="0" indent="-57150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5400" dirty="0"/>
              <a:t>A good search function is difficult to implement. The desired results are not clearly defined and depend on the context of the user</a:t>
            </a:r>
            <a:endParaRPr lang="en-US" sz="4000" dirty="0"/>
          </a:p>
          <a:p>
            <a:pPr algn="l" rtl="0" fontAlgn="base"/>
            <a:endParaRPr lang="en-US" b="0" i="0" dirty="0">
              <a:solidFill>
                <a:srgbClr val="444444"/>
              </a:solidFill>
              <a:effectLst/>
              <a:latin typeface="Calibri" panose="020F0502020204030204" pitchFamily="34" charset="0"/>
            </a:endParaRPr>
          </a:p>
          <a:p>
            <a:pPr algn="l" rtl="0" fontAlgn="base"/>
            <a:r>
              <a:rPr lang="de-DE" sz="1800" b="0" i="0" dirty="0">
                <a:solidFill>
                  <a:srgbClr val="444444"/>
                </a:solidFill>
                <a:effectLst/>
                <a:latin typeface="AA Zuehlke" panose="02000503060000020004"/>
              </a:rPr>
              <a:t>​</a:t>
            </a:r>
            <a:endParaRPr lang="de-DE" b="0" i="0" dirty="0">
              <a:solidFill>
                <a:srgbClr val="444444"/>
              </a:solidFill>
              <a:effectLst/>
              <a:latin typeface="Calibri" panose="020F0502020204030204" pitchFamily="34" charset="0"/>
            </a:endParaRPr>
          </a:p>
          <a:p>
            <a:pPr algn="l" rtl="0" fontAlgn="base"/>
            <a:r>
              <a:rPr lang="de-DE" sz="1800" b="0" i="0" dirty="0">
                <a:solidFill>
                  <a:srgbClr val="444444"/>
                </a:solidFill>
                <a:effectLst/>
                <a:latin typeface="AA Zuehlke" panose="02000503060000020004"/>
              </a:rPr>
              <a:t>​</a:t>
            </a:r>
            <a:endParaRPr lang="de-DE" b="0" i="0" dirty="0">
              <a:solidFill>
                <a:srgbClr val="444444"/>
              </a:solidFill>
              <a:effectLst/>
              <a:latin typeface="Calibri" panose="020F0502020204030204" pitchFamily="34" charset="0"/>
            </a:endParaRPr>
          </a:p>
          <a:p>
            <a:pPr algn="l" rtl="0" fontAlgn="base"/>
            <a:r>
              <a:rPr lang="de-DE" sz="1800" b="0" i="0" dirty="0">
                <a:solidFill>
                  <a:srgbClr val="444444"/>
                </a:solidFill>
                <a:effectLst/>
                <a:latin typeface="AA Zuehlke" panose="02000503060000020004"/>
              </a:rPr>
              <a:t>​</a:t>
            </a:r>
            <a:endParaRPr lang="de-DE" b="0" i="0" dirty="0">
              <a:solidFill>
                <a:srgbClr val="444444"/>
              </a:solidFill>
              <a:effectLst/>
              <a:latin typeface="Calibri" panose="020F0502020204030204" pitchFamily="34" charset="0"/>
            </a:endParaRPr>
          </a:p>
          <a:p>
            <a:pPr algn="l" rtl="0" fontAlgn="base"/>
            <a:r>
              <a:rPr lang="de-DE" sz="1800" b="0" i="0" dirty="0">
                <a:solidFill>
                  <a:srgbClr val="444444"/>
                </a:solidFill>
                <a:effectLst/>
                <a:latin typeface="AA Zuehlke" panose="02000503060000020004"/>
              </a:rPr>
              <a:t>​</a:t>
            </a:r>
            <a:endParaRPr lang="de-DE" b="0" i="0" dirty="0">
              <a:solidFill>
                <a:srgbClr val="444444"/>
              </a:solidFill>
              <a:effectLst/>
              <a:latin typeface="Calibri" panose="020F0502020204030204" pitchFamily="34" charset="0"/>
            </a:endParaRPr>
          </a:p>
          <a:p>
            <a:pPr algn="l" rtl="0" fontAlgn="base"/>
            <a:r>
              <a:rPr lang="de-DE" sz="1800" b="0" i="0" dirty="0">
                <a:solidFill>
                  <a:srgbClr val="444444"/>
                </a:solidFill>
                <a:effectLst/>
                <a:latin typeface="AA Zuehlke" panose="02000503060000020004"/>
              </a:rPr>
              <a:t>​</a:t>
            </a:r>
            <a:endParaRPr lang="de-DE" b="0" i="0" dirty="0">
              <a:solidFill>
                <a:srgbClr val="444444"/>
              </a:solidFill>
              <a:effectLst/>
              <a:latin typeface="Calibri" panose="020F0502020204030204" pitchFamily="34" charset="0"/>
            </a:endParaRPr>
          </a:p>
          <a:p>
            <a:endParaRPr lang="de-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3</a:t>
            </a:fld>
            <a:endParaRPr lang="de-DE" dirty="0"/>
          </a:p>
        </p:txBody>
      </p:sp>
    </p:spTree>
    <p:extLst>
      <p:ext uri="{BB962C8B-B14F-4D97-AF65-F5344CB8AC3E}">
        <p14:creationId xmlns:p14="http://schemas.microsoft.com/office/powerpoint/2010/main" val="6221460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marR="0" lvl="0" indent="-17145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1200" dirty="0"/>
              <a:t>What do I mean by that? See meme</a:t>
            </a:r>
          </a:p>
          <a:p>
            <a:pPr marL="171450" marR="0" lvl="0" indent="-17145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1000" dirty="0"/>
              <a:t>To get good search results, we must understand what the user is looking for. </a:t>
            </a:r>
          </a:p>
          <a:p>
            <a:pPr marL="171450" marR="0" lvl="0" indent="-17145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1000" dirty="0"/>
              <a:t>As this is usually not the case and changes with the availability of a search function, it should be monitored and challenged with the user. Do not spend to much time in pre-user-optimization, but start slow and then improve!</a:t>
            </a:r>
          </a:p>
          <a:p>
            <a:pPr marL="171450" marR="0" lvl="0" indent="-17145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1000" dirty="0"/>
              <a:t>Search function need to incorporate different new features like stemming, distance search, phonetic matching, synonyms, spelling etc.</a:t>
            </a:r>
          </a:p>
          <a:p>
            <a:pPr marL="171450" marR="0" lvl="0" indent="-171450" algn="l" defTabSz="914400" rtl="0" eaLnBrk="1" fontAlgn="base" latinLnBrk="0" hangingPunct="1">
              <a:lnSpc>
                <a:spcPct val="120000"/>
              </a:lnSpc>
              <a:spcBef>
                <a:spcPts val="1200"/>
              </a:spcBef>
              <a:spcAft>
                <a:spcPts val="200"/>
              </a:spcAft>
              <a:buClrTx/>
              <a:buSzTx/>
              <a:buFont typeface="Arial" panose="020B0604020202020204" pitchFamily="34" charset="0"/>
              <a:buChar char="•"/>
              <a:tabLst/>
              <a:defRPr/>
            </a:pPr>
            <a:r>
              <a:rPr lang="en-US" sz="1000" dirty="0"/>
              <a:t>We need a dedicated tool. No SQL queries or self developed logic</a:t>
            </a:r>
          </a:p>
        </p:txBody>
      </p:sp>
      <p:sp>
        <p:nvSpPr>
          <p:cNvPr id="4" name="Slide Number Placeholder 3"/>
          <p:cNvSpPr>
            <a:spLocks noGrp="1"/>
          </p:cNvSpPr>
          <p:nvPr>
            <p:ph type="sldNum" sz="quarter" idx="5"/>
          </p:nvPr>
        </p:nvSpPr>
        <p:spPr/>
        <p:txBody>
          <a:bodyPr/>
          <a:lstStyle/>
          <a:p>
            <a:fld id="{E5BBCCF6-F8A8-4C49-BF3D-CA1AA74CA975}" type="slidenum">
              <a:rPr lang="de-DE" smtClean="0"/>
              <a:pPr/>
              <a:t>4</a:t>
            </a:fld>
            <a:endParaRPr lang="de-DE" dirty="0"/>
          </a:p>
        </p:txBody>
      </p:sp>
    </p:spTree>
    <p:extLst>
      <p:ext uri="{BB962C8B-B14F-4D97-AF65-F5344CB8AC3E}">
        <p14:creationId xmlns:p14="http://schemas.microsoft.com/office/powerpoint/2010/main" val="3719031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6</a:t>
            </a:fld>
            <a:endParaRPr lang="de-DE" dirty="0"/>
          </a:p>
        </p:txBody>
      </p:sp>
    </p:spTree>
    <p:extLst>
      <p:ext uri="{BB962C8B-B14F-4D97-AF65-F5344CB8AC3E}">
        <p14:creationId xmlns:p14="http://schemas.microsoft.com/office/powerpoint/2010/main" val="2672869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err="1"/>
              <a:t>Solr</a:t>
            </a:r>
            <a:r>
              <a:rPr lang="en-US" b="1" dirty="0"/>
              <a:t> is an index-based search... But what is an index?</a:t>
            </a:r>
            <a:r>
              <a:rPr lang="en-US" dirty="0"/>
              <a:t> </a:t>
            </a:r>
          </a:p>
          <a:p>
            <a:pPr marL="171450" indent="-171450">
              <a:buFont typeface="Arial" panose="020B0604020202020204" pitchFamily="34" charset="0"/>
              <a:buChar char="•"/>
            </a:pPr>
            <a:r>
              <a:rPr lang="en-US" dirty="0"/>
              <a:t>An index can be thought of as a keyword directory at the end of a book. </a:t>
            </a:r>
          </a:p>
          <a:p>
            <a:pPr marL="171450" indent="-171450">
              <a:buFont typeface="Arial" panose="020B0604020202020204" pitchFamily="34" charset="0"/>
              <a:buChar char="•"/>
            </a:pPr>
            <a:r>
              <a:rPr lang="en-US" dirty="0" err="1"/>
              <a:t>Solr</a:t>
            </a:r>
            <a:r>
              <a:rPr lang="en-US" dirty="0"/>
              <a:t> takes semi-structured documents as input. In a process called "indexing," these documents are read and their fields are divided into "tokens." From these tokens, a keyword directory is created.</a:t>
            </a:r>
          </a:p>
          <a:p>
            <a:pPr marL="171450" indent="-171450">
              <a:buFont typeface="Arial" panose="020B0604020202020204" pitchFamily="34" charset="0"/>
              <a:buChar char="•"/>
            </a:pPr>
            <a:r>
              <a:rPr lang="en-US" dirty="0"/>
              <a:t>Ver</a:t>
            </a:r>
          </a:p>
          <a:p>
            <a:endParaRPr lang="de-DE" noProof="0"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8</a:t>
            </a:fld>
            <a:endParaRPr lang="de-DE" dirty="0"/>
          </a:p>
        </p:txBody>
      </p:sp>
    </p:spTree>
    <p:extLst>
      <p:ext uri="{BB962C8B-B14F-4D97-AF65-F5344CB8AC3E}">
        <p14:creationId xmlns:p14="http://schemas.microsoft.com/office/powerpoint/2010/main" val="3972618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err="1"/>
              <a:t>Solr</a:t>
            </a:r>
            <a:r>
              <a:rPr lang="en-US" b="1" dirty="0"/>
              <a:t> provides a REST API that has </a:t>
            </a:r>
            <a:r>
              <a:rPr lang="en-US" dirty="0"/>
              <a:t>two important functions: "Search" and "Update." </a:t>
            </a:r>
          </a:p>
          <a:p>
            <a:pPr marL="171450" indent="-171450">
              <a:buFont typeface="Arial" panose="020B0604020202020204" pitchFamily="34" charset="0"/>
              <a:buChar char="•"/>
            </a:pPr>
            <a:r>
              <a:rPr lang="en-US" dirty="0"/>
              <a:t>Additionally, it provides a basic UI</a:t>
            </a:r>
          </a:p>
          <a:p>
            <a:pPr marL="171450" indent="-171450">
              <a:buFont typeface="Arial" panose="020B0604020202020204" pitchFamily="34" charset="0"/>
              <a:buChar char="•"/>
            </a:pPr>
            <a:r>
              <a:rPr lang="en-US" dirty="0"/>
              <a:t>Through the update interface, new documents can be added. These documents are then broken down into tokens by a "tokenizer" (e.g., Whitespace Tokenizer). The tokens can be further processed using filters (e.g., synonyms, stemming, spellcheck, etc.). Afterward, the tokens are added to the Lucene index. </a:t>
            </a:r>
          </a:p>
          <a:p>
            <a:pPr marL="171450" indent="-171450">
              <a:buFont typeface="Arial" panose="020B0604020202020204" pitchFamily="34" charset="0"/>
              <a:buChar char="•"/>
            </a:pPr>
            <a:r>
              <a:rPr lang="en-US" dirty="0"/>
              <a:t>Additionally, the content can also be stored in Lucene.</a:t>
            </a:r>
          </a:p>
          <a:p>
            <a:pPr marL="171450" indent="-171450">
              <a:buFont typeface="Arial" panose="020B0604020202020204" pitchFamily="34" charset="0"/>
              <a:buChar char="•"/>
            </a:pPr>
            <a:r>
              <a:rPr lang="en-US" dirty="0"/>
              <a:t>Through the search interface, search queries can be made. These queries can be processed through the same or a different pipeline.</a:t>
            </a:r>
          </a:p>
          <a:p>
            <a:pPr marL="171450" indent="-171450">
              <a:buFont typeface="Arial" panose="020B0604020202020204" pitchFamily="34" charset="0"/>
              <a:buChar char="•"/>
            </a:pPr>
            <a:r>
              <a:rPr lang="en-US" dirty="0"/>
              <a:t>After processing, IDs and possibly stored field values can be returned.</a:t>
            </a:r>
          </a:p>
          <a:p>
            <a:pPr marL="171450" indent="-171450">
              <a:buFont typeface="Arial" panose="020B0604020202020204" pitchFamily="34" charset="0"/>
              <a:buChar char="•"/>
            </a:pPr>
            <a:r>
              <a:rPr lang="en-US" dirty="0"/>
              <a:t>The pipeline is defined by the "schema." This is central for optimizing the search. </a:t>
            </a:r>
          </a:p>
          <a:p>
            <a:pPr marL="171450" indent="-171450">
              <a:buFont typeface="Arial" panose="020B0604020202020204" pitchFamily="34" charset="0"/>
              <a:buChar char="•"/>
            </a:pPr>
            <a:r>
              <a:rPr lang="en-US" dirty="0"/>
              <a:t>However, there is an "automatic" schema that can be used as a starting point.</a:t>
            </a:r>
          </a:p>
          <a:p>
            <a:pPr marL="171450" indent="-171450">
              <a:buFont typeface="Arial" panose="020B0604020202020204" pitchFamily="34" charset="0"/>
              <a:buChar char="•"/>
            </a:pPr>
            <a:r>
              <a:rPr lang="en-US" dirty="0"/>
              <a:t>Beside the schema, there is a configuration file defining the endpoints etc.</a:t>
            </a:r>
          </a:p>
        </p:txBody>
      </p:sp>
      <p:sp>
        <p:nvSpPr>
          <p:cNvPr id="4" name="Slide Number Placeholder 3"/>
          <p:cNvSpPr>
            <a:spLocks noGrp="1"/>
          </p:cNvSpPr>
          <p:nvPr>
            <p:ph type="sldNum" sz="quarter" idx="5"/>
          </p:nvPr>
        </p:nvSpPr>
        <p:spPr/>
        <p:txBody>
          <a:bodyPr/>
          <a:lstStyle/>
          <a:p>
            <a:fld id="{E5BBCCF6-F8A8-4C49-BF3D-CA1AA74CA975}" type="slidenum">
              <a:rPr lang="de-DE" smtClean="0"/>
              <a:pPr/>
              <a:t>9</a:t>
            </a:fld>
            <a:endParaRPr lang="de-DE" dirty="0"/>
          </a:p>
        </p:txBody>
      </p:sp>
    </p:spTree>
    <p:extLst>
      <p:ext uri="{BB962C8B-B14F-4D97-AF65-F5344CB8AC3E}">
        <p14:creationId xmlns:p14="http://schemas.microsoft.com/office/powerpoint/2010/main" val="3046997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endParaRPr lang="de-DE" noProof="0"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10</a:t>
            </a:fld>
            <a:endParaRPr lang="de-DE" dirty="0"/>
          </a:p>
        </p:txBody>
      </p:sp>
    </p:spTree>
    <p:extLst>
      <p:ext uri="{BB962C8B-B14F-4D97-AF65-F5344CB8AC3E}">
        <p14:creationId xmlns:p14="http://schemas.microsoft.com/office/powerpoint/2010/main" val="600367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6250" y="611188"/>
            <a:ext cx="5903913" cy="3321050"/>
          </a:xfrm>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E5BBCCF6-F8A8-4C49-BF3D-CA1AA74CA975}" type="slidenum">
              <a:rPr lang="de-DE" smtClean="0"/>
              <a:pPr/>
              <a:t>11</a:t>
            </a:fld>
            <a:endParaRPr lang="de-DE" dirty="0"/>
          </a:p>
        </p:txBody>
      </p:sp>
    </p:spTree>
    <p:extLst>
      <p:ext uri="{BB962C8B-B14F-4D97-AF65-F5344CB8AC3E}">
        <p14:creationId xmlns:p14="http://schemas.microsoft.com/office/powerpoint/2010/main" val="40017935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tags" Target="../tags/tag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slideMaster" Target="../slideMasters/slideMaster1.xml"/><Relationship Id="rId4" Type="http://schemas.openxmlformats.org/officeDocument/2006/relationships/tags" Target="../tags/tag13.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tro | Outro">
    <p:spTree>
      <p:nvGrpSpPr>
        <p:cNvPr id="1" name=""/>
        <p:cNvGrpSpPr/>
        <p:nvPr/>
      </p:nvGrpSpPr>
      <p:grpSpPr>
        <a:xfrm>
          <a:off x="0" y="0"/>
          <a:ext cx="0" cy="0"/>
          <a:chOff x="0" y="0"/>
          <a:chExt cx="0" cy="0"/>
        </a:xfrm>
      </p:grpSpPr>
      <p:grpSp>
        <p:nvGrpSpPr>
          <p:cNvPr id="8" name="Gruppieren 7">
            <a:extLst>
              <a:ext uri="{FF2B5EF4-FFF2-40B4-BE49-F238E27FC236}">
                <a16:creationId xmlns:a16="http://schemas.microsoft.com/office/drawing/2014/main" id="{228CF61A-3F15-4A25-AD01-F293184100C1}"/>
              </a:ext>
              <a:ext uri="{C183D7F6-B498-43B3-948B-1728B52AA6E4}">
                <adec:decorative xmlns:adec="http://schemas.microsoft.com/office/drawing/2017/decorative" val="1"/>
              </a:ext>
            </a:extLst>
          </p:cNvPr>
          <p:cNvGrpSpPr/>
          <p:nvPr userDrawn="1"/>
        </p:nvGrpSpPr>
        <p:grpSpPr bwMode="gray">
          <a:xfrm>
            <a:off x="1127448" y="-2979712"/>
            <a:ext cx="12097344" cy="12097344"/>
            <a:chOff x="5944242" y="4834696"/>
            <a:chExt cx="5699939" cy="5699939"/>
          </a:xfrm>
        </p:grpSpPr>
        <p:sp>
          <p:nvSpPr>
            <p:cNvPr id="9" name="Ellipse 8">
              <a:extLst>
                <a:ext uri="{FF2B5EF4-FFF2-40B4-BE49-F238E27FC236}">
                  <a16:creationId xmlns:a16="http://schemas.microsoft.com/office/drawing/2014/main" id="{BC13A644-F11C-4151-A2B1-23D22693F7AA}"/>
                </a:ext>
              </a:extLst>
            </p:cNvPr>
            <p:cNvSpPr/>
            <p:nvPr/>
          </p:nvSpPr>
          <p:spPr bwMode="gray">
            <a:xfrm>
              <a:off x="6887488" y="5987211"/>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0" name="Ellipse 9">
              <a:extLst>
                <a:ext uri="{FF2B5EF4-FFF2-40B4-BE49-F238E27FC236}">
                  <a16:creationId xmlns:a16="http://schemas.microsoft.com/office/drawing/2014/main" id="{AB8FCFB3-5D96-47F6-96DD-3B07D64099A1}"/>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grpSp>
      <p:sp>
        <p:nvSpPr>
          <p:cNvPr id="11" name="Ellipse 10">
            <a:extLst>
              <a:ext uri="{FF2B5EF4-FFF2-40B4-BE49-F238E27FC236}">
                <a16:creationId xmlns:a16="http://schemas.microsoft.com/office/drawing/2014/main" id="{2E42F436-01B4-4CAF-AA99-B4E5E1CB5A74}"/>
              </a:ext>
              <a:ext uri="{C183D7F6-B498-43B3-948B-1728B52AA6E4}">
                <adec:decorative xmlns:adec="http://schemas.microsoft.com/office/drawing/2017/decorative" val="1"/>
              </a:ext>
            </a:extLst>
          </p:cNvPr>
          <p:cNvSpPr/>
          <p:nvPr userDrawn="1"/>
        </p:nvSpPr>
        <p:spPr bwMode="gray">
          <a:xfrm>
            <a:off x="1127448" y="-2979712"/>
            <a:ext cx="12097344" cy="12097344"/>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pic>
        <p:nvPicPr>
          <p:cNvPr id="12" name="Grafik 11" descr="Intro Zuehlke Engeneering Logo">
            <a:extLst>
              <a:ext uri="{FF2B5EF4-FFF2-40B4-BE49-F238E27FC236}">
                <a16:creationId xmlns:a16="http://schemas.microsoft.com/office/drawing/2014/main" id="{FA4DAB92-BE43-4CE1-BAC9-70C34461F02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160000" y="2493000"/>
            <a:ext cx="1872000" cy="1872000"/>
          </a:xfrm>
          <a:prstGeom prst="rect">
            <a:avLst/>
          </a:prstGeom>
        </p:spPr>
      </p:pic>
      <p:sp>
        <p:nvSpPr>
          <p:cNvPr id="2" name="Date Placeholder 1">
            <a:extLst>
              <a:ext uri="{FF2B5EF4-FFF2-40B4-BE49-F238E27FC236}">
                <a16:creationId xmlns:a16="http://schemas.microsoft.com/office/drawing/2014/main" id="{C40C9144-5E88-8B96-973E-F9B2D5B4C8A5}"/>
              </a:ext>
            </a:extLst>
          </p:cNvPr>
          <p:cNvSpPr>
            <a:spLocks noGrp="1"/>
          </p:cNvSpPr>
          <p:nvPr>
            <p:ph type="dt" sz="half" idx="10"/>
          </p:nvPr>
        </p:nvSpPr>
        <p:spPr>
          <a:xfrm rot="10800000" flipV="1">
            <a:off x="10384760" y="7101408"/>
            <a:ext cx="679792" cy="144000"/>
          </a:xfrm>
        </p:spPr>
        <p:txBody>
          <a:bodyPr/>
          <a:lstStyle/>
          <a:p>
            <a:pPr algn="r"/>
            <a:fld id="{F7589BDE-D275-48E5-9926-0260C2129B60}" type="datetime1">
              <a:rPr lang="de-CH" smtClean="0"/>
              <a:pPr algn="r"/>
              <a:t>29.03.2025</a:t>
            </a:fld>
            <a:endParaRPr lang="de-CH" dirty="0"/>
          </a:p>
        </p:txBody>
      </p:sp>
      <p:sp>
        <p:nvSpPr>
          <p:cNvPr id="3" name="Footer Placeholder 2">
            <a:extLst>
              <a:ext uri="{FF2B5EF4-FFF2-40B4-BE49-F238E27FC236}">
                <a16:creationId xmlns:a16="http://schemas.microsoft.com/office/drawing/2014/main" id="{D9EED0D6-7073-915E-77AB-8366ED6CB299}"/>
              </a:ext>
            </a:extLst>
          </p:cNvPr>
          <p:cNvSpPr>
            <a:spLocks noGrp="1"/>
          </p:cNvSpPr>
          <p:nvPr>
            <p:ph type="ftr" sz="quarter" idx="11"/>
          </p:nvPr>
        </p:nvSpPr>
        <p:spPr>
          <a:xfrm rot="10800000" flipV="1">
            <a:off x="1527776" y="7101408"/>
            <a:ext cx="4392000" cy="144000"/>
          </a:xfrm>
        </p:spPr>
        <p:txBody>
          <a:bodyPr/>
          <a:lstStyle/>
          <a:p>
            <a:endParaRPr lang="de-CH" dirty="0"/>
          </a:p>
        </p:txBody>
      </p:sp>
      <p:sp>
        <p:nvSpPr>
          <p:cNvPr id="4" name="Slide Number Placeholder 3">
            <a:extLst>
              <a:ext uri="{FF2B5EF4-FFF2-40B4-BE49-F238E27FC236}">
                <a16:creationId xmlns:a16="http://schemas.microsoft.com/office/drawing/2014/main" id="{7725D061-4A1C-46EC-69AA-FD5F7209B289}"/>
              </a:ext>
            </a:extLst>
          </p:cNvPr>
          <p:cNvSpPr>
            <a:spLocks noGrp="1"/>
          </p:cNvSpPr>
          <p:nvPr>
            <p:ph type="sldNum" sz="quarter" idx="12"/>
          </p:nvPr>
        </p:nvSpPr>
        <p:spPr>
          <a:xfrm>
            <a:off x="11146280" y="7101408"/>
            <a:ext cx="392400" cy="144000"/>
          </a:xfrm>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71461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8"/>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10" name="Textplatzhalter 7">
            <a:extLst>
              <a:ext uri="{FF2B5EF4-FFF2-40B4-BE49-F238E27FC236}">
                <a16:creationId xmlns:a16="http://schemas.microsoft.com/office/drawing/2014/main" id="{EFE7C349-56FA-3C16-CDB7-1D98B79BF236}"/>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5" name="Titel 11">
            <a:extLst>
              <a:ext uri="{FF2B5EF4-FFF2-40B4-BE49-F238E27FC236}">
                <a16:creationId xmlns:a16="http://schemas.microsoft.com/office/drawing/2014/main" id="{AF35B1FE-D82F-AEF7-E6BB-8BF963F4B82A}"/>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7" name="Untertitel 2">
            <a:extLst>
              <a:ext uri="{FF2B5EF4-FFF2-40B4-BE49-F238E27FC236}">
                <a16:creationId xmlns:a16="http://schemas.microsoft.com/office/drawing/2014/main" id="{4C4337D0-9BFA-6BDE-7A72-5F959F5BF273}"/>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8" name="Inhaltsplatzhalter 2">
            <a:extLst>
              <a:ext uri="{FF2B5EF4-FFF2-40B4-BE49-F238E27FC236}">
                <a16:creationId xmlns:a16="http://schemas.microsoft.com/office/drawing/2014/main" id="{F6908F06-BB76-37BA-599B-8D4654E2A956}"/>
              </a:ext>
            </a:extLst>
          </p:cNvPr>
          <p:cNvSpPr>
            <a:spLocks noGrp="1"/>
          </p:cNvSpPr>
          <p:nvPr>
            <p:ph idx="1" hasCustomPrompt="1"/>
          </p:nvPr>
        </p:nvSpPr>
        <p:spPr bwMode="gray">
          <a:xfrm>
            <a:off x="623887" y="1628800"/>
            <a:ext cx="5327481" cy="2088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9" name="Inhaltsplatzhalter 3">
            <a:extLst>
              <a:ext uri="{FF2B5EF4-FFF2-40B4-BE49-F238E27FC236}">
                <a16:creationId xmlns:a16="http://schemas.microsoft.com/office/drawing/2014/main" id="{3D71255E-402E-BBD9-DB9C-4C6AC7CE1086}"/>
              </a:ext>
            </a:extLst>
          </p:cNvPr>
          <p:cNvSpPr>
            <a:spLocks noGrp="1"/>
          </p:cNvSpPr>
          <p:nvPr>
            <p:ph sz="half" idx="2" hasCustomPrompt="1"/>
          </p:nvPr>
        </p:nvSpPr>
        <p:spPr bwMode="gray">
          <a:xfrm>
            <a:off x="623888" y="4005064"/>
            <a:ext cx="5327650"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0" name="Inhaltsplatzhalter 3">
            <a:extLst>
              <a:ext uri="{FF2B5EF4-FFF2-40B4-BE49-F238E27FC236}">
                <a16:creationId xmlns:a16="http://schemas.microsoft.com/office/drawing/2014/main" id="{023FC25F-46DF-54AF-CF9C-99B4E06F84C6}"/>
              </a:ext>
            </a:extLst>
          </p:cNvPr>
          <p:cNvSpPr>
            <a:spLocks noGrp="1"/>
          </p:cNvSpPr>
          <p:nvPr>
            <p:ph sz="half" idx="18" hasCustomPrompt="1"/>
          </p:nvPr>
        </p:nvSpPr>
        <p:spPr bwMode="gray">
          <a:xfrm>
            <a:off x="6240463" y="1628800"/>
            <a:ext cx="5327761" cy="2088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1" name="Inhaltsplatzhalter 3">
            <a:extLst>
              <a:ext uri="{FF2B5EF4-FFF2-40B4-BE49-F238E27FC236}">
                <a16:creationId xmlns:a16="http://schemas.microsoft.com/office/drawing/2014/main" id="{5789ECBE-7083-3E65-94E4-3E6ED4AEE2B9}"/>
              </a:ext>
            </a:extLst>
          </p:cNvPr>
          <p:cNvSpPr>
            <a:spLocks noGrp="1"/>
          </p:cNvSpPr>
          <p:nvPr>
            <p:ph sz="half" idx="19" hasCustomPrompt="1"/>
          </p:nvPr>
        </p:nvSpPr>
        <p:spPr bwMode="gray">
          <a:xfrm>
            <a:off x="6240463" y="4005064"/>
            <a:ext cx="5327761"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F9FE426F-16BC-0B48-6533-9FA719C62AE6}"/>
              </a:ext>
            </a:extLst>
          </p:cNvPr>
          <p:cNvSpPr>
            <a:spLocks noGrp="1"/>
          </p:cNvSpPr>
          <p:nvPr>
            <p:ph type="dt" sz="half" idx="20"/>
          </p:nvPr>
        </p:nvSpPr>
        <p:spPr/>
        <p:txBody>
          <a:bodyPr/>
          <a:lstStyle/>
          <a:p>
            <a:pPr algn="r"/>
            <a:fld id="{F7589BDE-D275-48E5-9926-0260C2129B60}" type="datetime1">
              <a:rPr lang="de-CH" smtClean="0"/>
              <a:pPr algn="r"/>
              <a:t>29.03.2025</a:t>
            </a:fld>
            <a:endParaRPr lang="de-CH" dirty="0"/>
          </a:p>
        </p:txBody>
      </p:sp>
      <p:sp>
        <p:nvSpPr>
          <p:cNvPr id="6" name="Footer Placeholder 5">
            <a:extLst>
              <a:ext uri="{FF2B5EF4-FFF2-40B4-BE49-F238E27FC236}">
                <a16:creationId xmlns:a16="http://schemas.microsoft.com/office/drawing/2014/main" id="{E2A7850A-B39D-8CE1-177C-A24A47507B47}"/>
              </a:ext>
            </a:extLst>
          </p:cNvPr>
          <p:cNvSpPr>
            <a:spLocks noGrp="1"/>
          </p:cNvSpPr>
          <p:nvPr>
            <p:ph type="ftr" sz="quarter" idx="21"/>
          </p:nvPr>
        </p:nvSpPr>
        <p:spPr/>
        <p:txBody>
          <a:bodyPr/>
          <a:lstStyle/>
          <a:p>
            <a:endParaRPr lang="de-CH" dirty="0"/>
          </a:p>
        </p:txBody>
      </p:sp>
      <p:sp>
        <p:nvSpPr>
          <p:cNvPr id="7" name="Slide Number Placeholder 6">
            <a:extLst>
              <a:ext uri="{FF2B5EF4-FFF2-40B4-BE49-F238E27FC236}">
                <a16:creationId xmlns:a16="http://schemas.microsoft.com/office/drawing/2014/main" id="{2D0E3974-B6A4-FFBD-57BA-74E946E974C7}"/>
              </a:ext>
            </a:extLst>
          </p:cNvPr>
          <p:cNvSpPr>
            <a:spLocks noGrp="1"/>
          </p:cNvSpPr>
          <p:nvPr>
            <p:ph type="sldNum" sz="quarter" idx="22"/>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969035029"/>
      </p:ext>
    </p:extLst>
  </p:cSld>
  <p:clrMapOvr>
    <a:masterClrMapping/>
  </p:clrMapOvr>
  <p:extLst>
    <p:ext uri="{DCECCB84-F9BA-43D5-87BE-67443E8EF086}">
      <p15:sldGuideLst xmlns:p15="http://schemas.microsoft.com/office/powerpoint/2012/main">
        <p15:guide id="1" orient="horz" pos="1026">
          <p15:clr>
            <a:srgbClr val="C35EA4"/>
          </p15:clr>
        </p15:guide>
        <p15:guide id="2" pos="393">
          <p15:clr>
            <a:srgbClr val="C35EA4"/>
          </p15:clr>
        </p15:guide>
        <p15:guide id="3" pos="7287">
          <p15:clr>
            <a:srgbClr val="C35EA4"/>
          </p15:clr>
        </p15:guide>
        <p15:guide id="4" orient="horz" pos="3884">
          <p15:clr>
            <a:srgbClr val="C35EA4"/>
          </p15:clr>
        </p15:guide>
        <p15:guide id="5" pos="3749">
          <p15:clr>
            <a:srgbClr val="C35EA4"/>
          </p15:clr>
        </p15:guide>
        <p15:guide id="6" pos="3931">
          <p15:clr>
            <a:srgbClr val="C35EA4"/>
          </p15:clr>
        </p15:guide>
        <p15:guide id="7" orient="horz" pos="2341">
          <p15:clr>
            <a:srgbClr val="C35EA4"/>
          </p15:clr>
        </p15:guide>
        <p15:guide id="8" orient="horz" pos="2523">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content | one picture">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48F9B59B-5FBD-AC90-222D-13ABDC559DFC}"/>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
            <a:extLst>
              <a:ext uri="{FF2B5EF4-FFF2-40B4-BE49-F238E27FC236}">
                <a16:creationId xmlns:a16="http://schemas.microsoft.com/office/drawing/2014/main" id="{61D3FC73-24BA-D1C7-4866-00145C743036}"/>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1" name="Untertitel 2">
            <a:extLst>
              <a:ext uri="{FF2B5EF4-FFF2-40B4-BE49-F238E27FC236}">
                <a16:creationId xmlns:a16="http://schemas.microsoft.com/office/drawing/2014/main" id="{62FCBF7C-B743-0832-5FDD-045233FBFF2C}"/>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3" name="Inhaltsplatzhalter 2">
            <a:extLst>
              <a:ext uri="{FF2B5EF4-FFF2-40B4-BE49-F238E27FC236}">
                <a16:creationId xmlns:a16="http://schemas.microsoft.com/office/drawing/2014/main" id="{70D94968-DE98-4FDF-EC75-55544A9CDFB7}"/>
              </a:ext>
            </a:extLst>
          </p:cNvPr>
          <p:cNvSpPr>
            <a:spLocks noGrp="1"/>
          </p:cNvSpPr>
          <p:nvPr>
            <p:ph sz="half" idx="1" hasCustomPrompt="1"/>
          </p:nvPr>
        </p:nvSpPr>
        <p:spPr bwMode="gray">
          <a:xfrm>
            <a:off x="623888"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5" name="Bildplatzhalter 8">
            <a:extLst>
              <a:ext uri="{FF2B5EF4-FFF2-40B4-BE49-F238E27FC236}">
                <a16:creationId xmlns:a16="http://schemas.microsoft.com/office/drawing/2014/main" id="{B669626A-D981-7FA4-3B7F-04120D4B9B25}"/>
              </a:ext>
            </a:extLst>
          </p:cNvPr>
          <p:cNvSpPr>
            <a:spLocks noGrp="1"/>
          </p:cNvSpPr>
          <p:nvPr>
            <p:ph type="pic" sz="quarter" idx="13" hasCustomPrompt="1"/>
          </p:nvPr>
        </p:nvSpPr>
        <p:spPr bwMode="gray">
          <a:xfrm>
            <a:off x="6240464" y="1628775"/>
            <a:ext cx="5327650" cy="4535487"/>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4" name="Date Placeholder 3">
            <a:extLst>
              <a:ext uri="{FF2B5EF4-FFF2-40B4-BE49-F238E27FC236}">
                <a16:creationId xmlns:a16="http://schemas.microsoft.com/office/drawing/2014/main" id="{76ED0B91-1F1D-843F-275F-99DB596394A5}"/>
              </a:ext>
            </a:extLst>
          </p:cNvPr>
          <p:cNvSpPr>
            <a:spLocks noGrp="1"/>
          </p:cNvSpPr>
          <p:nvPr>
            <p:ph type="dt" sz="half" idx="18"/>
          </p:nvPr>
        </p:nvSpPr>
        <p:spPr/>
        <p:txBody>
          <a:bodyPr/>
          <a:lstStyle/>
          <a:p>
            <a:pPr algn="r"/>
            <a:fld id="{F7589BDE-D275-48E5-9926-0260C2129B60}" type="datetime1">
              <a:rPr lang="de-CH" smtClean="0"/>
              <a:pPr algn="r"/>
              <a:t>29.03.2025</a:t>
            </a:fld>
            <a:endParaRPr lang="de-CH" dirty="0"/>
          </a:p>
        </p:txBody>
      </p:sp>
      <p:sp>
        <p:nvSpPr>
          <p:cNvPr id="6" name="Footer Placeholder 5">
            <a:extLst>
              <a:ext uri="{FF2B5EF4-FFF2-40B4-BE49-F238E27FC236}">
                <a16:creationId xmlns:a16="http://schemas.microsoft.com/office/drawing/2014/main" id="{2D03171B-64B9-B5AF-FF8C-981032E1B4CB}"/>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0AC5BD1B-4A6F-35B4-3B9E-18B5A0C593B6}"/>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4087232281"/>
      </p:ext>
    </p:extLst>
  </p:cSld>
  <p:clrMapOvr>
    <a:masterClrMapping/>
  </p:clrMapOvr>
  <p:extLst>
    <p:ext uri="{DCECCB84-F9BA-43D5-87BE-67443E8EF086}">
      <p15:sldGuideLst xmlns:p15="http://schemas.microsoft.com/office/powerpoint/2012/main">
        <p15:guide id="1" pos="3749">
          <p15:clr>
            <a:srgbClr val="C35EA4"/>
          </p15:clr>
        </p15:guide>
        <p15:guide id="2" pos="3931">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ne content | two pictures">
    <p:spTree>
      <p:nvGrpSpPr>
        <p:cNvPr id="1" name=""/>
        <p:cNvGrpSpPr/>
        <p:nvPr/>
      </p:nvGrpSpPr>
      <p:grpSpPr>
        <a:xfrm>
          <a:off x="0" y="0"/>
          <a:ext cx="0" cy="0"/>
          <a:chOff x="0" y="0"/>
          <a:chExt cx="0" cy="0"/>
        </a:xfrm>
      </p:grpSpPr>
      <p:pic>
        <p:nvPicPr>
          <p:cNvPr id="28" name="Grafik 27">
            <a:extLst>
              <a:ext uri="{FF2B5EF4-FFF2-40B4-BE49-F238E27FC236}">
                <a16:creationId xmlns:a16="http://schemas.microsoft.com/office/drawing/2014/main" id="{7749A286-A2AF-41E3-9775-3B9DC136EA9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331" r="21519" b="14439"/>
          <a:stretch>
            <a:fillRect/>
          </a:stretch>
        </p:blipFill>
        <p:spPr bwMode="gray">
          <a:xfrm>
            <a:off x="5015880" y="1340769"/>
            <a:ext cx="2798152" cy="1537131"/>
          </a:xfrm>
          <a:custGeom>
            <a:avLst/>
            <a:gdLst>
              <a:gd name="connsiteX0" fmla="*/ 0 w 2798152"/>
              <a:gd name="connsiteY0" fmla="*/ 0 h 1537131"/>
              <a:gd name="connsiteX1" fmla="*/ 2798152 w 2798152"/>
              <a:gd name="connsiteY1" fmla="*/ 0 h 1537131"/>
              <a:gd name="connsiteX2" fmla="*/ 2798152 w 2798152"/>
              <a:gd name="connsiteY2" fmla="*/ 288006 h 1537131"/>
              <a:gd name="connsiteX3" fmla="*/ 288032 w 2798152"/>
              <a:gd name="connsiteY3" fmla="*/ 288006 h 1537131"/>
              <a:gd name="connsiteX4" fmla="*/ 288032 w 2798152"/>
              <a:gd name="connsiteY4" fmla="*/ 1537131 h 1537131"/>
              <a:gd name="connsiteX5" fmla="*/ 0 w 2798152"/>
              <a:gd name="connsiteY5" fmla="*/ 1537131 h 1537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98152" h="1537131">
                <a:moveTo>
                  <a:pt x="0" y="0"/>
                </a:moveTo>
                <a:lnTo>
                  <a:pt x="2798152" y="0"/>
                </a:lnTo>
                <a:lnTo>
                  <a:pt x="2798152" y="288006"/>
                </a:lnTo>
                <a:lnTo>
                  <a:pt x="288032" y="288006"/>
                </a:lnTo>
                <a:lnTo>
                  <a:pt x="288032" y="1537131"/>
                </a:lnTo>
                <a:lnTo>
                  <a:pt x="0" y="1537131"/>
                </a:lnTo>
                <a:close/>
              </a:path>
            </a:pathLst>
          </a:custGeom>
        </p:spPr>
      </p:pic>
      <p:sp>
        <p:nvSpPr>
          <p:cNvPr id="23" name="Rechteck 22">
            <a:extLst>
              <a:ext uri="{FF2B5EF4-FFF2-40B4-BE49-F238E27FC236}">
                <a16:creationId xmlns:a16="http://schemas.microsoft.com/office/drawing/2014/main" id="{CF4E889B-7ADC-4917-816D-CCBF41047134}"/>
              </a:ext>
              <a:ext uri="{C183D7F6-B498-43B3-948B-1728B52AA6E4}">
                <adec:decorative xmlns:adec="http://schemas.microsoft.com/office/drawing/2017/decorative" val="1"/>
              </a:ext>
            </a:extLst>
          </p:cNvPr>
          <p:cNvSpPr/>
          <p:nvPr userDrawn="1"/>
        </p:nvSpPr>
        <p:spPr bwMode="gray">
          <a:xfrm>
            <a:off x="4367808" y="6092792"/>
            <a:ext cx="3096000" cy="7200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600" dirty="0">
              <a:solidFill>
                <a:schemeClr val="tx1"/>
              </a:solidFill>
            </a:endParaRPr>
          </a:p>
        </p:txBody>
      </p:sp>
      <p:sp>
        <p:nvSpPr>
          <p:cNvPr id="11" name="Textplatzhalter 7">
            <a:extLst>
              <a:ext uri="{FF2B5EF4-FFF2-40B4-BE49-F238E27FC236}">
                <a16:creationId xmlns:a16="http://schemas.microsoft.com/office/drawing/2014/main" id="{7947676C-82C8-3F44-7E37-317091044EDC}"/>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3" name="Titel 1">
            <a:extLst>
              <a:ext uri="{FF2B5EF4-FFF2-40B4-BE49-F238E27FC236}">
                <a16:creationId xmlns:a16="http://schemas.microsoft.com/office/drawing/2014/main" id="{DC4B6462-A7B2-7FF6-12D0-23E95ADD82D1}"/>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5" name="Untertitel 2">
            <a:extLst>
              <a:ext uri="{FF2B5EF4-FFF2-40B4-BE49-F238E27FC236}">
                <a16:creationId xmlns:a16="http://schemas.microsoft.com/office/drawing/2014/main" id="{45A11F77-19ED-2E9B-EB73-AB737D7C074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Bildplatzhalter 8">
            <a:extLst>
              <a:ext uri="{FF2B5EF4-FFF2-40B4-BE49-F238E27FC236}">
                <a16:creationId xmlns:a16="http://schemas.microsoft.com/office/drawing/2014/main" id="{651CE060-6679-FF6A-E823-6B996A3292C0}"/>
              </a:ext>
            </a:extLst>
          </p:cNvPr>
          <p:cNvSpPr>
            <a:spLocks noGrp="1"/>
          </p:cNvSpPr>
          <p:nvPr>
            <p:ph type="pic" sz="quarter" idx="13" hasCustomPrompt="1"/>
          </p:nvPr>
        </p:nvSpPr>
        <p:spPr bwMode="gray">
          <a:xfrm>
            <a:off x="5303912" y="1628800"/>
            <a:ext cx="4392000" cy="2880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7" name="Bildplatzhalter 8">
            <a:extLst>
              <a:ext uri="{FF2B5EF4-FFF2-40B4-BE49-F238E27FC236}">
                <a16:creationId xmlns:a16="http://schemas.microsoft.com/office/drawing/2014/main" id="{61510ECA-B8F3-DCA3-6314-EF8C1D6A7700}"/>
              </a:ext>
            </a:extLst>
          </p:cNvPr>
          <p:cNvSpPr>
            <a:spLocks noGrp="1"/>
          </p:cNvSpPr>
          <p:nvPr>
            <p:ph type="pic" sz="quarter" idx="18" hasCustomPrompt="1"/>
          </p:nvPr>
        </p:nvSpPr>
        <p:spPr bwMode="gray">
          <a:xfrm>
            <a:off x="4367808" y="4149584"/>
            <a:ext cx="3096000" cy="1942704"/>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8" name="Inhaltsplatzhalter 2">
            <a:extLst>
              <a:ext uri="{FF2B5EF4-FFF2-40B4-BE49-F238E27FC236}">
                <a16:creationId xmlns:a16="http://schemas.microsoft.com/office/drawing/2014/main" id="{C10D86C3-3211-9536-E2CE-873CF639314D}"/>
              </a:ext>
            </a:extLst>
          </p:cNvPr>
          <p:cNvSpPr>
            <a:spLocks noGrp="1"/>
          </p:cNvSpPr>
          <p:nvPr>
            <p:ph sz="half" idx="1" hasCustomPrompt="1"/>
          </p:nvPr>
        </p:nvSpPr>
        <p:spPr bwMode="gray">
          <a:xfrm>
            <a:off x="623888" y="1628800"/>
            <a:ext cx="3455987"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4" name="Date Placeholder 3">
            <a:extLst>
              <a:ext uri="{FF2B5EF4-FFF2-40B4-BE49-F238E27FC236}">
                <a16:creationId xmlns:a16="http://schemas.microsoft.com/office/drawing/2014/main" id="{EDCE6B12-2F68-69AA-4BDE-06821A5FA9A4}"/>
              </a:ext>
            </a:extLst>
          </p:cNvPr>
          <p:cNvSpPr>
            <a:spLocks noGrp="1"/>
          </p:cNvSpPr>
          <p:nvPr>
            <p:ph type="dt" sz="half" idx="19"/>
          </p:nvPr>
        </p:nvSpPr>
        <p:spPr/>
        <p:txBody>
          <a:bodyPr/>
          <a:lstStyle/>
          <a:p>
            <a:pPr algn="r"/>
            <a:fld id="{F7589BDE-D275-48E5-9926-0260C2129B60}" type="datetime1">
              <a:rPr lang="de-CH" smtClean="0"/>
              <a:pPr algn="r"/>
              <a:t>29.03.2025</a:t>
            </a:fld>
            <a:endParaRPr lang="de-CH" dirty="0"/>
          </a:p>
        </p:txBody>
      </p:sp>
      <p:sp>
        <p:nvSpPr>
          <p:cNvPr id="6" name="Footer Placeholder 5">
            <a:extLst>
              <a:ext uri="{FF2B5EF4-FFF2-40B4-BE49-F238E27FC236}">
                <a16:creationId xmlns:a16="http://schemas.microsoft.com/office/drawing/2014/main" id="{BC4297CB-0B71-F645-7D64-5275A718054C}"/>
              </a:ext>
            </a:extLst>
          </p:cNvPr>
          <p:cNvSpPr>
            <a:spLocks noGrp="1"/>
          </p:cNvSpPr>
          <p:nvPr>
            <p:ph type="ftr" sz="quarter" idx="20"/>
          </p:nvPr>
        </p:nvSpPr>
        <p:spPr/>
        <p:txBody>
          <a:bodyPr/>
          <a:lstStyle/>
          <a:p>
            <a:endParaRPr lang="de-CH" dirty="0"/>
          </a:p>
        </p:txBody>
      </p:sp>
      <p:sp>
        <p:nvSpPr>
          <p:cNvPr id="7" name="Slide Number Placeholder 6">
            <a:extLst>
              <a:ext uri="{FF2B5EF4-FFF2-40B4-BE49-F238E27FC236}">
                <a16:creationId xmlns:a16="http://schemas.microsoft.com/office/drawing/2014/main" id="{DB63E056-F69D-C7CD-403E-8BE6622C5B98}"/>
              </a:ext>
            </a:extLst>
          </p:cNvPr>
          <p:cNvSpPr>
            <a:spLocks noGrp="1"/>
          </p:cNvSpPr>
          <p:nvPr>
            <p:ph type="sldNum" sz="quarter" idx="21"/>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71523860"/>
      </p:ext>
    </p:extLst>
  </p:cSld>
  <p:clrMapOvr>
    <a:masterClrMapping/>
  </p:clrMapOvr>
  <p:extLst>
    <p:ext uri="{DCECCB84-F9BA-43D5-87BE-67443E8EF086}">
      <p15:sldGuideLst xmlns:p15="http://schemas.microsoft.com/office/powerpoint/2012/main">
        <p15:guide id="1" pos="2570">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guide id="7" pos="2751">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One picture | one content">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C54FAC0C-C871-4558-9287-BA5A93D1C94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20182" r="45137"/>
          <a:stretch>
            <a:fillRect/>
          </a:stretch>
        </p:blipFill>
        <p:spPr bwMode="gray">
          <a:xfrm>
            <a:off x="1559496" y="1628800"/>
            <a:ext cx="3024336" cy="1800000"/>
          </a:xfrm>
          <a:custGeom>
            <a:avLst/>
            <a:gdLst>
              <a:gd name="connsiteX0" fmla="*/ 0 w 3024336"/>
              <a:gd name="connsiteY0" fmla="*/ 0 h 1800000"/>
              <a:gd name="connsiteX1" fmla="*/ 3024336 w 3024336"/>
              <a:gd name="connsiteY1" fmla="*/ 0 h 1800000"/>
              <a:gd name="connsiteX2" fmla="*/ 3024336 w 3024336"/>
              <a:gd name="connsiteY2" fmla="*/ 288504 h 1800000"/>
              <a:gd name="connsiteX3" fmla="*/ 288032 w 3024336"/>
              <a:gd name="connsiteY3" fmla="*/ 288504 h 1800000"/>
              <a:gd name="connsiteX4" fmla="*/ 288032 w 3024336"/>
              <a:gd name="connsiteY4" fmla="*/ 1800000 h 1800000"/>
              <a:gd name="connsiteX5" fmla="*/ 0 w 3024336"/>
              <a:gd name="connsiteY5" fmla="*/ 180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24336" h="1800000">
                <a:moveTo>
                  <a:pt x="0" y="0"/>
                </a:moveTo>
                <a:lnTo>
                  <a:pt x="3024336" y="0"/>
                </a:lnTo>
                <a:lnTo>
                  <a:pt x="3024336" y="288504"/>
                </a:lnTo>
                <a:lnTo>
                  <a:pt x="288032" y="288504"/>
                </a:lnTo>
                <a:lnTo>
                  <a:pt x="288032" y="1800000"/>
                </a:lnTo>
                <a:lnTo>
                  <a:pt x="0" y="1800000"/>
                </a:lnTo>
                <a:close/>
              </a:path>
            </a:pathLst>
          </a:custGeom>
        </p:spPr>
      </p:pic>
      <p:sp>
        <p:nvSpPr>
          <p:cNvPr id="10" name="Textplatzhalter 7">
            <a:extLst>
              <a:ext uri="{FF2B5EF4-FFF2-40B4-BE49-F238E27FC236}">
                <a16:creationId xmlns:a16="http://schemas.microsoft.com/office/drawing/2014/main" id="{6EEE9BBD-B7D0-216A-5F72-B201D6F62E44}"/>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1" name="Titel 1">
            <a:extLst>
              <a:ext uri="{FF2B5EF4-FFF2-40B4-BE49-F238E27FC236}">
                <a16:creationId xmlns:a16="http://schemas.microsoft.com/office/drawing/2014/main" id="{291D92DC-6E49-4B5B-531D-7D7080D33D38}"/>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3" name="Untertitel 2">
            <a:extLst>
              <a:ext uri="{FF2B5EF4-FFF2-40B4-BE49-F238E27FC236}">
                <a16:creationId xmlns:a16="http://schemas.microsoft.com/office/drawing/2014/main" id="{D7AF0DCE-0698-E14E-B04D-31E9759393DA}"/>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Bildplatzhalter 8">
            <a:extLst>
              <a:ext uri="{FF2B5EF4-FFF2-40B4-BE49-F238E27FC236}">
                <a16:creationId xmlns:a16="http://schemas.microsoft.com/office/drawing/2014/main" id="{38C10898-9054-F0A7-651B-7B499C23582A}"/>
              </a:ext>
            </a:extLst>
          </p:cNvPr>
          <p:cNvSpPr>
            <a:spLocks noGrp="1"/>
          </p:cNvSpPr>
          <p:nvPr>
            <p:ph type="pic" sz="quarter" idx="13" hasCustomPrompt="1"/>
          </p:nvPr>
        </p:nvSpPr>
        <p:spPr bwMode="gray">
          <a:xfrm>
            <a:off x="1847528" y="1917304"/>
            <a:ext cx="4104000" cy="424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7" name="Inhaltsplatzhalter 2">
            <a:extLst>
              <a:ext uri="{FF2B5EF4-FFF2-40B4-BE49-F238E27FC236}">
                <a16:creationId xmlns:a16="http://schemas.microsoft.com/office/drawing/2014/main" id="{8F9C3942-8764-7C54-A54F-ED98BEB4A3AC}"/>
              </a:ext>
            </a:extLst>
          </p:cNvPr>
          <p:cNvSpPr>
            <a:spLocks noGrp="1"/>
          </p:cNvSpPr>
          <p:nvPr>
            <p:ph sz="half" idx="1" hasCustomPrompt="1"/>
          </p:nvPr>
        </p:nvSpPr>
        <p:spPr bwMode="gray">
          <a:xfrm>
            <a:off x="6240016" y="1628775"/>
            <a:ext cx="5327480" cy="4536025"/>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4" name="Date Placeholder 3">
            <a:extLst>
              <a:ext uri="{FF2B5EF4-FFF2-40B4-BE49-F238E27FC236}">
                <a16:creationId xmlns:a16="http://schemas.microsoft.com/office/drawing/2014/main" id="{0AD83EC8-EF43-3CB6-8321-BE6B61C604EE}"/>
              </a:ext>
            </a:extLst>
          </p:cNvPr>
          <p:cNvSpPr>
            <a:spLocks noGrp="1"/>
          </p:cNvSpPr>
          <p:nvPr>
            <p:ph type="dt" sz="half" idx="18"/>
          </p:nvPr>
        </p:nvSpPr>
        <p:spPr/>
        <p:txBody>
          <a:bodyPr/>
          <a:lstStyle/>
          <a:p>
            <a:pPr algn="r"/>
            <a:fld id="{F7589BDE-D275-48E5-9926-0260C2129B60}" type="datetime1">
              <a:rPr lang="de-CH" smtClean="0"/>
              <a:pPr algn="r"/>
              <a:t>29.03.2025</a:t>
            </a:fld>
            <a:endParaRPr lang="de-CH" dirty="0"/>
          </a:p>
        </p:txBody>
      </p:sp>
      <p:sp>
        <p:nvSpPr>
          <p:cNvPr id="6" name="Footer Placeholder 5">
            <a:extLst>
              <a:ext uri="{FF2B5EF4-FFF2-40B4-BE49-F238E27FC236}">
                <a16:creationId xmlns:a16="http://schemas.microsoft.com/office/drawing/2014/main" id="{DCD10B61-C828-BB2B-F385-8B9DFAB33119}"/>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5C1886AA-4A72-64BC-1AF5-D227CB6280C0}"/>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699876716"/>
      </p:ext>
    </p:extLst>
  </p:cSld>
  <p:clrMapOvr>
    <a:masterClrMapping/>
  </p:clrMapOvr>
  <p:extLst>
    <p:ext uri="{DCECCB84-F9BA-43D5-87BE-67443E8EF086}">
      <p15:sldGuideLst xmlns:p15="http://schemas.microsoft.com/office/powerpoint/2012/main">
        <p15:guide id="1" pos="3749">
          <p15:clr>
            <a:srgbClr val="C35EA4"/>
          </p15:clr>
        </p15:guide>
        <p15:guide id="2" pos="3931">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ig picture | one content">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7FA531D7-11F6-5F3E-85D7-0A9F91FA792A}"/>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
            <a:extLst>
              <a:ext uri="{FF2B5EF4-FFF2-40B4-BE49-F238E27FC236}">
                <a16:creationId xmlns:a16="http://schemas.microsoft.com/office/drawing/2014/main" id="{81C02FCF-6B63-7363-7C48-60727DAD3414}"/>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1" name="Untertitel 2">
            <a:extLst>
              <a:ext uri="{FF2B5EF4-FFF2-40B4-BE49-F238E27FC236}">
                <a16:creationId xmlns:a16="http://schemas.microsoft.com/office/drawing/2014/main" id="{8376D0C1-D737-6B0D-6EAF-ECF21FC56801}"/>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3" name="Bildplatzhalter 8">
            <a:extLst>
              <a:ext uri="{FF2B5EF4-FFF2-40B4-BE49-F238E27FC236}">
                <a16:creationId xmlns:a16="http://schemas.microsoft.com/office/drawing/2014/main" id="{BD949D42-C9DD-F392-F20C-D1A4290E2810}"/>
              </a:ext>
            </a:extLst>
          </p:cNvPr>
          <p:cNvSpPr>
            <a:spLocks noGrp="1"/>
          </p:cNvSpPr>
          <p:nvPr>
            <p:ph type="pic" sz="quarter" idx="13" hasCustomPrompt="1"/>
          </p:nvPr>
        </p:nvSpPr>
        <p:spPr bwMode="gray">
          <a:xfrm>
            <a:off x="1847528" y="1917304"/>
            <a:ext cx="4104000" cy="424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15" name="Inhaltsplatzhalter 2">
            <a:extLst>
              <a:ext uri="{FF2B5EF4-FFF2-40B4-BE49-F238E27FC236}">
                <a16:creationId xmlns:a16="http://schemas.microsoft.com/office/drawing/2014/main" id="{CC577A71-39FD-4FF2-2159-66D6FF3C8F65}"/>
              </a:ext>
            </a:extLst>
          </p:cNvPr>
          <p:cNvSpPr>
            <a:spLocks noGrp="1"/>
          </p:cNvSpPr>
          <p:nvPr>
            <p:ph sz="half" idx="1" hasCustomPrompt="1"/>
          </p:nvPr>
        </p:nvSpPr>
        <p:spPr bwMode="gray">
          <a:xfrm>
            <a:off x="6240016" y="1628775"/>
            <a:ext cx="5327480" cy="4536025"/>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4" name="Date Placeholder 3">
            <a:extLst>
              <a:ext uri="{FF2B5EF4-FFF2-40B4-BE49-F238E27FC236}">
                <a16:creationId xmlns:a16="http://schemas.microsoft.com/office/drawing/2014/main" id="{070E979D-9454-FB8C-B199-5F6876AB5F5E}"/>
              </a:ext>
            </a:extLst>
          </p:cNvPr>
          <p:cNvSpPr>
            <a:spLocks noGrp="1"/>
          </p:cNvSpPr>
          <p:nvPr>
            <p:ph type="dt" sz="half" idx="18"/>
          </p:nvPr>
        </p:nvSpPr>
        <p:spPr/>
        <p:txBody>
          <a:bodyPr/>
          <a:lstStyle/>
          <a:p>
            <a:pPr algn="r"/>
            <a:fld id="{F7589BDE-D275-48E5-9926-0260C2129B60}" type="datetime1">
              <a:rPr lang="de-CH" smtClean="0"/>
              <a:pPr algn="r"/>
              <a:t>29.03.2025</a:t>
            </a:fld>
            <a:endParaRPr lang="de-CH" dirty="0"/>
          </a:p>
        </p:txBody>
      </p:sp>
      <p:sp>
        <p:nvSpPr>
          <p:cNvPr id="6" name="Footer Placeholder 5">
            <a:extLst>
              <a:ext uri="{FF2B5EF4-FFF2-40B4-BE49-F238E27FC236}">
                <a16:creationId xmlns:a16="http://schemas.microsoft.com/office/drawing/2014/main" id="{75A0E174-4A07-5336-604B-2853774A23CA}"/>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853D9C14-FA0C-1C44-A7BA-BD06D521ED67}"/>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574271536"/>
      </p:ext>
    </p:extLst>
  </p:cSld>
  <p:clrMapOvr>
    <a:masterClrMapping/>
  </p:clrMapOvr>
  <p:extLst>
    <p:ext uri="{DCECCB84-F9BA-43D5-87BE-67443E8EF086}">
      <p15:sldGuideLst xmlns:p15="http://schemas.microsoft.com/office/powerpoint/2012/main">
        <p15:guide id="1" pos="393">
          <p15:clr>
            <a:srgbClr val="C35EA4"/>
          </p15:clr>
        </p15:guide>
        <p15:guide id="2" pos="7287">
          <p15:clr>
            <a:srgbClr val="C35EA4"/>
          </p15:clr>
        </p15:guide>
        <p15:guide id="3" orient="horz" pos="1026">
          <p15:clr>
            <a:srgbClr val="C35EA4"/>
          </p15:clr>
        </p15:guide>
        <p15:guide id="4" orient="horz" pos="3884">
          <p15:clr>
            <a:srgbClr val="C35EA4"/>
          </p15:clr>
        </p15:guide>
        <p15:guide id="5" pos="5518">
          <p15:clr>
            <a:srgbClr val="C35EA4"/>
          </p15:clr>
        </p15:guide>
        <p15:guide id="6" pos="5700">
          <p15:clr>
            <a:srgbClr val="C35E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s | three pictures">
    <p:spTree>
      <p:nvGrpSpPr>
        <p:cNvPr id="1" name=""/>
        <p:cNvGrpSpPr/>
        <p:nvPr/>
      </p:nvGrpSpPr>
      <p:grpSpPr>
        <a:xfrm>
          <a:off x="0" y="0"/>
          <a:ext cx="0" cy="0"/>
          <a:chOff x="0" y="0"/>
          <a:chExt cx="0" cy="0"/>
        </a:xfrm>
      </p:grpSpPr>
      <p:sp>
        <p:nvSpPr>
          <p:cNvPr id="16" name="Textplatzhalter 7">
            <a:extLst>
              <a:ext uri="{FF2B5EF4-FFF2-40B4-BE49-F238E27FC236}">
                <a16:creationId xmlns:a16="http://schemas.microsoft.com/office/drawing/2014/main" id="{7D9C53D9-353D-FD74-F4CF-3BC7EEDA9A12}"/>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9" name="Titel 11">
            <a:extLst>
              <a:ext uri="{FF2B5EF4-FFF2-40B4-BE49-F238E27FC236}">
                <a16:creationId xmlns:a16="http://schemas.microsoft.com/office/drawing/2014/main" id="{0CD53484-74C3-5A20-B15E-0B122173E856}"/>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0" name="Untertitel 2">
            <a:extLst>
              <a:ext uri="{FF2B5EF4-FFF2-40B4-BE49-F238E27FC236}">
                <a16:creationId xmlns:a16="http://schemas.microsoft.com/office/drawing/2014/main" id="{3C7F5A71-FE70-7FD9-1179-9DFAC7D2E89C}"/>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21" name="Bildplatzhalter 8">
            <a:extLst>
              <a:ext uri="{FF2B5EF4-FFF2-40B4-BE49-F238E27FC236}">
                <a16:creationId xmlns:a16="http://schemas.microsoft.com/office/drawing/2014/main" id="{E28AAC3E-1004-AF87-78A7-0431B7C2601A}"/>
              </a:ext>
            </a:extLst>
          </p:cNvPr>
          <p:cNvSpPr>
            <a:spLocks noGrp="1"/>
          </p:cNvSpPr>
          <p:nvPr>
            <p:ph type="pic" sz="quarter" idx="19" hasCustomPrompt="1"/>
          </p:nvPr>
        </p:nvSpPr>
        <p:spPr bwMode="gray">
          <a:xfrm>
            <a:off x="623888" y="1628800"/>
            <a:ext cx="3455987"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2" name="Inhaltsplatzhalter 2">
            <a:extLst>
              <a:ext uri="{FF2B5EF4-FFF2-40B4-BE49-F238E27FC236}">
                <a16:creationId xmlns:a16="http://schemas.microsoft.com/office/drawing/2014/main" id="{3430334A-76F6-1D09-E3D8-A32C54286223}"/>
              </a:ext>
            </a:extLst>
          </p:cNvPr>
          <p:cNvSpPr>
            <a:spLocks noGrp="1"/>
          </p:cNvSpPr>
          <p:nvPr>
            <p:ph idx="1" hasCustomPrompt="1"/>
          </p:nvPr>
        </p:nvSpPr>
        <p:spPr bwMode="gray">
          <a:xfrm>
            <a:off x="623888" y="4005064"/>
            <a:ext cx="3455988" cy="2160786"/>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4" name="Bildplatzhalter 8">
            <a:extLst>
              <a:ext uri="{FF2B5EF4-FFF2-40B4-BE49-F238E27FC236}">
                <a16:creationId xmlns:a16="http://schemas.microsoft.com/office/drawing/2014/main" id="{1D451643-B65D-0F03-16B6-644B06907CE3}"/>
              </a:ext>
            </a:extLst>
          </p:cNvPr>
          <p:cNvSpPr>
            <a:spLocks noGrp="1"/>
          </p:cNvSpPr>
          <p:nvPr>
            <p:ph type="pic" sz="quarter" idx="20" hasCustomPrompt="1"/>
          </p:nvPr>
        </p:nvSpPr>
        <p:spPr bwMode="gray">
          <a:xfrm>
            <a:off x="4367807" y="1628800"/>
            <a:ext cx="3456979"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5" name="Inhaltsplatzhalter 3">
            <a:extLst>
              <a:ext uri="{FF2B5EF4-FFF2-40B4-BE49-F238E27FC236}">
                <a16:creationId xmlns:a16="http://schemas.microsoft.com/office/drawing/2014/main" id="{88FA0185-42CE-E2E8-0F7B-A298617A83CB}"/>
              </a:ext>
            </a:extLst>
          </p:cNvPr>
          <p:cNvSpPr>
            <a:spLocks noGrp="1"/>
          </p:cNvSpPr>
          <p:nvPr>
            <p:ph sz="half" idx="2" hasCustomPrompt="1"/>
          </p:nvPr>
        </p:nvSpPr>
        <p:spPr bwMode="gray">
          <a:xfrm>
            <a:off x="4367212" y="4005064"/>
            <a:ext cx="3457575"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6" name="Bildplatzhalter 8">
            <a:extLst>
              <a:ext uri="{FF2B5EF4-FFF2-40B4-BE49-F238E27FC236}">
                <a16:creationId xmlns:a16="http://schemas.microsoft.com/office/drawing/2014/main" id="{CAAFEFA2-5336-5BB1-B226-E380686617F9}"/>
              </a:ext>
            </a:extLst>
          </p:cNvPr>
          <p:cNvSpPr>
            <a:spLocks noGrp="1"/>
          </p:cNvSpPr>
          <p:nvPr>
            <p:ph type="pic" sz="quarter" idx="21" hasCustomPrompt="1"/>
          </p:nvPr>
        </p:nvSpPr>
        <p:spPr bwMode="gray">
          <a:xfrm>
            <a:off x="8112125" y="1628800"/>
            <a:ext cx="3456979" cy="208753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7" name="Inhaltsplatzhalter 3">
            <a:extLst>
              <a:ext uri="{FF2B5EF4-FFF2-40B4-BE49-F238E27FC236}">
                <a16:creationId xmlns:a16="http://schemas.microsoft.com/office/drawing/2014/main" id="{3EAE76DA-F235-5EA4-E50C-88F3156732AE}"/>
              </a:ext>
            </a:extLst>
          </p:cNvPr>
          <p:cNvSpPr>
            <a:spLocks noGrp="1"/>
          </p:cNvSpPr>
          <p:nvPr>
            <p:ph sz="half" idx="18" hasCustomPrompt="1"/>
          </p:nvPr>
        </p:nvSpPr>
        <p:spPr bwMode="gray">
          <a:xfrm>
            <a:off x="8112125" y="4005064"/>
            <a:ext cx="3456099" cy="2160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61D76F7F-9BC8-1DF3-705F-813DA533D843}"/>
              </a:ext>
            </a:extLst>
          </p:cNvPr>
          <p:cNvSpPr>
            <a:spLocks noGrp="1"/>
          </p:cNvSpPr>
          <p:nvPr>
            <p:ph type="dt" sz="half" idx="22"/>
          </p:nvPr>
        </p:nvSpPr>
        <p:spPr/>
        <p:txBody>
          <a:bodyPr/>
          <a:lstStyle/>
          <a:p>
            <a:pPr algn="r"/>
            <a:fld id="{F7589BDE-D275-48E5-9926-0260C2129B60}" type="datetime1">
              <a:rPr lang="de-CH" smtClean="0"/>
              <a:pPr algn="r"/>
              <a:t>29.03.2025</a:t>
            </a:fld>
            <a:endParaRPr lang="de-CH" dirty="0"/>
          </a:p>
        </p:txBody>
      </p:sp>
      <p:sp>
        <p:nvSpPr>
          <p:cNvPr id="6" name="Footer Placeholder 5">
            <a:extLst>
              <a:ext uri="{FF2B5EF4-FFF2-40B4-BE49-F238E27FC236}">
                <a16:creationId xmlns:a16="http://schemas.microsoft.com/office/drawing/2014/main" id="{754CA73F-F4DB-C69D-3692-87CAF354B3E9}"/>
              </a:ext>
            </a:extLst>
          </p:cNvPr>
          <p:cNvSpPr>
            <a:spLocks noGrp="1"/>
          </p:cNvSpPr>
          <p:nvPr>
            <p:ph type="ftr" sz="quarter" idx="23"/>
          </p:nvPr>
        </p:nvSpPr>
        <p:spPr/>
        <p:txBody>
          <a:bodyPr/>
          <a:lstStyle/>
          <a:p>
            <a:endParaRPr lang="de-CH" dirty="0"/>
          </a:p>
        </p:txBody>
      </p:sp>
      <p:sp>
        <p:nvSpPr>
          <p:cNvPr id="7" name="Slide Number Placeholder 6">
            <a:extLst>
              <a:ext uri="{FF2B5EF4-FFF2-40B4-BE49-F238E27FC236}">
                <a16:creationId xmlns:a16="http://schemas.microsoft.com/office/drawing/2014/main" id="{8A88B06B-C1EA-B9F8-5151-31D3A4F89FDE}"/>
              </a:ext>
            </a:extLst>
          </p:cNvPr>
          <p:cNvSpPr>
            <a:spLocks noGrp="1"/>
          </p:cNvSpPr>
          <p:nvPr>
            <p:ph type="sldNum" sz="quarter" idx="24"/>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66651346"/>
      </p:ext>
    </p:extLst>
  </p:cSld>
  <p:clrMapOvr>
    <a:masterClrMapping/>
  </p:clrMapOvr>
  <p:extLst>
    <p:ext uri="{DCECCB84-F9BA-43D5-87BE-67443E8EF086}">
      <p15:sldGuideLst xmlns:p15="http://schemas.microsoft.com/office/powerpoint/2012/main">
        <p15:guide id="1" orient="horz" pos="1026">
          <p15:clr>
            <a:srgbClr val="C35EA4"/>
          </p15:clr>
        </p15:guide>
        <p15:guide id="2" pos="393">
          <p15:clr>
            <a:srgbClr val="C35EA4"/>
          </p15:clr>
        </p15:guide>
        <p15:guide id="3" pos="7287">
          <p15:clr>
            <a:srgbClr val="C35EA4"/>
          </p15:clr>
        </p15:guide>
        <p15:guide id="4" orient="horz" pos="3884">
          <p15:clr>
            <a:srgbClr val="C35EA4"/>
          </p15:clr>
        </p15:guide>
        <p15:guide id="5" pos="2751">
          <p15:clr>
            <a:srgbClr val="C35EA4"/>
          </p15:clr>
        </p15:guide>
        <p15:guide id="6" pos="4929">
          <p15:clr>
            <a:srgbClr val="C35EA4"/>
          </p15:clr>
        </p15:guide>
        <p15:guide id="7" orient="horz" pos="2341">
          <p15:clr>
            <a:srgbClr val="C35EA4"/>
          </p15:clr>
        </p15:guide>
        <p15:guide id="8" orient="horz" pos="2523">
          <p15:clr>
            <a:srgbClr val="C35EA4"/>
          </p15:clr>
        </p15:guide>
        <p15:guide id="9" pos="5110">
          <p15:clr>
            <a:srgbClr val="C35EA4"/>
          </p15:clr>
        </p15:guide>
        <p15:guide id="10" pos="2570">
          <p15:clr>
            <a:srgbClr val="C35E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Key message | big picture">
    <p:spTree>
      <p:nvGrpSpPr>
        <p:cNvPr id="1" name=""/>
        <p:cNvGrpSpPr/>
        <p:nvPr/>
      </p:nvGrpSpPr>
      <p:grpSpPr>
        <a:xfrm>
          <a:off x="0" y="0"/>
          <a:ext cx="0" cy="0"/>
          <a:chOff x="0" y="0"/>
          <a:chExt cx="0" cy="0"/>
        </a:xfrm>
      </p:grpSpPr>
      <p:sp>
        <p:nvSpPr>
          <p:cNvPr id="8" name="Bildplatzhalter 8"/>
          <p:cNvSpPr>
            <a:spLocks noGrp="1"/>
          </p:cNvSpPr>
          <p:nvPr>
            <p:ph type="pic" sz="quarter" idx="13" hasCustomPrompt="1"/>
          </p:nvPr>
        </p:nvSpPr>
        <p:spPr bwMode="gray">
          <a:xfrm>
            <a:off x="0" y="0"/>
            <a:ext cx="12192000" cy="6858000"/>
          </a:xfrm>
          <a:prstGeom prst="rect">
            <a:avLst/>
          </a:prstGeom>
          <a:solidFill>
            <a:schemeClr val="bg1">
              <a:lumMod val="95000"/>
            </a:schemeClr>
          </a:solidFill>
        </p:spPr>
        <p:txBody>
          <a:bodyPr lIns="5976000" rIns="288000" bIns="2736000" anchor="ctr"/>
          <a:lstStyle>
            <a:lvl1pPr algn="l">
              <a:lnSpc>
                <a:spcPct val="100000"/>
              </a:lnSpc>
              <a:spcBef>
                <a:spcPts val="0"/>
              </a:spcBef>
              <a:defRPr sz="1200" b="0">
                <a:latin typeface="+mn-lt"/>
              </a:defRPr>
            </a:lvl1pPr>
          </a:lstStyle>
          <a:p>
            <a:pPr lvl="0"/>
            <a:r>
              <a:rPr lang="de-CH" sz="1000" dirty="0">
                <a:solidFill>
                  <a:schemeClr val="tx1"/>
                </a:solidFill>
              </a:rPr>
              <a:t>Please insert an image using the "Insert" tab and click on the "Images" button. </a:t>
            </a:r>
            <a:br>
              <a:rPr lang="en-GB" sz="1000" dirty="0">
                <a:solidFill>
                  <a:schemeClr val="tx1"/>
                </a:solidFill>
              </a:rPr>
            </a:br>
            <a:r>
              <a:rPr lang="de-CH" sz="1000" dirty="0">
                <a:solidFill>
                  <a:schemeClr val="tx1"/>
                </a:solidFill>
              </a:rPr>
              <a:t>Alternatively, right-click on the gradient and the title placeholder and place them in the background. Insert the image by clicking on the icon and place it in the background again.</a:t>
            </a:r>
          </a:p>
        </p:txBody>
      </p:sp>
      <p:sp>
        <p:nvSpPr>
          <p:cNvPr id="6" name="Textplatzhalter 13">
            <a:extLst>
              <a:ext uri="{FF2B5EF4-FFF2-40B4-BE49-F238E27FC236}">
                <a16:creationId xmlns:a16="http://schemas.microsoft.com/office/drawing/2014/main" id="{927B0B4F-F2D0-E42F-AFCB-5B1F56902937}"/>
              </a:ext>
              <a:ext uri="{C183D7F6-B498-43B3-948B-1728B52AA6E4}">
                <adec:decorative xmlns:adec="http://schemas.microsoft.com/office/drawing/2017/decorative" val="1"/>
              </a:ext>
            </a:extLst>
          </p:cNvPr>
          <p:cNvSpPr>
            <a:spLocks noGrp="1"/>
          </p:cNvSpPr>
          <p:nvPr>
            <p:ph type="body" sz="quarter" idx="18" hasCustomPrompt="1"/>
          </p:nvPr>
        </p:nvSpPr>
        <p:spPr bwMode="gray">
          <a:xfrm>
            <a:off x="0" y="0"/>
            <a:ext cx="12192000" cy="6857999"/>
          </a:xfrm>
          <a:gradFill>
            <a:gsLst>
              <a:gs pos="0">
                <a:srgbClr val="000000">
                  <a:alpha val="80000"/>
                </a:srgbClr>
              </a:gs>
              <a:gs pos="75000">
                <a:srgbClr val="000000">
                  <a:alpha val="0"/>
                </a:srgbClr>
              </a:gs>
            </a:gsLst>
            <a:lin ang="0" scaled="1"/>
          </a:gradFill>
        </p:spPr>
        <p:txBody>
          <a:bodyPr/>
          <a:lstStyle>
            <a:lvl1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1pPr>
            <a:lvl2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2pPr>
            <a:lvl3pPr marL="0" indent="0">
              <a:lnSpc>
                <a:spcPct val="100000"/>
              </a:lnSpc>
              <a:spcBef>
                <a:spcPts val="0"/>
              </a:spcBef>
              <a:spcAft>
                <a:spcPts val="0"/>
              </a:spcAft>
              <a:buNone/>
              <a:defRPr sz="100">
                <a:solidFill>
                  <a:schemeClr val="tx1">
                    <a:alpha val="0"/>
                  </a:schemeClr>
                </a:solidFill>
                <a:latin typeface="+mn-lt"/>
              </a:defRPr>
            </a:lvl3pPr>
            <a:lvl4pPr marL="0" indent="0">
              <a:lnSpc>
                <a:spcPct val="100000"/>
              </a:lnSpc>
              <a:spcBef>
                <a:spcPts val="0"/>
              </a:spcBef>
              <a:spcAft>
                <a:spcPts val="0"/>
              </a:spcAft>
              <a:buNone/>
              <a:defRPr sz="100">
                <a:solidFill>
                  <a:schemeClr val="tx1">
                    <a:alpha val="0"/>
                  </a:schemeClr>
                </a:solidFill>
                <a:latin typeface="+mn-lt"/>
              </a:defRPr>
            </a:lvl4pPr>
            <a:lvl5pPr marL="0" indent="0">
              <a:lnSpc>
                <a:spcPct val="100000"/>
              </a:lnSpc>
              <a:spcBef>
                <a:spcPts val="0"/>
              </a:spcBef>
              <a:spcAft>
                <a:spcPts val="0"/>
              </a:spcAft>
              <a:buNone/>
              <a:defRPr sz="100">
                <a:solidFill>
                  <a:schemeClr val="tx1">
                    <a:alpha val="0"/>
                  </a:schemeClr>
                </a:solidFill>
                <a:latin typeface="+mn-lt"/>
              </a:defRPr>
            </a:lvl5pPr>
            <a:lvl6pPr marL="0" indent="0">
              <a:lnSpc>
                <a:spcPct val="100000"/>
              </a:lnSpc>
              <a:spcBef>
                <a:spcPts val="0"/>
              </a:spcBef>
              <a:spcAft>
                <a:spcPts val="0"/>
              </a:spcAft>
              <a:buNone/>
              <a:defRPr sz="100">
                <a:solidFill>
                  <a:schemeClr val="tx1">
                    <a:alpha val="0"/>
                  </a:schemeClr>
                </a:solidFill>
                <a:latin typeface="+mn-lt"/>
              </a:defRPr>
            </a:lvl6pPr>
            <a:lvl7pPr marL="0" indent="0">
              <a:lnSpc>
                <a:spcPct val="100000"/>
              </a:lnSpc>
              <a:spcBef>
                <a:spcPts val="0"/>
              </a:spcBef>
              <a:spcAft>
                <a:spcPts val="0"/>
              </a:spcAft>
              <a:buNone/>
              <a:defRPr sz="100">
                <a:solidFill>
                  <a:schemeClr val="tx1">
                    <a:alpha val="0"/>
                  </a:schemeClr>
                </a:solidFill>
                <a:latin typeface="+mn-lt"/>
              </a:defRPr>
            </a:lvl7pPr>
            <a:lvl8pPr marL="0" indent="0">
              <a:lnSpc>
                <a:spcPct val="100000"/>
              </a:lnSpc>
              <a:spcBef>
                <a:spcPts val="0"/>
              </a:spcBef>
              <a:spcAft>
                <a:spcPts val="0"/>
              </a:spcAft>
              <a:buNone/>
              <a:defRPr sz="100">
                <a:solidFill>
                  <a:schemeClr val="tx1">
                    <a:alpha val="0"/>
                  </a:schemeClr>
                </a:solidFill>
                <a:latin typeface="+mn-lt"/>
              </a:defRPr>
            </a:lvl8pPr>
            <a:lvl9pPr marL="0" indent="0">
              <a:lnSpc>
                <a:spcPct val="100000"/>
              </a:lnSpc>
              <a:spcBef>
                <a:spcPts val="0"/>
              </a:spcBef>
              <a:spcAft>
                <a:spcPts val="0"/>
              </a:spcAft>
              <a:buNone/>
              <a:defRPr sz="100">
                <a:solidFill>
                  <a:schemeClr val="tx1">
                    <a:alpha val="0"/>
                  </a:schemeClr>
                </a:solidFill>
                <a:latin typeface="+mn-lt"/>
              </a:defRPr>
            </a:lvl9pPr>
          </a:lstStyle>
          <a:p>
            <a:r>
              <a:rPr lang="de-CH" dirty="0"/>
              <a:t> </a:t>
            </a:r>
            <a:endParaRPr lang="de-CH"/>
          </a:p>
        </p:txBody>
      </p:sp>
      <p:sp>
        <p:nvSpPr>
          <p:cNvPr id="5" name="Textplatzhalter 2">
            <a:extLst>
              <a:ext uri="{FF2B5EF4-FFF2-40B4-BE49-F238E27FC236}">
                <a16:creationId xmlns:a16="http://schemas.microsoft.com/office/drawing/2014/main" id="{F3822651-1186-2EFC-CF2B-60155273A121}"/>
              </a:ext>
            </a:extLst>
          </p:cNvPr>
          <p:cNvSpPr>
            <a:spLocks noGrp="1"/>
          </p:cNvSpPr>
          <p:nvPr>
            <p:ph type="body" sz="quarter" idx="19" hasCustomPrompt="1"/>
          </p:nvPr>
        </p:nvSpPr>
        <p:spPr bwMode="gray">
          <a:xfrm>
            <a:off x="1229188" y="2636912"/>
            <a:ext cx="9936000" cy="2952328"/>
          </a:xfrm>
        </p:spPr>
        <p:txBody>
          <a:bodyPr anchor="b"/>
          <a:lstStyle>
            <a:lvl1pPr marL="0" indent="0">
              <a:lnSpc>
                <a:spcPct val="105000"/>
              </a:lnSpc>
              <a:spcBef>
                <a:spcPts val="0"/>
              </a:spcBef>
              <a:spcAft>
                <a:spcPts val="0"/>
              </a:spcAft>
              <a:buFont typeface="Arial" panose="020B0604020202020204" pitchFamily="34" charset="0"/>
              <a:buNone/>
              <a:defRPr sz="6000">
                <a:ln>
                  <a:noFill/>
                </a:ln>
                <a:solidFill>
                  <a:schemeClr val="bg1"/>
                </a:solidFill>
                <a:latin typeface="+mj-lt"/>
              </a:defRPr>
            </a:lvl1pPr>
            <a:lvl2pPr marL="0" indent="0">
              <a:lnSpc>
                <a:spcPct val="105000"/>
              </a:lnSpc>
              <a:spcBef>
                <a:spcPts val="0"/>
              </a:spcBef>
              <a:spcAft>
                <a:spcPts val="0"/>
              </a:spcAft>
              <a:buFont typeface="Arial" panose="020B0604020202020204" pitchFamily="34" charset="0"/>
              <a:buNone/>
              <a:defRPr sz="60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60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60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60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60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60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60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6000">
                <a:solidFill>
                  <a:schemeClr val="bg1"/>
                </a:solidFill>
                <a:latin typeface="+mj-lt"/>
              </a:defRPr>
            </a:lvl9pPr>
          </a:lstStyle>
          <a:p>
            <a:pPr lvl="0"/>
            <a:r>
              <a:rPr lang="de-CH" dirty="0"/>
              <a:t>Click to add text</a:t>
            </a:r>
          </a:p>
        </p:txBody>
      </p:sp>
      <p:sp>
        <p:nvSpPr>
          <p:cNvPr id="2" name="Date Placeholder 1">
            <a:extLst>
              <a:ext uri="{FF2B5EF4-FFF2-40B4-BE49-F238E27FC236}">
                <a16:creationId xmlns:a16="http://schemas.microsoft.com/office/drawing/2014/main" id="{2942BE73-4AA1-D37E-0D06-A0E883B1599B}"/>
              </a:ext>
            </a:extLst>
          </p:cNvPr>
          <p:cNvSpPr>
            <a:spLocks noGrp="1"/>
          </p:cNvSpPr>
          <p:nvPr>
            <p:ph type="dt" sz="half" idx="20"/>
          </p:nvPr>
        </p:nvSpPr>
        <p:spPr/>
        <p:txBody>
          <a:bodyPr/>
          <a:lstStyle/>
          <a:p>
            <a:pPr algn="r"/>
            <a:fld id="{F7589BDE-D275-48E5-9926-0260C2129B60}" type="datetime1">
              <a:rPr lang="de-CH" smtClean="0"/>
              <a:pPr algn="r"/>
              <a:t>29.03.2025</a:t>
            </a:fld>
            <a:endParaRPr lang="de-CH" dirty="0"/>
          </a:p>
        </p:txBody>
      </p:sp>
      <p:sp>
        <p:nvSpPr>
          <p:cNvPr id="9" name="Slide Number Placeholder 8">
            <a:extLst>
              <a:ext uri="{FF2B5EF4-FFF2-40B4-BE49-F238E27FC236}">
                <a16:creationId xmlns:a16="http://schemas.microsoft.com/office/drawing/2014/main" id="{A78C6B79-AA30-D6FD-ABB6-F0ACC5D60968}"/>
              </a:ext>
            </a:extLst>
          </p:cNvPr>
          <p:cNvSpPr>
            <a:spLocks noGrp="1"/>
          </p:cNvSpPr>
          <p:nvPr>
            <p:ph type="sldNum" sz="quarter" idx="22"/>
          </p:nvPr>
        </p:nvSpPr>
        <p:spPr/>
        <p:txBody>
          <a:bodyPr/>
          <a:lstStyle/>
          <a:p>
            <a:r>
              <a:rPr lang="de-CH" dirty="0"/>
              <a:t>| </a:t>
            </a:r>
            <a:fld id="{8CF9DE7D-F270-4E16-BA04-5BCA8969A2EA}" type="slidenum">
              <a:rPr lang="de-CH" smtClean="0"/>
              <a:pPr/>
              <a:t>‹#›</a:t>
            </a:fld>
            <a:endParaRPr lang="de-CH" dirty="0"/>
          </a:p>
        </p:txBody>
      </p:sp>
      <p:sp>
        <p:nvSpPr>
          <p:cNvPr id="10" name="Fußzeilenplatzhalter 7" descr="{&quot;templafy&quot;:{&quot;id&quot;:&quot;acbfe7c9-d337-413f-92c0-eca42c728e4d&quot;}}">
            <a:extLst>
              <a:ext uri="{FF2B5EF4-FFF2-40B4-BE49-F238E27FC236}">
                <a16:creationId xmlns:a16="http://schemas.microsoft.com/office/drawing/2014/main" id="{D63D6E89-68B9-468D-C7ED-9F5E85B7283A}"/>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solidFill>
                  <a:schemeClr val="bg1"/>
                </a:solidFill>
                <a:latin typeface="+mn-lt"/>
              </a:rPr>
              <a:t>© Zühlke</a:t>
            </a:r>
            <a:endParaRPr lang="de-CH"/>
          </a:p>
        </p:txBody>
      </p:sp>
      <p:sp>
        <p:nvSpPr>
          <p:cNvPr id="11" name="Year">
            <a:extLst>
              <a:ext uri="{FF2B5EF4-FFF2-40B4-BE49-F238E27FC236}">
                <a16:creationId xmlns:a16="http://schemas.microsoft.com/office/drawing/2014/main" id="{3211E6A7-8B6E-099F-CDE9-3C2B9C711568}"/>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bg1"/>
                </a:solidFill>
                <a:latin typeface="AA Zuehlke" pitchFamily="2" charset="0"/>
                <a:ea typeface="+mn-ea"/>
                <a:cs typeface="+mn-cs"/>
              </a:rPr>
              <a:t>2023</a:t>
            </a:r>
            <a:endParaRPr lang="de-CH"/>
          </a:p>
        </p:txBody>
      </p:sp>
      <p:sp>
        <p:nvSpPr>
          <p:cNvPr id="12" name="Name" descr="{&quot;templafy&quot;:{&quot;id&quot;:&quot;63e91281-6c2d-4a6e-adf1-9c405bca3779&quot;}}" title="UserProfile.Name">
            <a:extLst>
              <a:ext uri="{FF2B5EF4-FFF2-40B4-BE49-F238E27FC236}">
                <a16:creationId xmlns:a16="http://schemas.microsoft.com/office/drawing/2014/main" id="{D242E176-F4AE-BD2B-63BE-D00C9691D546}"/>
              </a:ext>
            </a:extLst>
          </p:cNvPr>
          <p:cNvSpPr txBox="1">
            <a:spLocks/>
          </p:cNvSpPr>
          <p:nvPr userDrawn="1">
            <p:custDataLst>
              <p:tags r:id="rId2"/>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bg1"/>
                </a:solidFill>
                <a:latin typeface="AA Zuehlke" pitchFamily="2" charset="0"/>
                <a:ea typeface="+mn-ea"/>
                <a:cs typeface="+mn-cs"/>
              </a:rPr>
              <a:t>Graf, Matthias</a:t>
            </a:r>
          </a:p>
        </p:txBody>
      </p:sp>
      <p:sp>
        <p:nvSpPr>
          <p:cNvPr id="13" name="Footer Placeholder 4">
            <a:extLst>
              <a:ext uri="{FF2B5EF4-FFF2-40B4-BE49-F238E27FC236}">
                <a16:creationId xmlns:a16="http://schemas.microsoft.com/office/drawing/2014/main" id="{F9AAE541-2FFE-F00D-2A09-5A73D72904DD}"/>
              </a:ext>
            </a:extLst>
          </p:cNvPr>
          <p:cNvSpPr>
            <a:spLocks noGrp="1"/>
          </p:cNvSpPr>
          <p:nvPr>
            <p:ph type="ftr" sz="quarter" idx="3"/>
          </p:nvPr>
        </p:nvSpPr>
        <p:spPr>
          <a:xfrm rot="10800000" flipV="1">
            <a:off x="1559496" y="6371819"/>
            <a:ext cx="4392000" cy="144000"/>
          </a:xfrm>
          <a:prstGeom prst="rect">
            <a:avLst/>
          </a:prstGeom>
        </p:spPr>
        <p:txBody>
          <a:bodyPr vert="horz" wrap="square" lIns="0" tIns="0" rIns="0" bIns="0" rtlCol="0" anchor="ctr" anchorCtr="0"/>
          <a:lstStyle>
            <a:lvl1pPr>
              <a:defRPr lang="en-US" sz="800" spc="20" baseline="0">
                <a:solidFill>
                  <a:schemeClr val="bg1"/>
                </a:solidFill>
                <a:latin typeface="AA Zuehlke" pitchFamily="2" charset="0"/>
              </a:defRPr>
            </a:lvl1pPr>
          </a:lstStyle>
          <a:p>
            <a:endParaRPr lang="de-CH" dirty="0"/>
          </a:p>
        </p:txBody>
      </p:sp>
    </p:spTree>
    <p:extLst>
      <p:ext uri="{BB962C8B-B14F-4D97-AF65-F5344CB8AC3E}">
        <p14:creationId xmlns:p14="http://schemas.microsoft.com/office/powerpoint/2010/main" val="2146980234"/>
      </p:ext>
    </p:extLst>
  </p:cSld>
  <p:clrMapOvr>
    <a:masterClrMapping/>
  </p:clrMapOvr>
  <p:extLst>
    <p:ext uri="{DCECCB84-F9BA-43D5-87BE-67443E8EF086}">
      <p15:sldGuideLst xmlns:p15="http://schemas.microsoft.com/office/powerpoint/2012/main">
        <p15:guide id="1" pos="393">
          <p15:clr>
            <a:srgbClr val="C35EA4"/>
          </p15:clr>
        </p15:guide>
        <p15:guide id="2" orient="horz" pos="346">
          <p15:clr>
            <a:srgbClr val="C35EA4"/>
          </p15:clr>
        </p15:guide>
        <p15:guide id="3" orient="horz" pos="3884">
          <p15:clr>
            <a:srgbClr val="C35EA4"/>
          </p15:clr>
        </p15:guide>
        <p15:guide id="5" pos="7287">
          <p15:clr>
            <a:srgbClr val="C35E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ig title and text left">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517CC102-CD6F-4445-3574-5815D24A5D3F}"/>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D2FAED27-BA4E-0BA7-95FE-07619178CA55}"/>
              </a:ext>
            </a:extLst>
          </p:cNvPr>
          <p:cNvSpPr>
            <a:spLocks noGrp="1"/>
          </p:cNvSpPr>
          <p:nvPr>
            <p:ph type="ctrTitle" hasCustomPrompt="1"/>
          </p:nvPr>
        </p:nvSpPr>
        <p:spPr bwMode="gray">
          <a:xfrm>
            <a:off x="614824" y="1196752"/>
            <a:ext cx="4392068" cy="1871663"/>
          </a:xfrm>
        </p:spPr>
        <p:txBody>
          <a:bodyPr anchor="b"/>
          <a:lstStyle>
            <a:lvl1pPr algn="l">
              <a:lnSpc>
                <a:spcPct val="105000"/>
              </a:lnSpc>
              <a:defRPr sz="3600" b="0" i="0">
                <a:solidFill>
                  <a:schemeClr val="tx1"/>
                </a:solidFill>
                <a:latin typeface="+mj-lt"/>
              </a:defRPr>
            </a:lvl1pPr>
          </a:lstStyle>
          <a:p>
            <a:r>
              <a:rPr lang="de-CH" dirty="0"/>
              <a:t>Big slide title</a:t>
            </a:r>
            <a:endParaRPr lang="de-CH"/>
          </a:p>
        </p:txBody>
      </p:sp>
      <p:sp>
        <p:nvSpPr>
          <p:cNvPr id="8" name="Untertitel 2">
            <a:extLst>
              <a:ext uri="{FF2B5EF4-FFF2-40B4-BE49-F238E27FC236}">
                <a16:creationId xmlns:a16="http://schemas.microsoft.com/office/drawing/2014/main" id="{2F3A7C35-727B-1C12-0A7C-06FB4B713F5C}"/>
              </a:ext>
            </a:extLst>
          </p:cNvPr>
          <p:cNvSpPr>
            <a:spLocks noGrp="1"/>
          </p:cNvSpPr>
          <p:nvPr>
            <p:ph type="subTitle" idx="17" hasCustomPrompt="1"/>
          </p:nvPr>
        </p:nvSpPr>
        <p:spPr bwMode="gray">
          <a:xfrm>
            <a:off x="614824" y="3355752"/>
            <a:ext cx="4392068" cy="2810098"/>
          </a:xfrm>
        </p:spPr>
        <p:txBody>
          <a:bodyPr/>
          <a:lstStyle>
            <a:lvl1pPr marL="0" indent="0" algn="l">
              <a:lnSpc>
                <a:spcPct val="120000"/>
              </a:lnSpc>
              <a:spcBef>
                <a:spcPts val="0"/>
              </a:spcBef>
              <a:spcAft>
                <a:spcPts val="0"/>
              </a:spcAft>
              <a:buFont typeface="Arial" panose="020B0604020202020204" pitchFamily="34" charset="0"/>
              <a:buNone/>
              <a:defRPr sz="20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2000" b="0">
                <a:solidFill>
                  <a:schemeClr val="tx1"/>
                </a:solidFill>
              </a:defRPr>
            </a:lvl2pPr>
            <a:lvl3pPr marL="0" indent="0" algn="l">
              <a:lnSpc>
                <a:spcPct val="120000"/>
              </a:lnSpc>
              <a:spcBef>
                <a:spcPts val="0"/>
              </a:spcBef>
              <a:spcAft>
                <a:spcPts val="0"/>
              </a:spcAft>
              <a:buFont typeface="Arial" panose="020B0604020202020204" pitchFamily="34" charset="0"/>
              <a:buNone/>
              <a:defRPr sz="2000" b="0">
                <a:solidFill>
                  <a:schemeClr val="tx1"/>
                </a:solidFill>
              </a:defRPr>
            </a:lvl3pPr>
            <a:lvl4pPr marL="0" indent="0" algn="l">
              <a:lnSpc>
                <a:spcPct val="120000"/>
              </a:lnSpc>
              <a:spcBef>
                <a:spcPts val="0"/>
              </a:spcBef>
              <a:spcAft>
                <a:spcPts val="0"/>
              </a:spcAft>
              <a:buFont typeface="Arial" panose="020B0604020202020204" pitchFamily="34" charset="0"/>
              <a:buNone/>
              <a:defRPr sz="2000" b="0">
                <a:solidFill>
                  <a:schemeClr val="tx1"/>
                </a:solidFill>
              </a:defRPr>
            </a:lvl4pPr>
            <a:lvl5pPr marL="0" indent="0" algn="l">
              <a:lnSpc>
                <a:spcPct val="120000"/>
              </a:lnSpc>
              <a:spcBef>
                <a:spcPts val="0"/>
              </a:spcBef>
              <a:spcAft>
                <a:spcPts val="0"/>
              </a:spcAft>
              <a:buFont typeface="Arial" panose="020B0604020202020204" pitchFamily="34" charset="0"/>
              <a:buNone/>
              <a:defRPr sz="2000" b="0">
                <a:solidFill>
                  <a:schemeClr val="tx1"/>
                </a:solidFill>
              </a:defRPr>
            </a:lvl5pPr>
            <a:lvl6pPr marL="0" indent="0" algn="l">
              <a:lnSpc>
                <a:spcPct val="120000"/>
              </a:lnSpc>
              <a:spcBef>
                <a:spcPts val="0"/>
              </a:spcBef>
              <a:spcAft>
                <a:spcPts val="0"/>
              </a:spcAft>
              <a:buFont typeface="Arial" panose="020B0604020202020204" pitchFamily="34" charset="0"/>
              <a:buNone/>
              <a:defRPr sz="2000" b="0">
                <a:solidFill>
                  <a:schemeClr val="tx1"/>
                </a:solidFill>
              </a:defRPr>
            </a:lvl6pPr>
            <a:lvl7pPr marL="0" indent="0" algn="l">
              <a:lnSpc>
                <a:spcPct val="120000"/>
              </a:lnSpc>
              <a:spcBef>
                <a:spcPts val="0"/>
              </a:spcBef>
              <a:spcAft>
                <a:spcPts val="0"/>
              </a:spcAft>
              <a:buFont typeface="Arial" panose="020B0604020202020204" pitchFamily="34" charset="0"/>
              <a:buNone/>
              <a:defRPr sz="2000" b="0">
                <a:solidFill>
                  <a:schemeClr val="tx1"/>
                </a:solidFill>
              </a:defRPr>
            </a:lvl7pPr>
            <a:lvl8pPr marL="0" indent="0" algn="l">
              <a:lnSpc>
                <a:spcPct val="120000"/>
              </a:lnSpc>
              <a:spcBef>
                <a:spcPts val="0"/>
              </a:spcBef>
              <a:spcAft>
                <a:spcPts val="0"/>
              </a:spcAft>
              <a:buFont typeface="Arial" panose="020B0604020202020204" pitchFamily="34" charset="0"/>
              <a:buNone/>
              <a:defRPr sz="2000" b="0">
                <a:solidFill>
                  <a:schemeClr val="tx1"/>
                </a:solidFill>
              </a:defRPr>
            </a:lvl8pPr>
            <a:lvl9pPr marL="0" indent="0" algn="l">
              <a:lnSpc>
                <a:spcPct val="120000"/>
              </a:lnSpc>
              <a:spcBef>
                <a:spcPts val="0"/>
              </a:spcBef>
              <a:spcAft>
                <a:spcPts val="0"/>
              </a:spcAft>
              <a:buFont typeface="Arial" panose="020B0604020202020204" pitchFamily="34" charset="0"/>
              <a:buNone/>
              <a:defRPr sz="2000" b="0">
                <a:solidFill>
                  <a:schemeClr val="tx1"/>
                </a:solidFill>
              </a:defRPr>
            </a:lvl9pPr>
          </a:lstStyle>
          <a:p>
            <a:r>
              <a:rPr lang="de-CH" dirty="0"/>
              <a:t>Subtitle or description text</a:t>
            </a:r>
            <a:endParaRPr lang="de-CH"/>
          </a:p>
        </p:txBody>
      </p:sp>
      <p:sp>
        <p:nvSpPr>
          <p:cNvPr id="2" name="Date Placeholder 1">
            <a:extLst>
              <a:ext uri="{FF2B5EF4-FFF2-40B4-BE49-F238E27FC236}">
                <a16:creationId xmlns:a16="http://schemas.microsoft.com/office/drawing/2014/main" id="{3322C972-CD61-6A31-531A-649CF203A5FE}"/>
              </a:ext>
            </a:extLst>
          </p:cNvPr>
          <p:cNvSpPr>
            <a:spLocks noGrp="1"/>
          </p:cNvSpPr>
          <p:nvPr>
            <p:ph type="dt" sz="half" idx="18"/>
          </p:nvPr>
        </p:nvSpPr>
        <p:spPr/>
        <p:txBody>
          <a:bodyPr/>
          <a:lstStyle/>
          <a:p>
            <a:pPr algn="r"/>
            <a:fld id="{F7589BDE-D275-48E5-9926-0260C2129B60}" type="datetime1">
              <a:rPr lang="de-CH" smtClean="0"/>
              <a:pPr algn="r"/>
              <a:t>29.03.2025</a:t>
            </a:fld>
            <a:endParaRPr lang="de-CH" dirty="0"/>
          </a:p>
        </p:txBody>
      </p:sp>
      <p:sp>
        <p:nvSpPr>
          <p:cNvPr id="9" name="Footer Placeholder 8">
            <a:extLst>
              <a:ext uri="{FF2B5EF4-FFF2-40B4-BE49-F238E27FC236}">
                <a16:creationId xmlns:a16="http://schemas.microsoft.com/office/drawing/2014/main" id="{23E29EF2-F798-EA83-46AB-72A88C24EB62}"/>
              </a:ext>
            </a:extLst>
          </p:cNvPr>
          <p:cNvSpPr>
            <a:spLocks noGrp="1"/>
          </p:cNvSpPr>
          <p:nvPr>
            <p:ph type="ftr" sz="quarter" idx="19"/>
          </p:nvPr>
        </p:nvSpPr>
        <p:spPr/>
        <p:txBody>
          <a:bodyPr/>
          <a:lstStyle/>
          <a:p>
            <a:endParaRPr lang="de-CH" dirty="0"/>
          </a:p>
        </p:txBody>
      </p:sp>
      <p:sp>
        <p:nvSpPr>
          <p:cNvPr id="10" name="Slide Number Placeholder 9">
            <a:extLst>
              <a:ext uri="{FF2B5EF4-FFF2-40B4-BE49-F238E27FC236}">
                <a16:creationId xmlns:a16="http://schemas.microsoft.com/office/drawing/2014/main" id="{71C41C69-942B-C972-FF4B-E0B54914E055}"/>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834621791"/>
      </p:ext>
    </p:extLst>
  </p:cSld>
  <p:clrMapOvr>
    <a:masterClrMapping/>
  </p:clrMapOvr>
  <p:extLst>
    <p:ext uri="{DCECCB84-F9BA-43D5-87BE-67443E8EF086}">
      <p15:sldGuideLst xmlns:p15="http://schemas.microsoft.com/office/powerpoint/2012/main">
        <p15:guide id="3" pos="7287">
          <p15:clr>
            <a:srgbClr val="C35EA4"/>
          </p15:clr>
        </p15:guide>
        <p15:guide id="4" pos="393">
          <p15:clr>
            <a:srgbClr val="C35EA4"/>
          </p15:clr>
        </p15:guide>
        <p15:guide id="5" orient="horz" pos="346">
          <p15:clr>
            <a:srgbClr val="C35EA4"/>
          </p15:clr>
        </p15:guide>
        <p15:guide id="6" orient="horz" pos="3884">
          <p15:clr>
            <a:srgbClr val="C35E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g title and text right">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578834B2-09B2-C869-D39C-9822EE6067B8}"/>
              </a:ext>
            </a:extLst>
          </p:cNvPr>
          <p:cNvSpPr>
            <a:spLocks noGrp="1"/>
          </p:cNvSpPr>
          <p:nvPr>
            <p:ph type="body" sz="quarter" idx="16"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E9160427-1786-BC42-F7E9-90AB615E86EA}"/>
              </a:ext>
            </a:extLst>
          </p:cNvPr>
          <p:cNvSpPr>
            <a:spLocks noGrp="1"/>
          </p:cNvSpPr>
          <p:nvPr>
            <p:ph type="ctrTitle" hasCustomPrompt="1"/>
          </p:nvPr>
        </p:nvSpPr>
        <p:spPr bwMode="gray">
          <a:xfrm>
            <a:off x="7176540" y="1196752"/>
            <a:ext cx="4392068" cy="1871663"/>
          </a:xfrm>
        </p:spPr>
        <p:txBody>
          <a:bodyPr anchor="b"/>
          <a:lstStyle>
            <a:lvl1pPr algn="l">
              <a:lnSpc>
                <a:spcPct val="105000"/>
              </a:lnSpc>
              <a:defRPr sz="3600" b="0" i="0">
                <a:solidFill>
                  <a:schemeClr val="tx1"/>
                </a:solidFill>
                <a:latin typeface="+mj-lt"/>
              </a:defRPr>
            </a:lvl1pPr>
          </a:lstStyle>
          <a:p>
            <a:r>
              <a:rPr lang="de-CH" dirty="0"/>
              <a:t>Big slide title</a:t>
            </a:r>
            <a:endParaRPr lang="de-CH"/>
          </a:p>
        </p:txBody>
      </p:sp>
      <p:sp>
        <p:nvSpPr>
          <p:cNvPr id="8" name="Untertitel 2">
            <a:extLst>
              <a:ext uri="{FF2B5EF4-FFF2-40B4-BE49-F238E27FC236}">
                <a16:creationId xmlns:a16="http://schemas.microsoft.com/office/drawing/2014/main" id="{FB2E505C-748C-D9E1-FFD1-8A532F17E445}"/>
              </a:ext>
            </a:extLst>
          </p:cNvPr>
          <p:cNvSpPr>
            <a:spLocks noGrp="1"/>
          </p:cNvSpPr>
          <p:nvPr>
            <p:ph type="subTitle" idx="17" hasCustomPrompt="1"/>
          </p:nvPr>
        </p:nvSpPr>
        <p:spPr bwMode="gray">
          <a:xfrm>
            <a:off x="7176540" y="3355752"/>
            <a:ext cx="4392068" cy="2810098"/>
          </a:xfrm>
        </p:spPr>
        <p:txBody>
          <a:bodyPr/>
          <a:lstStyle>
            <a:lvl1pPr marL="0" indent="0" algn="l">
              <a:lnSpc>
                <a:spcPct val="120000"/>
              </a:lnSpc>
              <a:spcBef>
                <a:spcPts val="0"/>
              </a:spcBef>
              <a:spcAft>
                <a:spcPts val="0"/>
              </a:spcAft>
              <a:buFont typeface="Arial" panose="020B0604020202020204" pitchFamily="34" charset="0"/>
              <a:buNone/>
              <a:defRPr sz="20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2000" b="0">
                <a:solidFill>
                  <a:schemeClr val="tx1"/>
                </a:solidFill>
              </a:defRPr>
            </a:lvl2pPr>
            <a:lvl3pPr marL="0" indent="0" algn="l">
              <a:lnSpc>
                <a:spcPct val="120000"/>
              </a:lnSpc>
              <a:spcBef>
                <a:spcPts val="0"/>
              </a:spcBef>
              <a:spcAft>
                <a:spcPts val="0"/>
              </a:spcAft>
              <a:buFont typeface="Arial" panose="020B0604020202020204" pitchFamily="34" charset="0"/>
              <a:buNone/>
              <a:defRPr sz="2000" b="0">
                <a:solidFill>
                  <a:schemeClr val="tx1"/>
                </a:solidFill>
              </a:defRPr>
            </a:lvl3pPr>
            <a:lvl4pPr marL="0" indent="0" algn="l">
              <a:lnSpc>
                <a:spcPct val="120000"/>
              </a:lnSpc>
              <a:spcBef>
                <a:spcPts val="0"/>
              </a:spcBef>
              <a:spcAft>
                <a:spcPts val="0"/>
              </a:spcAft>
              <a:buFont typeface="Arial" panose="020B0604020202020204" pitchFamily="34" charset="0"/>
              <a:buNone/>
              <a:defRPr sz="2000" b="0">
                <a:solidFill>
                  <a:schemeClr val="tx1"/>
                </a:solidFill>
              </a:defRPr>
            </a:lvl4pPr>
            <a:lvl5pPr marL="0" indent="0" algn="l">
              <a:lnSpc>
                <a:spcPct val="120000"/>
              </a:lnSpc>
              <a:spcBef>
                <a:spcPts val="0"/>
              </a:spcBef>
              <a:spcAft>
                <a:spcPts val="0"/>
              </a:spcAft>
              <a:buFont typeface="Arial" panose="020B0604020202020204" pitchFamily="34" charset="0"/>
              <a:buNone/>
              <a:defRPr sz="2000" b="0">
                <a:solidFill>
                  <a:schemeClr val="tx1"/>
                </a:solidFill>
              </a:defRPr>
            </a:lvl5pPr>
            <a:lvl6pPr marL="0" indent="0" algn="l">
              <a:lnSpc>
                <a:spcPct val="120000"/>
              </a:lnSpc>
              <a:spcBef>
                <a:spcPts val="0"/>
              </a:spcBef>
              <a:spcAft>
                <a:spcPts val="0"/>
              </a:spcAft>
              <a:buFont typeface="Arial" panose="020B0604020202020204" pitchFamily="34" charset="0"/>
              <a:buNone/>
              <a:defRPr sz="2000" b="0">
                <a:solidFill>
                  <a:schemeClr val="tx1"/>
                </a:solidFill>
              </a:defRPr>
            </a:lvl6pPr>
            <a:lvl7pPr marL="0" indent="0" algn="l">
              <a:lnSpc>
                <a:spcPct val="120000"/>
              </a:lnSpc>
              <a:spcBef>
                <a:spcPts val="0"/>
              </a:spcBef>
              <a:spcAft>
                <a:spcPts val="0"/>
              </a:spcAft>
              <a:buFont typeface="Arial" panose="020B0604020202020204" pitchFamily="34" charset="0"/>
              <a:buNone/>
              <a:defRPr sz="2000" b="0">
                <a:solidFill>
                  <a:schemeClr val="tx1"/>
                </a:solidFill>
              </a:defRPr>
            </a:lvl7pPr>
            <a:lvl8pPr marL="0" indent="0" algn="l">
              <a:lnSpc>
                <a:spcPct val="120000"/>
              </a:lnSpc>
              <a:spcBef>
                <a:spcPts val="0"/>
              </a:spcBef>
              <a:spcAft>
                <a:spcPts val="0"/>
              </a:spcAft>
              <a:buFont typeface="Arial" panose="020B0604020202020204" pitchFamily="34" charset="0"/>
              <a:buNone/>
              <a:defRPr sz="2000" b="0">
                <a:solidFill>
                  <a:schemeClr val="tx1"/>
                </a:solidFill>
              </a:defRPr>
            </a:lvl8pPr>
            <a:lvl9pPr marL="0" indent="0" algn="l">
              <a:lnSpc>
                <a:spcPct val="120000"/>
              </a:lnSpc>
              <a:spcBef>
                <a:spcPts val="0"/>
              </a:spcBef>
              <a:spcAft>
                <a:spcPts val="0"/>
              </a:spcAft>
              <a:buFont typeface="Arial" panose="020B0604020202020204" pitchFamily="34" charset="0"/>
              <a:buNone/>
              <a:defRPr sz="2000" b="0">
                <a:solidFill>
                  <a:schemeClr val="tx1"/>
                </a:solidFill>
              </a:defRPr>
            </a:lvl9pPr>
          </a:lstStyle>
          <a:p>
            <a:r>
              <a:rPr lang="de-CH" dirty="0"/>
              <a:t>Subtitle or description text</a:t>
            </a:r>
            <a:endParaRPr lang="de-CH"/>
          </a:p>
        </p:txBody>
      </p:sp>
      <p:sp>
        <p:nvSpPr>
          <p:cNvPr id="2" name="Date Placeholder 1">
            <a:extLst>
              <a:ext uri="{FF2B5EF4-FFF2-40B4-BE49-F238E27FC236}">
                <a16:creationId xmlns:a16="http://schemas.microsoft.com/office/drawing/2014/main" id="{2E91F31F-E193-9B2E-D4B8-29840E9F9E11}"/>
              </a:ext>
            </a:extLst>
          </p:cNvPr>
          <p:cNvSpPr>
            <a:spLocks noGrp="1"/>
          </p:cNvSpPr>
          <p:nvPr>
            <p:ph type="dt" sz="half" idx="18"/>
          </p:nvPr>
        </p:nvSpPr>
        <p:spPr/>
        <p:txBody>
          <a:bodyPr/>
          <a:lstStyle/>
          <a:p>
            <a:pPr algn="r"/>
            <a:fld id="{F7589BDE-D275-48E5-9926-0260C2129B60}" type="datetime1">
              <a:rPr lang="de-CH" smtClean="0"/>
              <a:pPr algn="r"/>
              <a:t>29.03.2025</a:t>
            </a:fld>
            <a:endParaRPr lang="de-CH" dirty="0"/>
          </a:p>
        </p:txBody>
      </p:sp>
      <p:sp>
        <p:nvSpPr>
          <p:cNvPr id="9" name="Footer Placeholder 8">
            <a:extLst>
              <a:ext uri="{FF2B5EF4-FFF2-40B4-BE49-F238E27FC236}">
                <a16:creationId xmlns:a16="http://schemas.microsoft.com/office/drawing/2014/main" id="{54AC03D6-4F2D-9943-332F-147D10B2461D}"/>
              </a:ext>
            </a:extLst>
          </p:cNvPr>
          <p:cNvSpPr>
            <a:spLocks noGrp="1"/>
          </p:cNvSpPr>
          <p:nvPr>
            <p:ph type="ftr" sz="quarter" idx="19"/>
          </p:nvPr>
        </p:nvSpPr>
        <p:spPr/>
        <p:txBody>
          <a:bodyPr/>
          <a:lstStyle/>
          <a:p>
            <a:endParaRPr lang="de-CH" dirty="0"/>
          </a:p>
        </p:txBody>
      </p:sp>
      <p:sp>
        <p:nvSpPr>
          <p:cNvPr id="10" name="Slide Number Placeholder 9">
            <a:extLst>
              <a:ext uri="{FF2B5EF4-FFF2-40B4-BE49-F238E27FC236}">
                <a16:creationId xmlns:a16="http://schemas.microsoft.com/office/drawing/2014/main" id="{9274EB98-68FF-3BA4-5E75-09F7992E89CA}"/>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057823408"/>
      </p:ext>
    </p:extLst>
  </p:cSld>
  <p:clrMapOvr>
    <a:masterClrMapping/>
  </p:clrMapOvr>
  <p:extLst>
    <p:ext uri="{DCECCB84-F9BA-43D5-87BE-67443E8EF086}">
      <p15:sldGuideLst xmlns:p15="http://schemas.microsoft.com/office/powerpoint/2012/main">
        <p15:guide id="3" pos="7287">
          <p15:clr>
            <a:srgbClr val="C35EA4"/>
          </p15:clr>
        </p15:guide>
        <p15:guide id="4" pos="393">
          <p15:clr>
            <a:srgbClr val="C35EA4"/>
          </p15:clr>
        </p15:guide>
        <p15:guide id="5" orient="horz" pos="346">
          <p15:clr>
            <a:srgbClr val="C35EA4"/>
          </p15:clr>
        </p15:guide>
        <p15:guide id="6" orient="horz" pos="3884">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6" name="Textplatzhalter 7">
            <a:extLst>
              <a:ext uri="{FF2B5EF4-FFF2-40B4-BE49-F238E27FC236}">
                <a16:creationId xmlns:a16="http://schemas.microsoft.com/office/drawing/2014/main" id="{AEBC04E3-C329-1347-F248-520BA5C49601}"/>
              </a:ext>
            </a:extLst>
          </p:cNvPr>
          <p:cNvSpPr>
            <a:spLocks noGrp="1"/>
          </p:cNvSpPr>
          <p:nvPr>
            <p:ph type="body" sz="quarter" idx="15" hasCustomPrompt="1"/>
          </p:nvPr>
        </p:nvSpPr>
        <p:spPr bwMode="gray">
          <a:xfrm>
            <a:off x="619304" y="332672"/>
            <a:ext cx="5332064" cy="144000"/>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7" name="Titel 1">
            <a:extLst>
              <a:ext uri="{FF2B5EF4-FFF2-40B4-BE49-F238E27FC236}">
                <a16:creationId xmlns:a16="http://schemas.microsoft.com/office/drawing/2014/main" id="{D0FD67C0-7178-26E1-24BE-E54415F8DFEC}"/>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9" name="Untertitel 2">
            <a:extLst>
              <a:ext uri="{FF2B5EF4-FFF2-40B4-BE49-F238E27FC236}">
                <a16:creationId xmlns:a16="http://schemas.microsoft.com/office/drawing/2014/main" id="{B5C4E04F-626F-BFE3-9C6A-4189CB9A3ED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1" name="Date Placeholder 10">
            <a:extLst>
              <a:ext uri="{FF2B5EF4-FFF2-40B4-BE49-F238E27FC236}">
                <a16:creationId xmlns:a16="http://schemas.microsoft.com/office/drawing/2014/main" id="{4DF6ADD4-CCC2-19BF-8989-765B61C14882}"/>
              </a:ext>
            </a:extLst>
          </p:cNvPr>
          <p:cNvSpPr>
            <a:spLocks noGrp="1"/>
          </p:cNvSpPr>
          <p:nvPr>
            <p:ph type="dt" sz="half" idx="18"/>
          </p:nvPr>
        </p:nvSpPr>
        <p:spPr/>
        <p:txBody>
          <a:bodyPr/>
          <a:lstStyle/>
          <a:p>
            <a:pPr algn="r"/>
            <a:fld id="{F7589BDE-D275-48E5-9926-0260C2129B60}" type="datetime1">
              <a:rPr lang="de-CH" smtClean="0"/>
              <a:pPr algn="r"/>
              <a:t>29.03.2025</a:t>
            </a:fld>
            <a:endParaRPr lang="de-CH" dirty="0"/>
          </a:p>
        </p:txBody>
      </p:sp>
      <p:sp>
        <p:nvSpPr>
          <p:cNvPr id="12" name="Footer Placeholder 11">
            <a:extLst>
              <a:ext uri="{FF2B5EF4-FFF2-40B4-BE49-F238E27FC236}">
                <a16:creationId xmlns:a16="http://schemas.microsoft.com/office/drawing/2014/main" id="{C8EDF942-4CEC-3A38-6F89-C32E708A4F4C}"/>
              </a:ext>
            </a:extLst>
          </p:cNvPr>
          <p:cNvSpPr>
            <a:spLocks noGrp="1"/>
          </p:cNvSpPr>
          <p:nvPr>
            <p:ph type="ftr" sz="quarter" idx="19"/>
          </p:nvPr>
        </p:nvSpPr>
        <p:spPr/>
        <p:txBody>
          <a:bodyPr/>
          <a:lstStyle/>
          <a:p>
            <a:endParaRPr lang="de-CH" dirty="0"/>
          </a:p>
        </p:txBody>
      </p:sp>
      <p:sp>
        <p:nvSpPr>
          <p:cNvPr id="13" name="Slide Number Placeholder 12">
            <a:extLst>
              <a:ext uri="{FF2B5EF4-FFF2-40B4-BE49-F238E27FC236}">
                <a16:creationId xmlns:a16="http://schemas.microsoft.com/office/drawing/2014/main" id="{76E90A2F-8A5C-F19B-DC08-BB89E8ABEF03}"/>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716961324"/>
      </p:ext>
    </p:extLst>
  </p:cSld>
  <p:clrMapOvr>
    <a:masterClrMapping/>
  </p:clrMapOvr>
  <p:extLst>
    <p:ext uri="{DCECCB84-F9BA-43D5-87BE-67443E8EF086}">
      <p15:sldGuideLst xmlns:p15="http://schemas.microsoft.com/office/powerpoint/2012/main">
        <p15:guide id="1" pos="393">
          <p15:clr>
            <a:srgbClr val="C35EA4"/>
          </p15:clr>
        </p15:guide>
        <p15:guide id="2" pos="7287">
          <p15:clr>
            <a:srgbClr val="C35EA4"/>
          </p15:clr>
        </p15:guide>
        <p15:guide id="3" orient="horz" pos="1026">
          <p15:clr>
            <a:srgbClr val="C35EA4"/>
          </p15:clr>
        </p15:guide>
        <p15:guide id="4" orient="horz" pos="3884">
          <p15:clr>
            <a:srgbClr val="C35EA4"/>
          </p15:clr>
        </p15:guide>
        <p15:guide id="5" orient="horz" pos="346">
          <p15:clr>
            <a:srgbClr val="C35E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big picture">
    <p:spTree>
      <p:nvGrpSpPr>
        <p:cNvPr id="1" name=""/>
        <p:cNvGrpSpPr/>
        <p:nvPr/>
      </p:nvGrpSpPr>
      <p:grpSpPr>
        <a:xfrm>
          <a:off x="0" y="0"/>
          <a:ext cx="0" cy="0"/>
          <a:chOff x="0" y="0"/>
          <a:chExt cx="0" cy="0"/>
        </a:xfrm>
      </p:grpSpPr>
      <p:sp>
        <p:nvSpPr>
          <p:cNvPr id="7" name="Bildplatzhalter 8"/>
          <p:cNvSpPr>
            <a:spLocks noGrp="1"/>
          </p:cNvSpPr>
          <p:nvPr>
            <p:ph type="pic" sz="quarter" idx="13" hasCustomPrompt="1"/>
          </p:nvPr>
        </p:nvSpPr>
        <p:spPr bwMode="gray">
          <a:xfrm>
            <a:off x="0" y="0"/>
            <a:ext cx="12191999" cy="6858000"/>
          </a:xfrm>
          <a:prstGeom prst="rect">
            <a:avLst/>
          </a:prstGeom>
          <a:solidFill>
            <a:schemeClr val="bg1">
              <a:lumMod val="95000"/>
            </a:schemeClr>
          </a:solidFill>
        </p:spPr>
        <p:txBody>
          <a:bodyPr lIns="5976000" rIns="288000" bIns="1296000" anchor="ctr"/>
          <a:lstStyle>
            <a:lvl1pPr algn="l">
              <a:lnSpc>
                <a:spcPct val="100000"/>
              </a:lnSpc>
              <a:spcBef>
                <a:spcPts val="0"/>
              </a:spcBef>
              <a:defRPr sz="1200" b="0">
                <a:latin typeface="+mn-lt"/>
              </a:defRPr>
            </a:lvl1pPr>
          </a:lstStyle>
          <a:p>
            <a:pPr lvl="0"/>
            <a:r>
              <a:rPr lang="de-CH" sz="1000" dirty="0">
                <a:solidFill>
                  <a:schemeClr val="tx1"/>
                </a:solidFill>
              </a:rPr>
              <a:t>Please insert an image using the "Insert" tab and click on the "Images" button. </a:t>
            </a:r>
            <a:br>
              <a:rPr lang="en-GB" sz="1000" dirty="0">
                <a:solidFill>
                  <a:schemeClr val="tx1"/>
                </a:solidFill>
              </a:rPr>
            </a:br>
            <a:r>
              <a:rPr lang="de-CH" sz="1000" dirty="0">
                <a:solidFill>
                  <a:schemeClr val="tx1"/>
                </a:solidFill>
              </a:rPr>
              <a:t>Alternatively, right-click on the gradient and the title placeholder and place them in the background. Insert the image by clicking on the icon and place it in the background again.</a:t>
            </a:r>
          </a:p>
        </p:txBody>
      </p:sp>
      <p:sp>
        <p:nvSpPr>
          <p:cNvPr id="13" name="Textplatzhalter 13">
            <a:extLst>
              <a:ext uri="{FF2B5EF4-FFF2-40B4-BE49-F238E27FC236}">
                <a16:creationId xmlns:a16="http://schemas.microsoft.com/office/drawing/2014/main" id="{5978AB7B-5994-57EA-0579-6A896E88B723}"/>
              </a:ext>
              <a:ext uri="{C183D7F6-B498-43B3-948B-1728B52AA6E4}">
                <adec:decorative xmlns:adec="http://schemas.microsoft.com/office/drawing/2017/decorative" val="1"/>
              </a:ext>
            </a:extLst>
          </p:cNvPr>
          <p:cNvSpPr>
            <a:spLocks noGrp="1"/>
          </p:cNvSpPr>
          <p:nvPr>
            <p:ph type="body" sz="quarter" idx="18" hasCustomPrompt="1"/>
          </p:nvPr>
        </p:nvSpPr>
        <p:spPr bwMode="gray">
          <a:xfrm>
            <a:off x="3" y="0"/>
            <a:ext cx="12191997" cy="6857999"/>
          </a:xfrm>
          <a:gradFill>
            <a:gsLst>
              <a:gs pos="0">
                <a:srgbClr val="000000">
                  <a:alpha val="80000"/>
                </a:srgbClr>
              </a:gs>
              <a:gs pos="75000">
                <a:srgbClr val="000000">
                  <a:alpha val="0"/>
                </a:srgbClr>
              </a:gs>
            </a:gsLst>
            <a:lin ang="0" scaled="1"/>
          </a:gradFill>
        </p:spPr>
        <p:txBody>
          <a:bodyPr/>
          <a:lstStyle>
            <a:lvl1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1pPr>
            <a:lvl2pPr marL="0" indent="0">
              <a:lnSpc>
                <a:spcPct val="100000"/>
              </a:lnSpc>
              <a:spcBef>
                <a:spcPts val="0"/>
              </a:spcBef>
              <a:spcAft>
                <a:spcPts val="0"/>
              </a:spcAft>
              <a:buFont typeface="Arial" panose="020B0604020202020204" pitchFamily="34" charset="0"/>
              <a:buNone/>
              <a:defRPr sz="100">
                <a:solidFill>
                  <a:schemeClr val="tx1">
                    <a:alpha val="0"/>
                  </a:schemeClr>
                </a:solidFill>
                <a:latin typeface="+mn-lt"/>
              </a:defRPr>
            </a:lvl2pPr>
            <a:lvl3pPr marL="0" indent="0">
              <a:lnSpc>
                <a:spcPct val="100000"/>
              </a:lnSpc>
              <a:spcBef>
                <a:spcPts val="0"/>
              </a:spcBef>
              <a:spcAft>
                <a:spcPts val="0"/>
              </a:spcAft>
              <a:buNone/>
              <a:defRPr sz="100">
                <a:solidFill>
                  <a:schemeClr val="tx1">
                    <a:alpha val="0"/>
                  </a:schemeClr>
                </a:solidFill>
                <a:latin typeface="+mn-lt"/>
              </a:defRPr>
            </a:lvl3pPr>
            <a:lvl4pPr marL="0" indent="0">
              <a:lnSpc>
                <a:spcPct val="100000"/>
              </a:lnSpc>
              <a:spcBef>
                <a:spcPts val="0"/>
              </a:spcBef>
              <a:spcAft>
                <a:spcPts val="0"/>
              </a:spcAft>
              <a:buNone/>
              <a:defRPr sz="100">
                <a:solidFill>
                  <a:schemeClr val="tx1">
                    <a:alpha val="0"/>
                  </a:schemeClr>
                </a:solidFill>
                <a:latin typeface="+mn-lt"/>
              </a:defRPr>
            </a:lvl4pPr>
            <a:lvl5pPr marL="0" indent="0">
              <a:lnSpc>
                <a:spcPct val="100000"/>
              </a:lnSpc>
              <a:spcBef>
                <a:spcPts val="0"/>
              </a:spcBef>
              <a:spcAft>
                <a:spcPts val="0"/>
              </a:spcAft>
              <a:buNone/>
              <a:defRPr sz="100">
                <a:solidFill>
                  <a:schemeClr val="tx1">
                    <a:alpha val="0"/>
                  </a:schemeClr>
                </a:solidFill>
                <a:latin typeface="+mn-lt"/>
              </a:defRPr>
            </a:lvl5pPr>
            <a:lvl6pPr marL="0" indent="0">
              <a:lnSpc>
                <a:spcPct val="100000"/>
              </a:lnSpc>
              <a:spcBef>
                <a:spcPts val="0"/>
              </a:spcBef>
              <a:spcAft>
                <a:spcPts val="0"/>
              </a:spcAft>
              <a:buNone/>
              <a:defRPr sz="100">
                <a:solidFill>
                  <a:schemeClr val="tx1">
                    <a:alpha val="0"/>
                  </a:schemeClr>
                </a:solidFill>
                <a:latin typeface="+mn-lt"/>
              </a:defRPr>
            </a:lvl6pPr>
            <a:lvl7pPr marL="0" indent="0">
              <a:lnSpc>
                <a:spcPct val="100000"/>
              </a:lnSpc>
              <a:spcBef>
                <a:spcPts val="0"/>
              </a:spcBef>
              <a:spcAft>
                <a:spcPts val="0"/>
              </a:spcAft>
              <a:buNone/>
              <a:defRPr sz="100">
                <a:solidFill>
                  <a:schemeClr val="tx1">
                    <a:alpha val="0"/>
                  </a:schemeClr>
                </a:solidFill>
                <a:latin typeface="+mn-lt"/>
              </a:defRPr>
            </a:lvl7pPr>
            <a:lvl8pPr marL="0" indent="0">
              <a:lnSpc>
                <a:spcPct val="100000"/>
              </a:lnSpc>
              <a:spcBef>
                <a:spcPts val="0"/>
              </a:spcBef>
              <a:spcAft>
                <a:spcPts val="0"/>
              </a:spcAft>
              <a:buNone/>
              <a:defRPr sz="100">
                <a:solidFill>
                  <a:schemeClr val="tx1">
                    <a:alpha val="0"/>
                  </a:schemeClr>
                </a:solidFill>
                <a:latin typeface="+mn-lt"/>
              </a:defRPr>
            </a:lvl8pPr>
            <a:lvl9pPr marL="0" indent="0">
              <a:lnSpc>
                <a:spcPct val="100000"/>
              </a:lnSpc>
              <a:spcBef>
                <a:spcPts val="0"/>
              </a:spcBef>
              <a:spcAft>
                <a:spcPts val="0"/>
              </a:spcAft>
              <a:buNone/>
              <a:defRPr sz="100">
                <a:solidFill>
                  <a:schemeClr val="tx1">
                    <a:alpha val="0"/>
                  </a:schemeClr>
                </a:solidFill>
                <a:latin typeface="+mn-lt"/>
              </a:defRPr>
            </a:lvl9pPr>
          </a:lstStyle>
          <a:p>
            <a:r>
              <a:rPr lang="de-CH" dirty="0"/>
              <a:t> </a:t>
            </a:r>
            <a:endParaRPr lang="de-CH"/>
          </a:p>
        </p:txBody>
      </p:sp>
      <p:sp>
        <p:nvSpPr>
          <p:cNvPr id="9" name="Textplatzhalter 3">
            <a:extLst>
              <a:ext uri="{FF2B5EF4-FFF2-40B4-BE49-F238E27FC236}">
                <a16:creationId xmlns:a16="http://schemas.microsoft.com/office/drawing/2014/main" id="{3EDB29FC-FCED-42E2-BC8D-9BE3A24F370A}"/>
              </a:ext>
              <a:ext uri="{C183D7F6-B498-43B3-948B-1728B52AA6E4}">
                <adec:decorative xmlns:adec="http://schemas.microsoft.com/office/drawing/2017/decorative" val="1"/>
              </a:ext>
            </a:extLst>
          </p:cNvPr>
          <p:cNvSpPr>
            <a:spLocks noGrp="1"/>
          </p:cNvSpPr>
          <p:nvPr>
            <p:ph type="body" sz="quarter" idx="14" hasCustomPrompt="1"/>
          </p:nvPr>
        </p:nvSpPr>
        <p:spPr bwMode="gray">
          <a:xfrm>
            <a:off x="9552496" y="548792"/>
            <a:ext cx="1008000" cy="1008000"/>
          </a:xfrm>
          <a:prstGeom prst="rect">
            <a:avLst/>
          </a:prstGeom>
          <a:blipFill>
            <a:blip r:embed="rId2">
              <a:extLst>
                <a:ext uri="{96DAC541-7B7A-43D3-8B79-37D633B846F1}">
                  <asvg:svgBlip xmlns:asvg="http://schemas.microsoft.com/office/drawing/2016/SVG/main" r:embed="rId3"/>
                </a:ext>
              </a:extLst>
            </a:blip>
            <a:stretch>
              <a:fillRect/>
            </a:stretch>
          </a:blipFill>
        </p:spPr>
        <p:txBody>
          <a:bodyPr/>
          <a:lstStyle>
            <a:lvl1pPr marL="0" indent="0">
              <a:lnSpc>
                <a:spcPct val="50000"/>
              </a:lnSpc>
              <a:spcBef>
                <a:spcPts val="0"/>
              </a:spcBef>
              <a:spcAft>
                <a:spcPts val="0"/>
              </a:spcAft>
              <a:buFont typeface="Arial" panose="020B0604020202020204" pitchFamily="34" charset="0"/>
              <a:buNone/>
              <a:defRPr sz="100" b="0">
                <a:solidFill>
                  <a:schemeClr val="bg1"/>
                </a:solidFill>
              </a:defRPr>
            </a:lvl1pPr>
            <a:lvl2pPr marL="0" indent="0">
              <a:lnSpc>
                <a:spcPct val="50000"/>
              </a:lnSpc>
              <a:spcBef>
                <a:spcPts val="0"/>
              </a:spcBef>
              <a:spcAft>
                <a:spcPts val="0"/>
              </a:spcAft>
              <a:buFont typeface="Arial" panose="020B0604020202020204" pitchFamily="34" charset="0"/>
              <a:buNone/>
              <a:defRPr sz="100" b="0">
                <a:solidFill>
                  <a:schemeClr val="bg1"/>
                </a:solidFill>
              </a:defRPr>
            </a:lvl2pPr>
            <a:lvl3pPr marL="0" indent="0">
              <a:lnSpc>
                <a:spcPct val="50000"/>
              </a:lnSpc>
              <a:spcBef>
                <a:spcPts val="0"/>
              </a:spcBef>
              <a:spcAft>
                <a:spcPts val="0"/>
              </a:spcAft>
              <a:buNone/>
              <a:defRPr sz="100" b="0">
                <a:solidFill>
                  <a:schemeClr val="bg1"/>
                </a:solidFill>
              </a:defRPr>
            </a:lvl3pPr>
            <a:lvl4pPr marL="0" indent="0">
              <a:lnSpc>
                <a:spcPct val="50000"/>
              </a:lnSpc>
              <a:spcBef>
                <a:spcPts val="0"/>
              </a:spcBef>
              <a:spcAft>
                <a:spcPts val="0"/>
              </a:spcAft>
              <a:buNone/>
              <a:defRPr sz="100" b="0">
                <a:solidFill>
                  <a:schemeClr val="bg1"/>
                </a:solidFill>
              </a:defRPr>
            </a:lvl4pPr>
            <a:lvl5pPr marL="0" indent="0">
              <a:lnSpc>
                <a:spcPct val="50000"/>
              </a:lnSpc>
              <a:spcBef>
                <a:spcPts val="0"/>
              </a:spcBef>
              <a:spcAft>
                <a:spcPts val="0"/>
              </a:spcAft>
              <a:buNone/>
              <a:defRPr sz="100" b="0">
                <a:solidFill>
                  <a:schemeClr val="bg1"/>
                </a:solidFill>
              </a:defRPr>
            </a:lvl5pPr>
            <a:lvl6pPr marL="0" indent="0">
              <a:lnSpc>
                <a:spcPct val="50000"/>
              </a:lnSpc>
              <a:spcBef>
                <a:spcPts val="0"/>
              </a:spcBef>
              <a:spcAft>
                <a:spcPts val="0"/>
              </a:spcAft>
              <a:buNone/>
              <a:defRPr sz="100" b="0">
                <a:solidFill>
                  <a:schemeClr val="bg1"/>
                </a:solidFill>
              </a:defRPr>
            </a:lvl6pPr>
            <a:lvl7pPr marL="0" indent="0">
              <a:lnSpc>
                <a:spcPct val="50000"/>
              </a:lnSpc>
              <a:spcBef>
                <a:spcPts val="0"/>
              </a:spcBef>
              <a:spcAft>
                <a:spcPts val="0"/>
              </a:spcAft>
              <a:buNone/>
              <a:defRPr sz="100" b="0">
                <a:solidFill>
                  <a:schemeClr val="bg1"/>
                </a:solidFill>
              </a:defRPr>
            </a:lvl7pPr>
            <a:lvl8pPr marL="0" indent="0">
              <a:lnSpc>
                <a:spcPct val="50000"/>
              </a:lnSpc>
              <a:spcBef>
                <a:spcPts val="0"/>
              </a:spcBef>
              <a:spcAft>
                <a:spcPts val="0"/>
              </a:spcAft>
              <a:buNone/>
              <a:defRPr sz="100" b="0">
                <a:solidFill>
                  <a:schemeClr val="bg1"/>
                </a:solidFill>
              </a:defRPr>
            </a:lvl8pPr>
            <a:lvl9pPr marL="0" indent="0">
              <a:lnSpc>
                <a:spcPct val="50000"/>
              </a:lnSpc>
              <a:spcBef>
                <a:spcPts val="0"/>
              </a:spcBef>
              <a:spcAft>
                <a:spcPts val="0"/>
              </a:spcAft>
              <a:buNone/>
              <a:defRPr sz="100" b="0">
                <a:solidFill>
                  <a:schemeClr val="bg1"/>
                </a:solidFill>
              </a:defRPr>
            </a:lvl9pPr>
          </a:lstStyle>
          <a:p>
            <a:pPr lvl="0"/>
            <a:r>
              <a:rPr lang="de-CH" dirty="0"/>
              <a:t> </a:t>
            </a:r>
            <a:endParaRPr lang="de-CH"/>
          </a:p>
        </p:txBody>
      </p:sp>
      <p:sp>
        <p:nvSpPr>
          <p:cNvPr id="3" name="Subtitle"/>
          <p:cNvSpPr>
            <a:spLocks noGrp="1"/>
          </p:cNvSpPr>
          <p:nvPr>
            <p:ph type="subTitle" idx="1" hasCustomPrompt="1"/>
          </p:nvPr>
        </p:nvSpPr>
        <p:spPr bwMode="gray">
          <a:xfrm>
            <a:off x="1271588" y="5013325"/>
            <a:ext cx="5616575" cy="359891"/>
          </a:xfrm>
          <a:prstGeom prst="rect">
            <a:avLst/>
          </a:prstGeom>
        </p:spPr>
        <p:txBody>
          <a:bodyPr/>
          <a:lstStyle>
            <a:lvl1pPr marL="0" indent="0" algn="l">
              <a:lnSpc>
                <a:spcPct val="120000"/>
              </a:lnSpc>
              <a:spcBef>
                <a:spcPts val="0"/>
              </a:spcBef>
              <a:spcAft>
                <a:spcPts val="1200"/>
              </a:spcAft>
              <a:buFont typeface="Arial" panose="020B0604020202020204" pitchFamily="34" charset="0"/>
              <a:buNone/>
              <a:defRPr sz="2000" b="0">
                <a:solidFill>
                  <a:schemeClr val="bg1"/>
                </a:solidFill>
                <a:latin typeface="+mn-lt"/>
              </a:defRPr>
            </a:lvl1pPr>
            <a:lvl2pPr marL="0" indent="0" algn="l">
              <a:lnSpc>
                <a:spcPct val="100000"/>
              </a:lnSpc>
              <a:spcBef>
                <a:spcPts val="0"/>
              </a:spcBef>
              <a:spcAft>
                <a:spcPts val="0"/>
              </a:spcAft>
              <a:buFont typeface="Arial" panose="020B0604020202020204" pitchFamily="34" charset="0"/>
              <a:buNone/>
              <a:defRPr sz="1200" b="0">
                <a:solidFill>
                  <a:schemeClr val="bg1"/>
                </a:solidFill>
              </a:defRPr>
            </a:lvl2pPr>
            <a:lvl3pPr marL="0" indent="0" algn="l">
              <a:lnSpc>
                <a:spcPct val="100000"/>
              </a:lnSpc>
              <a:spcBef>
                <a:spcPts val="0"/>
              </a:spcBef>
              <a:spcAft>
                <a:spcPts val="0"/>
              </a:spcAft>
              <a:buFont typeface="Arial" panose="020B0604020202020204" pitchFamily="34" charset="0"/>
              <a:buNone/>
              <a:defRPr sz="1200" b="0">
                <a:solidFill>
                  <a:schemeClr val="bg1"/>
                </a:solidFill>
              </a:defRPr>
            </a:lvl3pPr>
            <a:lvl4pPr marL="0" indent="0" algn="l">
              <a:lnSpc>
                <a:spcPct val="100000"/>
              </a:lnSpc>
              <a:spcBef>
                <a:spcPts val="0"/>
              </a:spcBef>
              <a:spcAft>
                <a:spcPts val="0"/>
              </a:spcAft>
              <a:buFont typeface="Arial" panose="020B0604020202020204" pitchFamily="34" charset="0"/>
              <a:buNone/>
              <a:defRPr sz="1200" b="0">
                <a:solidFill>
                  <a:schemeClr val="bg1"/>
                </a:solidFill>
              </a:defRPr>
            </a:lvl4pPr>
            <a:lvl5pPr marL="0" indent="0" algn="l">
              <a:lnSpc>
                <a:spcPct val="100000"/>
              </a:lnSpc>
              <a:spcBef>
                <a:spcPts val="0"/>
              </a:spcBef>
              <a:spcAft>
                <a:spcPts val="0"/>
              </a:spcAft>
              <a:buFont typeface="Arial" panose="020B0604020202020204" pitchFamily="34" charset="0"/>
              <a:buNone/>
              <a:defRPr sz="1200" b="0">
                <a:solidFill>
                  <a:schemeClr val="bg1"/>
                </a:solidFill>
              </a:defRPr>
            </a:lvl5pPr>
            <a:lvl6pPr marL="0" indent="0" algn="l">
              <a:lnSpc>
                <a:spcPct val="100000"/>
              </a:lnSpc>
              <a:spcBef>
                <a:spcPts val="0"/>
              </a:spcBef>
              <a:spcAft>
                <a:spcPts val="0"/>
              </a:spcAft>
              <a:buFont typeface="Arial" panose="020B0604020202020204" pitchFamily="34" charset="0"/>
              <a:buNone/>
              <a:defRPr sz="1200" b="0">
                <a:solidFill>
                  <a:schemeClr val="bg1"/>
                </a:solidFill>
              </a:defRPr>
            </a:lvl6pPr>
            <a:lvl7pPr marL="0" indent="0" algn="l">
              <a:lnSpc>
                <a:spcPct val="100000"/>
              </a:lnSpc>
              <a:spcBef>
                <a:spcPts val="0"/>
              </a:spcBef>
              <a:spcAft>
                <a:spcPts val="0"/>
              </a:spcAft>
              <a:buFont typeface="Arial" panose="020B0604020202020204" pitchFamily="34" charset="0"/>
              <a:buNone/>
              <a:defRPr sz="1200" b="0">
                <a:solidFill>
                  <a:schemeClr val="bg1"/>
                </a:solidFill>
              </a:defRPr>
            </a:lvl7pPr>
            <a:lvl8pPr marL="0" indent="0" algn="l">
              <a:lnSpc>
                <a:spcPct val="100000"/>
              </a:lnSpc>
              <a:spcBef>
                <a:spcPts val="0"/>
              </a:spcBef>
              <a:spcAft>
                <a:spcPts val="0"/>
              </a:spcAft>
              <a:buFont typeface="Arial" panose="020B0604020202020204" pitchFamily="34" charset="0"/>
              <a:buNone/>
              <a:defRPr sz="1200" b="0">
                <a:solidFill>
                  <a:schemeClr val="bg1"/>
                </a:solidFill>
              </a:defRPr>
            </a:lvl8pPr>
            <a:lvl9pPr marL="0" indent="0" algn="l">
              <a:lnSpc>
                <a:spcPct val="100000"/>
              </a:lnSpc>
              <a:spcBef>
                <a:spcPts val="0"/>
              </a:spcBef>
              <a:spcAft>
                <a:spcPts val="0"/>
              </a:spcAft>
              <a:buFont typeface="Arial" panose="020B0604020202020204" pitchFamily="34" charset="0"/>
              <a:buNone/>
              <a:defRPr sz="1200" b="0">
                <a:solidFill>
                  <a:schemeClr val="bg1"/>
                </a:solidFill>
              </a:defRPr>
            </a:lvl9pPr>
          </a:lstStyle>
          <a:p>
            <a:r>
              <a:rPr lang="de-CH" dirty="0" err="1"/>
              <a:t>Subtitle</a:t>
            </a:r>
            <a:r>
              <a:rPr lang="de-CH" dirty="0"/>
              <a:t> </a:t>
            </a:r>
            <a:r>
              <a:rPr lang="de-CH" dirty="0" err="1"/>
              <a:t>of</a:t>
            </a:r>
            <a:r>
              <a:rPr lang="de-CH" dirty="0"/>
              <a:t> </a:t>
            </a:r>
            <a:r>
              <a:rPr lang="de-CH" dirty="0" err="1"/>
              <a:t>the</a:t>
            </a:r>
            <a:r>
              <a:rPr lang="de-CH" dirty="0"/>
              <a:t> </a:t>
            </a:r>
            <a:r>
              <a:rPr lang="de-CH" dirty="0" err="1"/>
              <a:t>presentation</a:t>
            </a:r>
            <a:endParaRPr lang="de-CH" dirty="0"/>
          </a:p>
        </p:txBody>
      </p:sp>
      <p:sp>
        <p:nvSpPr>
          <p:cNvPr id="8" name="Text Placeholder 13">
            <a:extLst>
              <a:ext uri="{FF2B5EF4-FFF2-40B4-BE49-F238E27FC236}">
                <a16:creationId xmlns:a16="http://schemas.microsoft.com/office/drawing/2014/main" id="{37301626-1033-A8B4-E705-0EA1916006EC}"/>
              </a:ext>
            </a:extLst>
          </p:cNvPr>
          <p:cNvSpPr>
            <a:spLocks noGrp="1"/>
          </p:cNvSpPr>
          <p:nvPr>
            <p:ph type="body" sz="quarter" idx="15" hasCustomPrompt="1"/>
          </p:nvPr>
        </p:nvSpPr>
        <p:spPr>
          <a:xfrm>
            <a:off x="1268563" y="5506715"/>
            <a:ext cx="3888928" cy="277516"/>
          </a:xfrm>
          <a:prstGeom prst="rect">
            <a:avLst/>
          </a:prstGeom>
        </p:spPr>
        <p:txBody>
          <a:bodyPr/>
          <a:lstStyle>
            <a:lvl1pPr>
              <a:defRPr sz="1200">
                <a:solidFill>
                  <a:schemeClr val="bg1"/>
                </a:solidFill>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11" name="Titel 1">
            <a:extLst>
              <a:ext uri="{FF2B5EF4-FFF2-40B4-BE49-F238E27FC236}">
                <a16:creationId xmlns:a16="http://schemas.microsoft.com/office/drawing/2014/main" id="{2E0C5F3B-A499-285E-CE16-EDC4AA4587B6}"/>
              </a:ext>
            </a:extLst>
          </p:cNvPr>
          <p:cNvSpPr>
            <a:spLocks noGrp="1"/>
          </p:cNvSpPr>
          <p:nvPr>
            <p:ph type="ctrTitle" hasCustomPrompt="1"/>
          </p:nvPr>
        </p:nvSpPr>
        <p:spPr bwMode="gray">
          <a:xfrm>
            <a:off x="1271588" y="2565400"/>
            <a:ext cx="5616575" cy="2158999"/>
          </a:xfrm>
        </p:spPr>
        <p:txBody>
          <a:bodyPr anchor="b"/>
          <a:lstStyle>
            <a:lvl1pPr algn="l">
              <a:lnSpc>
                <a:spcPct val="105000"/>
              </a:lnSpc>
              <a:defRPr sz="4400" b="0" i="0">
                <a:solidFill>
                  <a:schemeClr val="bg1"/>
                </a:solidFill>
                <a:latin typeface="+mj-lt"/>
              </a:defRPr>
            </a:lvl1pPr>
          </a:lstStyle>
          <a:p>
            <a:r>
              <a:rPr lang="de-CH" dirty="0"/>
              <a:t>Title of the </a:t>
            </a:r>
            <a:br>
              <a:rPr lang="en-GB" dirty="0"/>
            </a:br>
            <a:r>
              <a:rPr lang="de-CH" dirty="0"/>
              <a:t>presentation</a:t>
            </a:r>
            <a:endParaRPr lang="de-CH"/>
          </a:p>
        </p:txBody>
      </p:sp>
      <p:sp>
        <p:nvSpPr>
          <p:cNvPr id="2" name="Date Placeholder 1">
            <a:extLst>
              <a:ext uri="{FF2B5EF4-FFF2-40B4-BE49-F238E27FC236}">
                <a16:creationId xmlns:a16="http://schemas.microsoft.com/office/drawing/2014/main" id="{63043356-50D3-592D-34F3-52F8DC47517B}"/>
              </a:ext>
            </a:extLst>
          </p:cNvPr>
          <p:cNvSpPr>
            <a:spLocks noGrp="1"/>
          </p:cNvSpPr>
          <p:nvPr>
            <p:ph type="dt" sz="half" idx="19"/>
          </p:nvPr>
        </p:nvSpPr>
        <p:spPr>
          <a:xfrm rot="10800000" flipV="1">
            <a:off x="10425579" y="7074925"/>
            <a:ext cx="679792" cy="144000"/>
          </a:xfrm>
        </p:spPr>
        <p:txBody>
          <a:bodyPr/>
          <a:lstStyle/>
          <a:p>
            <a:pPr algn="r"/>
            <a:fld id="{F7589BDE-D275-48E5-9926-0260C2129B60}" type="datetime1">
              <a:rPr lang="de-CH" smtClean="0"/>
              <a:pPr algn="r"/>
              <a:t>29.03.2025</a:t>
            </a:fld>
            <a:endParaRPr lang="de-CH" dirty="0"/>
          </a:p>
        </p:txBody>
      </p:sp>
      <p:sp>
        <p:nvSpPr>
          <p:cNvPr id="4" name="Footer Placeholder 3">
            <a:extLst>
              <a:ext uri="{FF2B5EF4-FFF2-40B4-BE49-F238E27FC236}">
                <a16:creationId xmlns:a16="http://schemas.microsoft.com/office/drawing/2014/main" id="{83E8B293-C428-0428-25CF-C795EC5F5711}"/>
              </a:ext>
            </a:extLst>
          </p:cNvPr>
          <p:cNvSpPr>
            <a:spLocks noGrp="1"/>
          </p:cNvSpPr>
          <p:nvPr>
            <p:ph type="ftr" sz="quarter" idx="20"/>
          </p:nvPr>
        </p:nvSpPr>
        <p:spPr>
          <a:xfrm rot="10800000" flipV="1">
            <a:off x="1568595" y="7074925"/>
            <a:ext cx="4392000" cy="144000"/>
          </a:xfrm>
        </p:spPr>
        <p:txBody>
          <a:bodyPr/>
          <a:lstStyle/>
          <a:p>
            <a:endParaRPr lang="de-CH" dirty="0"/>
          </a:p>
        </p:txBody>
      </p:sp>
      <p:sp>
        <p:nvSpPr>
          <p:cNvPr id="5" name="Slide Number Placeholder 4">
            <a:extLst>
              <a:ext uri="{FF2B5EF4-FFF2-40B4-BE49-F238E27FC236}">
                <a16:creationId xmlns:a16="http://schemas.microsoft.com/office/drawing/2014/main" id="{5686E34D-AF61-4405-20B2-99C0E2931D6D}"/>
              </a:ext>
            </a:extLst>
          </p:cNvPr>
          <p:cNvSpPr>
            <a:spLocks noGrp="1"/>
          </p:cNvSpPr>
          <p:nvPr>
            <p:ph type="sldNum" sz="quarter" idx="21"/>
          </p:nvPr>
        </p:nvSpPr>
        <p:spPr>
          <a:xfrm>
            <a:off x="11187099" y="7074925"/>
            <a:ext cx="392400" cy="144000"/>
          </a:xfrm>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869115595"/>
      </p:ext>
    </p:extLst>
  </p:cSld>
  <p:clrMapOvr>
    <a:masterClrMapping/>
  </p:clrMapOvr>
  <p:extLst>
    <p:ext uri="{DCECCB84-F9BA-43D5-87BE-67443E8EF086}">
      <p15:sldGuideLst xmlns:p15="http://schemas.microsoft.com/office/powerpoint/2012/main">
        <p15:guide id="1" orient="horz" pos="3884">
          <p15:clr>
            <a:srgbClr val="C35EA4"/>
          </p15:clr>
        </p15:guide>
        <p15:guide id="2" orient="horz" pos="346">
          <p15:clr>
            <a:srgbClr val="C35EA4"/>
          </p15:clr>
        </p15:guide>
        <p15:guide id="3" pos="393">
          <p15:clr>
            <a:srgbClr val="C35EA4"/>
          </p15:clr>
        </p15:guide>
        <p15:guide id="4" pos="7287">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65B789-151F-395D-61FF-287D6909A940}"/>
              </a:ext>
            </a:extLst>
          </p:cNvPr>
          <p:cNvSpPr>
            <a:spLocks noGrp="1"/>
          </p:cNvSpPr>
          <p:nvPr>
            <p:ph type="dt" sz="half" idx="10"/>
          </p:nvPr>
        </p:nvSpPr>
        <p:spPr/>
        <p:txBody>
          <a:bodyPr/>
          <a:lstStyle/>
          <a:p>
            <a:pPr algn="r"/>
            <a:fld id="{F7589BDE-D275-48E5-9926-0260C2129B60}" type="datetime1">
              <a:rPr lang="de-CH" smtClean="0"/>
              <a:pPr algn="r"/>
              <a:t>29.03.2025</a:t>
            </a:fld>
            <a:endParaRPr lang="de-CH" dirty="0"/>
          </a:p>
        </p:txBody>
      </p:sp>
      <p:sp>
        <p:nvSpPr>
          <p:cNvPr id="3" name="Footer Placeholder 2">
            <a:extLst>
              <a:ext uri="{FF2B5EF4-FFF2-40B4-BE49-F238E27FC236}">
                <a16:creationId xmlns:a16="http://schemas.microsoft.com/office/drawing/2014/main" id="{C6E291F2-A08C-B5A9-95F3-B4E1D20314FC}"/>
              </a:ext>
            </a:extLst>
          </p:cNvPr>
          <p:cNvSpPr>
            <a:spLocks noGrp="1"/>
          </p:cNvSpPr>
          <p:nvPr>
            <p:ph type="ftr" sz="quarter" idx="11"/>
          </p:nvPr>
        </p:nvSpPr>
        <p:spPr/>
        <p:txBody>
          <a:bodyPr/>
          <a:lstStyle/>
          <a:p>
            <a:endParaRPr lang="de-CH" dirty="0"/>
          </a:p>
        </p:txBody>
      </p:sp>
      <p:sp>
        <p:nvSpPr>
          <p:cNvPr id="4" name="Slide Number Placeholder 3">
            <a:extLst>
              <a:ext uri="{FF2B5EF4-FFF2-40B4-BE49-F238E27FC236}">
                <a16:creationId xmlns:a16="http://schemas.microsoft.com/office/drawing/2014/main" id="{48A71DA2-DFC7-13B9-CDB8-300D50DE10F7}"/>
              </a:ext>
            </a:extLst>
          </p:cNvPr>
          <p:cNvSpPr>
            <a:spLocks noGrp="1"/>
          </p:cNvSpPr>
          <p:nvPr>
            <p:ph type="sldNum" sz="quarter" idx="12"/>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302779194"/>
      </p:ext>
    </p:extLst>
  </p:cSld>
  <p:clrMapOvr>
    <a:masterClrMapping/>
  </p:clrMapOvr>
  <p:extLst>
    <p:ext uri="{DCECCB84-F9BA-43D5-87BE-67443E8EF086}">
      <p15:sldGuideLst xmlns:p15="http://schemas.microsoft.com/office/powerpoint/2012/main">
        <p15:guide id="1" orient="horz" pos="3884">
          <p15:clr>
            <a:srgbClr val="C35EA4"/>
          </p15:clr>
        </p15:guide>
        <p15:guide id="2" orient="horz" pos="346">
          <p15:clr>
            <a:srgbClr val="C35EA4"/>
          </p15:clr>
        </p15:guide>
        <p15:guide id="3" pos="393">
          <p15:clr>
            <a:srgbClr val="C35EA4"/>
          </p15:clr>
        </p15:guide>
        <p15:guide id="4" pos="7287">
          <p15:clr>
            <a:srgbClr val="C35EA4"/>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content | gradient">
    <p:spTree>
      <p:nvGrpSpPr>
        <p:cNvPr id="1" name=""/>
        <p:cNvGrpSpPr/>
        <p:nvPr/>
      </p:nvGrpSpPr>
      <p:grpSpPr>
        <a:xfrm>
          <a:off x="0" y="0"/>
          <a:ext cx="0" cy="0"/>
          <a:chOff x="0" y="0"/>
          <a:chExt cx="0" cy="0"/>
        </a:xfrm>
      </p:grpSpPr>
      <p:sp>
        <p:nvSpPr>
          <p:cNvPr id="15" name="Rechteck 14">
            <a:extLst>
              <a:ext uri="{FF2B5EF4-FFF2-40B4-BE49-F238E27FC236}">
                <a16:creationId xmlns:a16="http://schemas.microsoft.com/office/drawing/2014/main" id="{21772525-22CD-4042-886C-E9DBDB7CD00A}"/>
              </a:ext>
              <a:ext uri="{C183D7F6-B498-43B3-948B-1728B52AA6E4}">
                <adec:decorative xmlns:adec="http://schemas.microsoft.com/office/drawing/2017/decorative" val="1"/>
              </a:ext>
            </a:extLst>
          </p:cNvPr>
          <p:cNvSpPr/>
          <p:nvPr userDrawn="1"/>
        </p:nvSpPr>
        <p:spPr bwMode="gray">
          <a:xfrm>
            <a:off x="9048750" y="1628800"/>
            <a:ext cx="3144385" cy="5229200"/>
          </a:xfrm>
          <a:prstGeom prst="rect">
            <a:avLst/>
          </a:prstGeom>
          <a:gradFill flip="none" rotWithShape="1">
            <a:gsLst>
              <a:gs pos="10000">
                <a:schemeClr val="tx2"/>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8" name="Strictly Confidential" descr="{&quot;templafy&quot;:{&quot;id&quot;:&quot;595fd430-458d-4296-ac3c-b0a6a8800a07&quot;}}" hidden="1">
            <a:extLst>
              <a:ext uri="{FF2B5EF4-FFF2-40B4-BE49-F238E27FC236}">
                <a16:creationId xmlns:a16="http://schemas.microsoft.com/office/drawing/2014/main" id="{E02A060C-053E-D862-35FF-299067B3407D}"/>
              </a:ext>
            </a:extLst>
          </p:cNvPr>
          <p:cNvSpPr/>
          <p:nvPr userDrawn="1"/>
        </p:nvSpPr>
        <p:spPr bwMode="gray">
          <a:xfrm>
            <a:off x="0" y="547199"/>
            <a:ext cx="262943" cy="138117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9" name="Restricted" descr="{&quot;templafy&quot;:{&quot;id&quot;:&quot;550bd2fa-515d-45e4-9067-7a1ee14c5c64&quot;}}" hidden="1">
            <a:extLst>
              <a:ext uri="{FF2B5EF4-FFF2-40B4-BE49-F238E27FC236}">
                <a16:creationId xmlns:a16="http://schemas.microsoft.com/office/drawing/2014/main" id="{A98BE92A-9755-AE15-B4A4-1FDC0DBC7C86}"/>
              </a:ext>
            </a:extLst>
          </p:cNvPr>
          <p:cNvSpPr/>
          <p:nvPr userDrawn="1"/>
        </p:nvSpPr>
        <p:spPr bwMode="gray">
          <a:xfrm>
            <a:off x="-1" y="548491"/>
            <a:ext cx="262943" cy="82781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0" name="Confidential" descr="{&quot;templafy&quot;:{&quot;id&quot;:&quot;544ed0d4-8ae9-4fca-a029-d6adcac1732d&quot;}}" hidden="1">
            <a:extLst>
              <a:ext uri="{FF2B5EF4-FFF2-40B4-BE49-F238E27FC236}">
                <a16:creationId xmlns:a16="http://schemas.microsoft.com/office/drawing/2014/main" id="{81990056-6B89-CFA7-4E7C-45F24B4D7E7B}"/>
              </a:ext>
            </a:extLst>
          </p:cNvPr>
          <p:cNvSpPr/>
          <p:nvPr userDrawn="1"/>
        </p:nvSpPr>
        <p:spPr bwMode="gray">
          <a:xfrm>
            <a:off x="-1" y="550590"/>
            <a:ext cx="262943" cy="93714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3" name="Public" descr="{&quot;templafy&quot;:{&quot;id&quot;:&quot;66c2df77-c56b-45a9-9286-286ce143aa0c&quot;}}" hidden="1">
            <a:extLst>
              <a:ext uri="{FF2B5EF4-FFF2-40B4-BE49-F238E27FC236}">
                <a16:creationId xmlns:a16="http://schemas.microsoft.com/office/drawing/2014/main" id="{51583ABD-977D-1686-D80C-B218197E49E9}"/>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8" name="Title" title="UserProfile.Name">
            <a:extLst>
              <a:ext uri="{FF2B5EF4-FFF2-40B4-BE49-F238E27FC236}">
                <a16:creationId xmlns:a16="http://schemas.microsoft.com/office/drawing/2014/main" id="{11D5CA7E-9DD0-F0FD-25DA-21D8C5C6AF8C}"/>
              </a:ext>
            </a:extLst>
          </p:cNvPr>
          <p:cNvSpPr txBox="1">
            <a:spLocks/>
          </p:cNvSpPr>
          <p:nvPr userDrawn="1">
            <p:custDataLst>
              <p:tags r:id="rId1"/>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endParaRPr lang="de-CH" sz="800" kern="1200" spc="20" baseline="0" noProof="1">
              <a:solidFill>
                <a:schemeClr val="tx1"/>
              </a:solidFill>
              <a:latin typeface="AA Zuehlke" pitchFamily="2" charset="0"/>
              <a:ea typeface="+mn-ea"/>
              <a:cs typeface="+mn-cs"/>
            </a:endParaRPr>
          </a:p>
        </p:txBody>
      </p:sp>
      <p:sp>
        <p:nvSpPr>
          <p:cNvPr id="21" name="Textplatzhalter 7">
            <a:extLst>
              <a:ext uri="{FF2B5EF4-FFF2-40B4-BE49-F238E27FC236}">
                <a16:creationId xmlns:a16="http://schemas.microsoft.com/office/drawing/2014/main" id="{DAEFCBA4-16BA-AC9A-920E-EDC01D7D1968}"/>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22" name="Titel 11">
            <a:extLst>
              <a:ext uri="{FF2B5EF4-FFF2-40B4-BE49-F238E27FC236}">
                <a16:creationId xmlns:a16="http://schemas.microsoft.com/office/drawing/2014/main" id="{635656CB-9659-4C51-9D27-FA065A50A577}"/>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4" name="Untertitel 2">
            <a:extLst>
              <a:ext uri="{FF2B5EF4-FFF2-40B4-BE49-F238E27FC236}">
                <a16:creationId xmlns:a16="http://schemas.microsoft.com/office/drawing/2014/main" id="{E784E2B6-CE0C-5AC9-66CF-E34F3D159917}"/>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25" name="Inhaltsplatzhalter 2">
            <a:extLst>
              <a:ext uri="{FF2B5EF4-FFF2-40B4-BE49-F238E27FC236}">
                <a16:creationId xmlns:a16="http://schemas.microsoft.com/office/drawing/2014/main" id="{A9704BBD-48D6-9C5A-31F8-518AAECD2BBA}"/>
              </a:ext>
            </a:extLst>
          </p:cNvPr>
          <p:cNvSpPr>
            <a:spLocks noGrp="1"/>
          </p:cNvSpPr>
          <p:nvPr>
            <p:ph idx="1" hasCustomPrompt="1"/>
          </p:nvPr>
        </p:nvSpPr>
        <p:spPr bwMode="gray">
          <a:xfrm>
            <a:off x="623887" y="1628800"/>
            <a:ext cx="7200901"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5" name="Date Placeholder 4">
            <a:extLst>
              <a:ext uri="{FF2B5EF4-FFF2-40B4-BE49-F238E27FC236}">
                <a16:creationId xmlns:a16="http://schemas.microsoft.com/office/drawing/2014/main" id="{4546502A-302D-4673-92F6-29C085740BA9}"/>
              </a:ext>
            </a:extLst>
          </p:cNvPr>
          <p:cNvSpPr>
            <a:spLocks noGrp="1"/>
          </p:cNvSpPr>
          <p:nvPr>
            <p:ph type="dt" sz="half" idx="18"/>
          </p:nvPr>
        </p:nvSpPr>
        <p:spPr/>
        <p:txBody>
          <a:bodyPr/>
          <a:lstStyle>
            <a:lvl1pPr>
              <a:defRPr>
                <a:solidFill>
                  <a:schemeClr val="bg1"/>
                </a:solidFill>
              </a:defRPr>
            </a:lvl1pPr>
          </a:lstStyle>
          <a:p>
            <a:pPr algn="r"/>
            <a:fld id="{F7589BDE-D275-48E5-9926-0260C2129B60}" type="datetime1">
              <a:rPr lang="de-CH" smtClean="0"/>
              <a:pPr algn="r"/>
              <a:t>29.03.2025</a:t>
            </a:fld>
            <a:endParaRPr lang="de-CH" dirty="0"/>
          </a:p>
        </p:txBody>
      </p:sp>
      <p:sp>
        <p:nvSpPr>
          <p:cNvPr id="6" name="Footer Placeholder 5">
            <a:extLst>
              <a:ext uri="{FF2B5EF4-FFF2-40B4-BE49-F238E27FC236}">
                <a16:creationId xmlns:a16="http://schemas.microsoft.com/office/drawing/2014/main" id="{9085399D-CA65-890F-872D-EA18F3F0FFDC}"/>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42791B60-E6DA-08D5-D7C8-B456AEA7CC54}"/>
              </a:ext>
            </a:extLst>
          </p:cNvPr>
          <p:cNvSpPr>
            <a:spLocks noGrp="1"/>
          </p:cNvSpPr>
          <p:nvPr>
            <p:ph type="sldNum" sz="quarter" idx="20"/>
          </p:nvPr>
        </p:nvSpPr>
        <p:spPr/>
        <p:txBody>
          <a:bodyPr/>
          <a:lstStyle>
            <a:lvl1pPr>
              <a:defRPr>
                <a:solidFill>
                  <a:schemeClr val="bg1"/>
                </a:solidFill>
              </a:defRPr>
            </a:lvl1p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697580625"/>
      </p:ext>
    </p:extLst>
  </p:cSld>
  <p:clrMapOvr>
    <a:masterClrMapping/>
  </p:clrMapOvr>
  <p:extLst>
    <p:ext uri="{DCECCB84-F9BA-43D5-87BE-67443E8EF086}">
      <p15:sldGuideLst xmlns:p15="http://schemas.microsoft.com/office/powerpoint/2012/main">
        <p15:guide id="1" orient="horz" pos="1026">
          <p15:clr>
            <a:srgbClr val="C35EA4"/>
          </p15:clr>
        </p15:guide>
        <p15:guide id="2" pos="393">
          <p15:clr>
            <a:srgbClr val="C35EA4"/>
          </p15:clr>
        </p15:guide>
        <p15:guide id="3" pos="7287">
          <p15:clr>
            <a:srgbClr val="C35EA4"/>
          </p15:clr>
        </p15:guide>
        <p15:guide id="4" orient="horz" pos="3884">
          <p15:clr>
            <a:srgbClr val="C35EA4"/>
          </p15:clr>
        </p15:guide>
        <p15:guide id="5" pos="4929">
          <p15:clr>
            <a:srgbClr val="C35EA4"/>
          </p15:clr>
        </p15:guide>
        <p15:guide id="6" pos="5881">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only | gradient">
    <p:spTree>
      <p:nvGrpSpPr>
        <p:cNvPr id="1" name=""/>
        <p:cNvGrpSpPr/>
        <p:nvPr/>
      </p:nvGrpSpPr>
      <p:grpSpPr>
        <a:xfrm>
          <a:off x="0" y="0"/>
          <a:ext cx="0" cy="0"/>
          <a:chOff x="0" y="0"/>
          <a:chExt cx="0" cy="0"/>
        </a:xfrm>
      </p:grpSpPr>
      <p:sp>
        <p:nvSpPr>
          <p:cNvPr id="9" name="Rechteck 8">
            <a:extLst>
              <a:ext uri="{FF2B5EF4-FFF2-40B4-BE49-F238E27FC236}">
                <a16:creationId xmlns:a16="http://schemas.microsoft.com/office/drawing/2014/main" id="{1A02061F-9C1C-478E-909A-9E6821C07514}"/>
              </a:ext>
              <a:ext uri="{C183D7F6-B498-43B3-948B-1728B52AA6E4}">
                <adec:decorative xmlns:adec="http://schemas.microsoft.com/office/drawing/2017/decorative" val="1"/>
              </a:ext>
            </a:extLst>
          </p:cNvPr>
          <p:cNvSpPr/>
          <p:nvPr userDrawn="1"/>
        </p:nvSpPr>
        <p:spPr bwMode="gray">
          <a:xfrm>
            <a:off x="1415480" y="2205038"/>
            <a:ext cx="10777656" cy="4652962"/>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1" name="Year">
            <a:extLst>
              <a:ext uri="{FF2B5EF4-FFF2-40B4-BE49-F238E27FC236}">
                <a16:creationId xmlns:a16="http://schemas.microsoft.com/office/drawing/2014/main" id="{7C3D10E2-AE17-CA71-DC90-8A5F1BDC83F7}"/>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2023</a:t>
            </a:r>
            <a:endParaRPr lang="de-CH"/>
          </a:p>
        </p:txBody>
      </p:sp>
      <p:sp>
        <p:nvSpPr>
          <p:cNvPr id="12" name="Title" title="UserProfile.Name">
            <a:extLst>
              <a:ext uri="{FF2B5EF4-FFF2-40B4-BE49-F238E27FC236}">
                <a16:creationId xmlns:a16="http://schemas.microsoft.com/office/drawing/2014/main" id="{923F0AE6-64A0-48D3-2F58-26CEF71B34E0}"/>
              </a:ext>
            </a:extLst>
          </p:cNvPr>
          <p:cNvSpPr txBox="1">
            <a:spLocks/>
          </p:cNvSpPr>
          <p:nvPr userDrawn="1">
            <p:custDataLst>
              <p:tags r:id="rId2"/>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endParaRPr lang="de-CH" sz="800" kern="1200" spc="20" baseline="0" noProof="1">
              <a:solidFill>
                <a:schemeClr val="bg1"/>
              </a:solidFill>
              <a:latin typeface="AA Zuehlke" pitchFamily="2" charset="0"/>
              <a:ea typeface="+mn-ea"/>
              <a:cs typeface="+mn-cs"/>
            </a:endParaRPr>
          </a:p>
        </p:txBody>
      </p:sp>
      <p:sp>
        <p:nvSpPr>
          <p:cNvPr id="13" name="date">
            <a:extLst>
              <a:ext uri="{FF2B5EF4-FFF2-40B4-BE49-F238E27FC236}">
                <a16:creationId xmlns:a16="http://schemas.microsoft.com/office/drawing/2014/main" id="{0B297783-3573-2902-4B98-10768A4D38EF}"/>
              </a:ext>
            </a:extLst>
          </p:cNvPr>
          <p:cNvSpPr txBox="1">
            <a:spLocks/>
          </p:cNvSpPr>
          <p:nvPr userDrawn="1">
            <p:custDataLst>
              <p:tags r:id="rId3"/>
            </p:custDataLst>
          </p:nvPr>
        </p:nvSpPr>
        <p:spPr>
          <a:xfrm>
            <a:off x="10416480" y="6371819"/>
            <a:ext cx="679792"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endParaRPr lang="de-CH" sz="800" kern="1200" spc="20" baseline="0" noProof="1">
              <a:solidFill>
                <a:schemeClr val="bg1"/>
              </a:solidFill>
              <a:latin typeface="AA Zuehlke" pitchFamily="2" charset="0"/>
              <a:ea typeface="+mn-ea"/>
              <a:cs typeface="+mn-cs"/>
            </a:endParaRPr>
          </a:p>
        </p:txBody>
      </p:sp>
      <p:sp>
        <p:nvSpPr>
          <p:cNvPr id="14" name="Strictly Confidential" descr="{&quot;templafy&quot;:{&quot;id&quot;:&quot;e75cc8ab-d9f6-40d4-aa8a-7ea134a59ff7&quot;}}" hidden="1">
            <a:extLst>
              <a:ext uri="{FF2B5EF4-FFF2-40B4-BE49-F238E27FC236}">
                <a16:creationId xmlns:a16="http://schemas.microsoft.com/office/drawing/2014/main" id="{EB7A1E92-C009-56EC-F987-1EBB6B064052}"/>
              </a:ext>
            </a:extLst>
          </p:cNvPr>
          <p:cNvSpPr/>
          <p:nvPr userDrawn="1"/>
        </p:nvSpPr>
        <p:spPr bwMode="gray">
          <a:xfrm>
            <a:off x="0" y="547199"/>
            <a:ext cx="262943" cy="138117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16" name="Restricted" descr="{&quot;templafy&quot;:{&quot;id&quot;:&quot;10b1ba00-e9e6-48ee-a3b7-28b3cdfeb3e4&quot;}}" hidden="1">
            <a:extLst>
              <a:ext uri="{FF2B5EF4-FFF2-40B4-BE49-F238E27FC236}">
                <a16:creationId xmlns:a16="http://schemas.microsoft.com/office/drawing/2014/main" id="{78304E2C-D76F-2456-8633-314BD726A32B}"/>
              </a:ext>
            </a:extLst>
          </p:cNvPr>
          <p:cNvSpPr/>
          <p:nvPr userDrawn="1"/>
        </p:nvSpPr>
        <p:spPr bwMode="gray">
          <a:xfrm>
            <a:off x="-1" y="548491"/>
            <a:ext cx="262943" cy="82781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7" name="Confidential" descr="{&quot;templafy&quot;:{&quot;id&quot;:&quot;40401a2b-123a-41b9-8f18-33009f6d7a6e&quot;}}" hidden="1">
            <a:extLst>
              <a:ext uri="{FF2B5EF4-FFF2-40B4-BE49-F238E27FC236}">
                <a16:creationId xmlns:a16="http://schemas.microsoft.com/office/drawing/2014/main" id="{591C8154-62BF-6BE3-97D9-C7E7789158C8}"/>
              </a:ext>
            </a:extLst>
          </p:cNvPr>
          <p:cNvSpPr/>
          <p:nvPr userDrawn="1"/>
        </p:nvSpPr>
        <p:spPr bwMode="gray">
          <a:xfrm>
            <a:off x="-1" y="550590"/>
            <a:ext cx="262943" cy="93714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8" name="Public" descr="{&quot;templafy&quot;:{&quot;id&quot;:&quot;4235b90d-0756-43d4-a27d-7bf142883977&quot;}}" hidden="1">
            <a:extLst>
              <a:ext uri="{FF2B5EF4-FFF2-40B4-BE49-F238E27FC236}">
                <a16:creationId xmlns:a16="http://schemas.microsoft.com/office/drawing/2014/main" id="{120D845B-9A3F-D30F-FE80-F4F4A749CB5E}"/>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9" name="Textplatzhalter 7">
            <a:extLst>
              <a:ext uri="{FF2B5EF4-FFF2-40B4-BE49-F238E27FC236}">
                <a16:creationId xmlns:a16="http://schemas.microsoft.com/office/drawing/2014/main" id="{44A75D4B-9EE3-F485-D5D9-D6624F2C2C79}"/>
              </a:ext>
            </a:extLst>
          </p:cNvPr>
          <p:cNvSpPr>
            <a:spLocks noGrp="1"/>
          </p:cNvSpPr>
          <p:nvPr>
            <p:ph type="body" sz="quarter" idx="15" hasCustomPrompt="1"/>
          </p:nvPr>
        </p:nvSpPr>
        <p:spPr bwMode="gray">
          <a:xfrm>
            <a:off x="619304" y="332672"/>
            <a:ext cx="5332064" cy="144000"/>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20" name="Titel 1">
            <a:extLst>
              <a:ext uri="{FF2B5EF4-FFF2-40B4-BE49-F238E27FC236}">
                <a16:creationId xmlns:a16="http://schemas.microsoft.com/office/drawing/2014/main" id="{55525A9D-DAEA-066B-2C2B-7C3C10497E20}"/>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21" name="Untertitel 2">
            <a:extLst>
              <a:ext uri="{FF2B5EF4-FFF2-40B4-BE49-F238E27FC236}">
                <a16:creationId xmlns:a16="http://schemas.microsoft.com/office/drawing/2014/main" id="{93AAA204-9AB6-C6F2-3C9C-486C61F09516}"/>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5" name="Date Placeholder 4">
            <a:extLst>
              <a:ext uri="{FF2B5EF4-FFF2-40B4-BE49-F238E27FC236}">
                <a16:creationId xmlns:a16="http://schemas.microsoft.com/office/drawing/2014/main" id="{1DF19C37-F2AC-F897-8812-3E8B0C85EC90}"/>
              </a:ext>
            </a:extLst>
          </p:cNvPr>
          <p:cNvSpPr>
            <a:spLocks noGrp="1"/>
          </p:cNvSpPr>
          <p:nvPr>
            <p:ph type="dt" sz="half" idx="18"/>
          </p:nvPr>
        </p:nvSpPr>
        <p:spPr/>
        <p:txBody>
          <a:bodyPr/>
          <a:lstStyle>
            <a:lvl1pPr>
              <a:defRPr>
                <a:solidFill>
                  <a:schemeClr val="bg1"/>
                </a:solidFill>
              </a:defRPr>
            </a:lvl1pPr>
          </a:lstStyle>
          <a:p>
            <a:pPr algn="r"/>
            <a:fld id="{F7589BDE-D275-48E5-9926-0260C2129B60}" type="datetime1">
              <a:rPr lang="de-CH" smtClean="0"/>
              <a:pPr algn="r"/>
              <a:t>29.03.2025</a:t>
            </a:fld>
            <a:endParaRPr lang="de-CH" dirty="0"/>
          </a:p>
        </p:txBody>
      </p:sp>
      <p:sp>
        <p:nvSpPr>
          <p:cNvPr id="6" name="Footer Placeholder 5">
            <a:extLst>
              <a:ext uri="{FF2B5EF4-FFF2-40B4-BE49-F238E27FC236}">
                <a16:creationId xmlns:a16="http://schemas.microsoft.com/office/drawing/2014/main" id="{D99588E7-DB3D-84A0-FAD4-46E9BED3C4D3}"/>
              </a:ext>
            </a:extLst>
          </p:cNvPr>
          <p:cNvSpPr>
            <a:spLocks noGrp="1"/>
          </p:cNvSpPr>
          <p:nvPr>
            <p:ph type="ftr" sz="quarter" idx="19"/>
          </p:nvPr>
        </p:nvSpPr>
        <p:spPr/>
        <p:txBody>
          <a:bodyPr/>
          <a:lstStyle>
            <a:lvl1pPr>
              <a:defRPr>
                <a:solidFill>
                  <a:schemeClr val="bg1"/>
                </a:solidFill>
              </a:defRPr>
            </a:lvl1pPr>
          </a:lstStyle>
          <a:p>
            <a:endParaRPr lang="de-CH" dirty="0"/>
          </a:p>
        </p:txBody>
      </p:sp>
      <p:sp>
        <p:nvSpPr>
          <p:cNvPr id="7" name="Slide Number Placeholder 6">
            <a:extLst>
              <a:ext uri="{FF2B5EF4-FFF2-40B4-BE49-F238E27FC236}">
                <a16:creationId xmlns:a16="http://schemas.microsoft.com/office/drawing/2014/main" id="{CBC53028-A7BF-14D5-8EBE-365700BC7A73}"/>
              </a:ext>
            </a:extLst>
          </p:cNvPr>
          <p:cNvSpPr>
            <a:spLocks noGrp="1"/>
          </p:cNvSpPr>
          <p:nvPr>
            <p:ph type="sldNum" sz="quarter" idx="20"/>
          </p:nvPr>
        </p:nvSpPr>
        <p:spPr/>
        <p:txBody>
          <a:bodyPr/>
          <a:lstStyle>
            <a:lvl1pPr>
              <a:defRPr>
                <a:solidFill>
                  <a:schemeClr val="bg1"/>
                </a:solidFill>
              </a:defRPr>
            </a:lvl1pPr>
          </a:lstStyle>
          <a:p>
            <a:r>
              <a:rPr lang="de-CH" dirty="0"/>
              <a:t>| </a:t>
            </a:r>
            <a:fld id="{8CF9DE7D-F270-4E16-BA04-5BCA8969A2EA}" type="slidenum">
              <a:rPr lang="de-CH" smtClean="0"/>
              <a:pPr/>
              <a:t>‹#›</a:t>
            </a:fld>
            <a:endParaRPr lang="de-CH" dirty="0"/>
          </a:p>
        </p:txBody>
      </p:sp>
      <p:sp>
        <p:nvSpPr>
          <p:cNvPr id="15" name="Name" descr="{&quot;templafy&quot;:{&quot;id&quot;:&quot;ea86fab7-bce1-492f-a9f2-b8914c0f7b65&quot;}}" title="UserProfile.Name">
            <a:extLst>
              <a:ext uri="{FF2B5EF4-FFF2-40B4-BE49-F238E27FC236}">
                <a16:creationId xmlns:a16="http://schemas.microsoft.com/office/drawing/2014/main" id="{5953DC72-C0F5-D909-0950-92A3A6FBCB07}"/>
              </a:ext>
            </a:extLst>
          </p:cNvPr>
          <p:cNvSpPr txBox="1">
            <a:spLocks/>
          </p:cNvSpPr>
          <p:nvPr userDrawn="1">
            <p:custDataLst>
              <p:tags r:id="rId4"/>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bg1"/>
                </a:solidFill>
                <a:latin typeface="AA Zuehlke" pitchFamily="2" charset="0"/>
                <a:ea typeface="+mn-ea"/>
                <a:cs typeface="+mn-cs"/>
              </a:rPr>
              <a:t>Graf, Matthias</a:t>
            </a:r>
          </a:p>
        </p:txBody>
      </p:sp>
      <p:sp>
        <p:nvSpPr>
          <p:cNvPr id="2" name="Fußzeilenplatzhalter 7" descr="{&quot;templafy&quot;:{&quot;id&quot;:&quot;13c35723-5cfd-4d53-b06b-0f75682de595&quot;}}">
            <a:extLst>
              <a:ext uri="{FF2B5EF4-FFF2-40B4-BE49-F238E27FC236}">
                <a16:creationId xmlns:a16="http://schemas.microsoft.com/office/drawing/2014/main" id="{DE82E1BD-FC96-EF97-4626-229F15E33345}"/>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latin typeface="+mn-lt"/>
              </a:rPr>
              <a:t>© Zühlke</a:t>
            </a:r>
            <a:endParaRPr lang="de-CH"/>
          </a:p>
        </p:txBody>
      </p:sp>
    </p:spTree>
    <p:extLst>
      <p:ext uri="{BB962C8B-B14F-4D97-AF65-F5344CB8AC3E}">
        <p14:creationId xmlns:p14="http://schemas.microsoft.com/office/powerpoint/2010/main" val="3810777309"/>
      </p:ext>
    </p:extLst>
  </p:cSld>
  <p:clrMapOvr>
    <a:masterClrMapping/>
  </p:clrMapOvr>
  <p:extLst>
    <p:ext uri="{DCECCB84-F9BA-43D5-87BE-67443E8EF086}">
      <p15:sldGuideLst xmlns:p15="http://schemas.microsoft.com/office/powerpoint/2012/main">
        <p15:guide id="1" pos="393">
          <p15:clr>
            <a:srgbClr val="C35EA4"/>
          </p15:clr>
        </p15:guide>
        <p15:guide id="2" pos="7287">
          <p15:clr>
            <a:srgbClr val="C35EA4"/>
          </p15:clr>
        </p15:guide>
        <p15:guide id="3" orient="horz" pos="1026">
          <p15:clr>
            <a:srgbClr val="C35EA4"/>
          </p15:clr>
        </p15:guide>
        <p15:guide id="4" orient="horz" pos="3884">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ey message | gradient">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D68EF19B-1E26-4A9C-AE40-436A823F80CA}"/>
              </a:ext>
              <a:ext uri="{C183D7F6-B498-43B3-948B-1728B52AA6E4}">
                <adec:decorative xmlns:adec="http://schemas.microsoft.com/office/drawing/2017/decorative" val="1"/>
              </a:ext>
            </a:extLst>
          </p:cNvPr>
          <p:cNvSpPr/>
          <p:nvPr userDrawn="1"/>
        </p:nvSpPr>
        <p:spPr bwMode="gray">
          <a:xfrm>
            <a:off x="0" y="0"/>
            <a:ext cx="12193136" cy="6858000"/>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9" name="Year">
            <a:extLst>
              <a:ext uri="{FF2B5EF4-FFF2-40B4-BE49-F238E27FC236}">
                <a16:creationId xmlns:a16="http://schemas.microsoft.com/office/drawing/2014/main" id="{D4749403-08B4-4B8E-0EFA-5684DA4BB62B}"/>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bg1"/>
                </a:solidFill>
                <a:latin typeface="AA Zuehlke" pitchFamily="2" charset="0"/>
                <a:ea typeface="+mn-ea"/>
                <a:cs typeface="+mn-cs"/>
              </a:rPr>
              <a:t>2023</a:t>
            </a:r>
            <a:endParaRPr lang="de-CH"/>
          </a:p>
        </p:txBody>
      </p:sp>
      <p:sp>
        <p:nvSpPr>
          <p:cNvPr id="10" name="Title" title="UserProfile.Name">
            <a:extLst>
              <a:ext uri="{FF2B5EF4-FFF2-40B4-BE49-F238E27FC236}">
                <a16:creationId xmlns:a16="http://schemas.microsoft.com/office/drawing/2014/main" id="{B2EA15A6-21DB-E648-3969-4AB72CF970E3}"/>
              </a:ext>
            </a:extLst>
          </p:cNvPr>
          <p:cNvSpPr txBox="1">
            <a:spLocks/>
          </p:cNvSpPr>
          <p:nvPr userDrawn="1">
            <p:custDataLst>
              <p:tags r:id="rId2"/>
            </p:custDataLst>
          </p:nvPr>
        </p:nvSpPr>
        <p:spPr>
          <a:xfrm>
            <a:off x="1559496" y="6371819"/>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endParaRPr lang="de-CH" sz="800" kern="1200" spc="20" baseline="0" noProof="1">
              <a:solidFill>
                <a:schemeClr val="bg1"/>
              </a:solidFill>
              <a:latin typeface="AA Zuehlke" pitchFamily="2" charset="0"/>
              <a:ea typeface="+mn-ea"/>
              <a:cs typeface="+mn-cs"/>
            </a:endParaRPr>
          </a:p>
        </p:txBody>
      </p:sp>
      <p:sp>
        <p:nvSpPr>
          <p:cNvPr id="11" name="date">
            <a:extLst>
              <a:ext uri="{FF2B5EF4-FFF2-40B4-BE49-F238E27FC236}">
                <a16:creationId xmlns:a16="http://schemas.microsoft.com/office/drawing/2014/main" id="{E837E1DF-619C-DC4D-9DE3-483718540483}"/>
              </a:ext>
            </a:extLst>
          </p:cNvPr>
          <p:cNvSpPr txBox="1">
            <a:spLocks/>
          </p:cNvSpPr>
          <p:nvPr userDrawn="1">
            <p:custDataLst>
              <p:tags r:id="rId3"/>
            </p:custDataLst>
          </p:nvPr>
        </p:nvSpPr>
        <p:spPr>
          <a:xfrm>
            <a:off x="10416480" y="6371819"/>
            <a:ext cx="679792"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lgn="r"/>
            <a:endParaRPr lang="de-CH" sz="800" kern="1200" spc="20" baseline="0" noProof="1">
              <a:solidFill>
                <a:schemeClr val="bg1"/>
              </a:solidFill>
              <a:latin typeface="AA Zuehlke" pitchFamily="2" charset="0"/>
              <a:ea typeface="+mn-ea"/>
              <a:cs typeface="+mn-cs"/>
            </a:endParaRPr>
          </a:p>
        </p:txBody>
      </p:sp>
      <p:sp>
        <p:nvSpPr>
          <p:cNvPr id="12" name="Textplatzhalter 2">
            <a:extLst>
              <a:ext uri="{FF2B5EF4-FFF2-40B4-BE49-F238E27FC236}">
                <a16:creationId xmlns:a16="http://schemas.microsoft.com/office/drawing/2014/main" id="{94F818CE-0743-0EF4-42B7-43FDA8A07AA5}"/>
              </a:ext>
            </a:extLst>
          </p:cNvPr>
          <p:cNvSpPr>
            <a:spLocks noGrp="1"/>
          </p:cNvSpPr>
          <p:nvPr>
            <p:ph type="body" sz="quarter" idx="19" hasCustomPrompt="1"/>
          </p:nvPr>
        </p:nvSpPr>
        <p:spPr bwMode="gray">
          <a:xfrm>
            <a:off x="1229188" y="1484784"/>
            <a:ext cx="9936000" cy="4104456"/>
          </a:xfrm>
        </p:spPr>
        <p:txBody>
          <a:bodyPr anchor="t"/>
          <a:lstStyle>
            <a:lvl1pPr marL="0" indent="0">
              <a:lnSpc>
                <a:spcPct val="105000"/>
              </a:lnSpc>
              <a:spcBef>
                <a:spcPts val="0"/>
              </a:spcBef>
              <a:spcAft>
                <a:spcPts val="0"/>
              </a:spcAft>
              <a:buFont typeface="Arial" panose="020B0604020202020204" pitchFamily="34" charset="0"/>
              <a:buNone/>
              <a:defRPr sz="6000">
                <a:ln>
                  <a:noFill/>
                </a:ln>
                <a:solidFill>
                  <a:schemeClr val="bg1"/>
                </a:solidFill>
                <a:latin typeface="+mj-lt"/>
              </a:defRPr>
            </a:lvl1pPr>
            <a:lvl2pPr marL="0" indent="0">
              <a:lnSpc>
                <a:spcPct val="105000"/>
              </a:lnSpc>
              <a:spcBef>
                <a:spcPts val="0"/>
              </a:spcBef>
              <a:spcAft>
                <a:spcPts val="0"/>
              </a:spcAft>
              <a:buFont typeface="Arial" panose="020B0604020202020204" pitchFamily="34" charset="0"/>
              <a:buNone/>
              <a:defRPr sz="60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60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60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60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60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60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60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6000">
                <a:solidFill>
                  <a:schemeClr val="bg1"/>
                </a:solidFill>
                <a:latin typeface="+mj-lt"/>
              </a:defRPr>
            </a:lvl9pPr>
          </a:lstStyle>
          <a:p>
            <a:pPr marL="0" marR="0" lvl="0" indent="0" algn="l" defTabSz="914400" rtl="0" eaLnBrk="1" fontAlgn="auto" latinLnBrk="0" hangingPunct="1">
              <a:lnSpc>
                <a:spcPct val="105000"/>
              </a:lnSpc>
              <a:spcBef>
                <a:spcPts val="0"/>
              </a:spcBef>
              <a:spcAft>
                <a:spcPts val="0"/>
              </a:spcAft>
              <a:buClrTx/>
              <a:buSzTx/>
              <a:buFont typeface="Arial" panose="020B0604020202020204" pitchFamily="34" charset="0"/>
              <a:buNone/>
              <a:tabLst/>
              <a:defRPr/>
            </a:pPr>
            <a:r>
              <a:rPr lang="de-CH" dirty="0"/>
              <a:t>Click to add text</a:t>
            </a:r>
          </a:p>
          <a:p>
            <a:pPr lvl="0"/>
            <a:endParaRPr lang="de-CH" dirty="0"/>
          </a:p>
        </p:txBody>
      </p:sp>
      <p:sp>
        <p:nvSpPr>
          <p:cNvPr id="6" name="Date Placeholder 5">
            <a:extLst>
              <a:ext uri="{FF2B5EF4-FFF2-40B4-BE49-F238E27FC236}">
                <a16:creationId xmlns:a16="http://schemas.microsoft.com/office/drawing/2014/main" id="{484585A6-2A98-95D5-56EF-145C827ED615}"/>
              </a:ext>
            </a:extLst>
          </p:cNvPr>
          <p:cNvSpPr>
            <a:spLocks noGrp="1"/>
          </p:cNvSpPr>
          <p:nvPr>
            <p:ph type="dt" sz="half" idx="20"/>
          </p:nvPr>
        </p:nvSpPr>
        <p:spPr/>
        <p:txBody>
          <a:bodyPr/>
          <a:lstStyle>
            <a:lvl1pPr>
              <a:defRPr>
                <a:solidFill>
                  <a:schemeClr val="bg1"/>
                </a:solidFill>
              </a:defRPr>
            </a:lvl1pPr>
          </a:lstStyle>
          <a:p>
            <a:pPr algn="r"/>
            <a:fld id="{F7589BDE-D275-48E5-9926-0260C2129B60}" type="datetime1">
              <a:rPr lang="de-CH" smtClean="0"/>
              <a:pPr algn="r"/>
              <a:t>29.03.2025</a:t>
            </a:fld>
            <a:endParaRPr lang="de-CH" dirty="0"/>
          </a:p>
        </p:txBody>
      </p:sp>
      <p:sp>
        <p:nvSpPr>
          <p:cNvPr id="7" name="Footer Placeholder 6">
            <a:extLst>
              <a:ext uri="{FF2B5EF4-FFF2-40B4-BE49-F238E27FC236}">
                <a16:creationId xmlns:a16="http://schemas.microsoft.com/office/drawing/2014/main" id="{8A7D857D-75B5-033B-4207-C5EA0CE6B96C}"/>
              </a:ext>
            </a:extLst>
          </p:cNvPr>
          <p:cNvSpPr>
            <a:spLocks noGrp="1"/>
          </p:cNvSpPr>
          <p:nvPr>
            <p:ph type="ftr" sz="quarter" idx="21"/>
          </p:nvPr>
        </p:nvSpPr>
        <p:spPr/>
        <p:txBody>
          <a:bodyPr/>
          <a:lstStyle>
            <a:lvl1pPr>
              <a:defRPr>
                <a:solidFill>
                  <a:schemeClr val="bg1"/>
                </a:solidFill>
              </a:defRPr>
            </a:lvl1pPr>
          </a:lstStyle>
          <a:p>
            <a:endParaRPr lang="de-CH" dirty="0"/>
          </a:p>
        </p:txBody>
      </p:sp>
      <p:sp>
        <p:nvSpPr>
          <p:cNvPr id="13" name="Slide Number Placeholder 12">
            <a:extLst>
              <a:ext uri="{FF2B5EF4-FFF2-40B4-BE49-F238E27FC236}">
                <a16:creationId xmlns:a16="http://schemas.microsoft.com/office/drawing/2014/main" id="{3399C844-4A8E-FF4F-BAA0-8F19AB1FAC57}"/>
              </a:ext>
            </a:extLst>
          </p:cNvPr>
          <p:cNvSpPr>
            <a:spLocks noGrp="1"/>
          </p:cNvSpPr>
          <p:nvPr>
            <p:ph type="sldNum" sz="quarter" idx="22"/>
          </p:nvPr>
        </p:nvSpPr>
        <p:spPr/>
        <p:txBody>
          <a:bodyPr/>
          <a:lstStyle>
            <a:lvl1pPr>
              <a:defRPr>
                <a:solidFill>
                  <a:schemeClr val="bg1"/>
                </a:solidFill>
              </a:defRPr>
            </a:lvl1pPr>
          </a:lstStyle>
          <a:p>
            <a:r>
              <a:rPr lang="de-CH" dirty="0"/>
              <a:t>| </a:t>
            </a:r>
            <a:fld id="{8CF9DE7D-F270-4E16-BA04-5BCA8969A2EA}" type="slidenum">
              <a:rPr lang="de-CH" smtClean="0"/>
              <a:pPr/>
              <a:t>‹#›</a:t>
            </a:fld>
            <a:endParaRPr lang="de-CH" dirty="0"/>
          </a:p>
        </p:txBody>
      </p:sp>
      <p:sp>
        <p:nvSpPr>
          <p:cNvPr id="14" name="Name" descr="{&quot;templafy&quot;:{&quot;id&quot;:&quot;81553566-95a1-42e9-93eb-50c7bb1da579&quot;}}" title="UserProfile.Name">
            <a:extLst>
              <a:ext uri="{FF2B5EF4-FFF2-40B4-BE49-F238E27FC236}">
                <a16:creationId xmlns:a16="http://schemas.microsoft.com/office/drawing/2014/main" id="{E8CDD0A7-DF41-36AA-3F84-79E1D7EC28AC}"/>
              </a:ext>
            </a:extLst>
          </p:cNvPr>
          <p:cNvSpPr txBox="1">
            <a:spLocks/>
          </p:cNvSpPr>
          <p:nvPr userDrawn="1">
            <p:custDataLst>
              <p:tags r:id="rId4"/>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bg1"/>
                </a:solidFill>
                <a:latin typeface="AA Zuehlke" pitchFamily="2" charset="0"/>
                <a:ea typeface="+mn-ea"/>
                <a:cs typeface="+mn-cs"/>
              </a:rPr>
              <a:t>Graf, Matthias</a:t>
            </a:r>
          </a:p>
        </p:txBody>
      </p:sp>
      <p:sp>
        <p:nvSpPr>
          <p:cNvPr id="2" name="Fußzeilenplatzhalter 7" descr="{&quot;templafy&quot;:{&quot;id&quot;:&quot;7a84e88e-931d-46d8-b124-af89add171b2&quot;}}">
            <a:extLst>
              <a:ext uri="{FF2B5EF4-FFF2-40B4-BE49-F238E27FC236}">
                <a16:creationId xmlns:a16="http://schemas.microsoft.com/office/drawing/2014/main" id="{DA99007C-F134-2E19-B26C-CC065ECA241B}"/>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solidFill>
                  <a:schemeClr val="bg1"/>
                </a:solidFill>
                <a:latin typeface="+mn-lt"/>
              </a:rPr>
              <a:t>© Zühlke</a:t>
            </a:r>
            <a:endParaRPr lang="de-CH"/>
          </a:p>
        </p:txBody>
      </p:sp>
    </p:spTree>
    <p:extLst>
      <p:ext uri="{BB962C8B-B14F-4D97-AF65-F5344CB8AC3E}">
        <p14:creationId xmlns:p14="http://schemas.microsoft.com/office/powerpoint/2010/main" val="2728383839"/>
      </p:ext>
    </p:extLst>
  </p:cSld>
  <p:clrMapOvr>
    <a:masterClrMapping/>
  </p:clrMapOvr>
  <p:extLst>
    <p:ext uri="{DCECCB84-F9BA-43D5-87BE-67443E8EF086}">
      <p15:sldGuideLst xmlns:p15="http://schemas.microsoft.com/office/powerpoint/2012/main">
        <p15:guide id="1" pos="393">
          <p15:clr>
            <a:srgbClr val="C35EA4"/>
          </p15:clr>
        </p15:guide>
        <p15:guide id="2" orient="horz" pos="346">
          <p15:clr>
            <a:srgbClr val="C35EA4"/>
          </p15:clr>
        </p15:guide>
        <p15:guide id="3" orient="horz" pos="3884">
          <p15:clr>
            <a:srgbClr val="C35EA4"/>
          </p15:clr>
        </p15:guide>
        <p15:guide id="5" pos="7287">
          <p15:clr>
            <a:srgbClr val="C35E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Contact">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18880F6C-BA0F-48B4-BC54-D8980E26D138}"/>
              </a:ext>
              <a:ext uri="{C183D7F6-B498-43B3-948B-1728B52AA6E4}">
                <adec:decorative xmlns:adec="http://schemas.microsoft.com/office/drawing/2017/decorative" val="1"/>
              </a:ext>
            </a:extLst>
          </p:cNvPr>
          <p:cNvSpPr/>
          <p:nvPr userDrawn="1"/>
        </p:nvSpPr>
        <p:spPr bwMode="gray">
          <a:xfrm>
            <a:off x="0" y="6525344"/>
            <a:ext cx="8112123" cy="33265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a:solidFill>
                <a:schemeClr val="bg1"/>
              </a:solidFill>
            </a:endParaRPr>
          </a:p>
        </p:txBody>
      </p:sp>
      <p:grpSp>
        <p:nvGrpSpPr>
          <p:cNvPr id="17" name="Gruppieren 16">
            <a:extLst>
              <a:ext uri="{FF2B5EF4-FFF2-40B4-BE49-F238E27FC236}">
                <a16:creationId xmlns:a16="http://schemas.microsoft.com/office/drawing/2014/main" id="{283B865A-706D-4ED4-B320-4B8778015BED}"/>
              </a:ext>
              <a:ext uri="{C183D7F6-B498-43B3-948B-1728B52AA6E4}">
                <adec:decorative xmlns:adec="http://schemas.microsoft.com/office/drawing/2017/decorative" val="1"/>
              </a:ext>
            </a:extLst>
          </p:cNvPr>
          <p:cNvGrpSpPr/>
          <p:nvPr userDrawn="1"/>
        </p:nvGrpSpPr>
        <p:grpSpPr bwMode="gray">
          <a:xfrm>
            <a:off x="5303911" y="-459434"/>
            <a:ext cx="8568956" cy="8568954"/>
            <a:chOff x="5944242" y="4834696"/>
            <a:chExt cx="5699939" cy="5699939"/>
          </a:xfrm>
        </p:grpSpPr>
        <p:sp>
          <p:nvSpPr>
            <p:cNvPr id="18" name="Ellipse 17">
              <a:extLst>
                <a:ext uri="{FF2B5EF4-FFF2-40B4-BE49-F238E27FC236}">
                  <a16:creationId xmlns:a16="http://schemas.microsoft.com/office/drawing/2014/main" id="{E20B1E2E-38A0-4CAC-AAEB-A69ABB0637E6}"/>
                </a:ext>
              </a:extLst>
            </p:cNvPr>
            <p:cNvSpPr/>
            <p:nvPr/>
          </p:nvSpPr>
          <p:spPr bwMode="gray">
            <a:xfrm>
              <a:off x="6887488" y="6002708"/>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9" name="Ellipse 18">
              <a:extLst>
                <a:ext uri="{FF2B5EF4-FFF2-40B4-BE49-F238E27FC236}">
                  <a16:creationId xmlns:a16="http://schemas.microsoft.com/office/drawing/2014/main" id="{2B65915C-AF19-43BD-9FC3-34F9E9CA1ADE}"/>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grpSp>
      <p:sp>
        <p:nvSpPr>
          <p:cNvPr id="20" name="Ellipse 19">
            <a:extLst>
              <a:ext uri="{FF2B5EF4-FFF2-40B4-BE49-F238E27FC236}">
                <a16:creationId xmlns:a16="http://schemas.microsoft.com/office/drawing/2014/main" id="{7A96BF38-8BDA-4477-9756-C39FDBE22C5B}"/>
              </a:ext>
              <a:ext uri="{C183D7F6-B498-43B3-948B-1728B52AA6E4}">
                <adec:decorative xmlns:adec="http://schemas.microsoft.com/office/drawing/2017/decorative" val="1"/>
              </a:ext>
            </a:extLst>
          </p:cNvPr>
          <p:cNvSpPr/>
          <p:nvPr userDrawn="1"/>
        </p:nvSpPr>
        <p:spPr bwMode="gray">
          <a:xfrm>
            <a:off x="5303911" y="-459434"/>
            <a:ext cx="8568956" cy="8568954"/>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5" name="Rechteck 21">
            <a:extLst>
              <a:ext uri="{FF2B5EF4-FFF2-40B4-BE49-F238E27FC236}">
                <a16:creationId xmlns:a16="http://schemas.microsoft.com/office/drawing/2014/main" id="{178A15EF-ECD6-8329-C9B0-46F6AC105997}"/>
              </a:ext>
              <a:ext uri="{C183D7F6-B498-43B3-948B-1728B52AA6E4}">
                <adec:decorative xmlns:adec="http://schemas.microsoft.com/office/drawing/2017/decorative" val="1"/>
              </a:ext>
            </a:extLst>
          </p:cNvPr>
          <p:cNvSpPr/>
          <p:nvPr userDrawn="1"/>
        </p:nvSpPr>
        <p:spPr bwMode="gray">
          <a:xfrm>
            <a:off x="0" y="0"/>
            <a:ext cx="5951538" cy="4797152"/>
          </a:xfrm>
          <a:prstGeom prst="rect">
            <a:avLst/>
          </a:prstGeom>
          <a:gradFill flip="none" rotWithShape="1">
            <a:gsLst>
              <a:gs pos="10000">
                <a:srgbClr val="985B9C"/>
              </a:gs>
              <a:gs pos="100000">
                <a:srgbClr val="A1C2E6"/>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pc="20" dirty="0"/>
          </a:p>
        </p:txBody>
      </p:sp>
      <p:sp>
        <p:nvSpPr>
          <p:cNvPr id="16" name="Textplatzhalter 2">
            <a:extLst>
              <a:ext uri="{FF2B5EF4-FFF2-40B4-BE49-F238E27FC236}">
                <a16:creationId xmlns:a16="http://schemas.microsoft.com/office/drawing/2014/main" id="{FC7458CD-F13A-D2D3-EF79-4ADFDA25367E}"/>
              </a:ext>
            </a:extLst>
          </p:cNvPr>
          <p:cNvSpPr>
            <a:spLocks noGrp="1"/>
          </p:cNvSpPr>
          <p:nvPr>
            <p:ph type="body" sz="quarter" idx="19" hasCustomPrompt="1"/>
          </p:nvPr>
        </p:nvSpPr>
        <p:spPr bwMode="gray">
          <a:xfrm>
            <a:off x="623392" y="1700808"/>
            <a:ext cx="4636885" cy="1446840"/>
          </a:xfrm>
        </p:spPr>
        <p:txBody>
          <a:bodyPr anchor="b"/>
          <a:lstStyle>
            <a:lvl1pPr marL="0" indent="0">
              <a:lnSpc>
                <a:spcPct val="105000"/>
              </a:lnSpc>
              <a:spcBef>
                <a:spcPts val="0"/>
              </a:spcBef>
              <a:spcAft>
                <a:spcPts val="0"/>
              </a:spcAft>
              <a:buFont typeface="Arial" panose="020B0604020202020204" pitchFamily="34" charset="0"/>
              <a:buNone/>
              <a:defRPr sz="4400">
                <a:ln>
                  <a:noFill/>
                </a:ln>
                <a:solidFill>
                  <a:schemeClr val="bg1"/>
                </a:solidFill>
                <a:latin typeface="+mj-lt"/>
              </a:defRPr>
            </a:lvl1pPr>
            <a:lvl2pPr marL="0" indent="0">
              <a:lnSpc>
                <a:spcPct val="105000"/>
              </a:lnSpc>
              <a:spcBef>
                <a:spcPts val="0"/>
              </a:spcBef>
              <a:spcAft>
                <a:spcPts val="0"/>
              </a:spcAft>
              <a:buFont typeface="Arial" panose="020B0604020202020204" pitchFamily="34" charset="0"/>
              <a:buNone/>
              <a:defRPr sz="4400">
                <a:solidFill>
                  <a:schemeClr val="bg1"/>
                </a:solidFill>
                <a:latin typeface="+mj-lt"/>
              </a:defRPr>
            </a:lvl2pPr>
            <a:lvl3pPr marL="0" indent="0">
              <a:lnSpc>
                <a:spcPct val="105000"/>
              </a:lnSpc>
              <a:spcBef>
                <a:spcPts val="0"/>
              </a:spcBef>
              <a:spcAft>
                <a:spcPts val="0"/>
              </a:spcAft>
              <a:buFont typeface="Arial" panose="020B0604020202020204" pitchFamily="34" charset="0"/>
              <a:buNone/>
              <a:defRPr sz="4400">
                <a:solidFill>
                  <a:schemeClr val="bg1"/>
                </a:solidFill>
                <a:latin typeface="+mj-lt"/>
              </a:defRPr>
            </a:lvl3pPr>
            <a:lvl4pPr marL="0" indent="0">
              <a:lnSpc>
                <a:spcPct val="105000"/>
              </a:lnSpc>
              <a:spcBef>
                <a:spcPts val="0"/>
              </a:spcBef>
              <a:spcAft>
                <a:spcPts val="0"/>
              </a:spcAft>
              <a:buFont typeface="Arial" panose="020B0604020202020204" pitchFamily="34" charset="0"/>
              <a:buNone/>
              <a:defRPr sz="4400">
                <a:solidFill>
                  <a:schemeClr val="bg1"/>
                </a:solidFill>
                <a:latin typeface="+mj-lt"/>
              </a:defRPr>
            </a:lvl4pPr>
            <a:lvl5pPr marL="0" indent="0">
              <a:lnSpc>
                <a:spcPct val="105000"/>
              </a:lnSpc>
              <a:spcBef>
                <a:spcPts val="0"/>
              </a:spcBef>
              <a:spcAft>
                <a:spcPts val="0"/>
              </a:spcAft>
              <a:buFont typeface="Arial" panose="020B0604020202020204" pitchFamily="34" charset="0"/>
              <a:buNone/>
              <a:defRPr sz="4400">
                <a:solidFill>
                  <a:schemeClr val="bg1"/>
                </a:solidFill>
                <a:latin typeface="+mj-lt"/>
              </a:defRPr>
            </a:lvl5pPr>
            <a:lvl6pPr marL="0" indent="0">
              <a:lnSpc>
                <a:spcPct val="105000"/>
              </a:lnSpc>
              <a:spcBef>
                <a:spcPts val="0"/>
              </a:spcBef>
              <a:spcAft>
                <a:spcPts val="0"/>
              </a:spcAft>
              <a:buFont typeface="Arial" panose="020B0604020202020204" pitchFamily="34" charset="0"/>
              <a:buNone/>
              <a:defRPr sz="4400">
                <a:solidFill>
                  <a:schemeClr val="bg1"/>
                </a:solidFill>
                <a:latin typeface="+mj-lt"/>
              </a:defRPr>
            </a:lvl6pPr>
            <a:lvl7pPr marL="0" indent="0">
              <a:lnSpc>
                <a:spcPct val="105000"/>
              </a:lnSpc>
              <a:spcBef>
                <a:spcPts val="0"/>
              </a:spcBef>
              <a:spcAft>
                <a:spcPts val="0"/>
              </a:spcAft>
              <a:buFont typeface="Arial" panose="020B0604020202020204" pitchFamily="34" charset="0"/>
              <a:buNone/>
              <a:defRPr sz="4400">
                <a:solidFill>
                  <a:schemeClr val="bg1"/>
                </a:solidFill>
                <a:latin typeface="+mj-lt"/>
              </a:defRPr>
            </a:lvl7pPr>
            <a:lvl8pPr marL="0" indent="0">
              <a:lnSpc>
                <a:spcPct val="105000"/>
              </a:lnSpc>
              <a:spcBef>
                <a:spcPts val="0"/>
              </a:spcBef>
              <a:spcAft>
                <a:spcPts val="0"/>
              </a:spcAft>
              <a:buFont typeface="Arial" panose="020B0604020202020204" pitchFamily="34" charset="0"/>
              <a:buNone/>
              <a:defRPr sz="4400">
                <a:solidFill>
                  <a:schemeClr val="bg1"/>
                </a:solidFill>
                <a:latin typeface="+mj-lt"/>
              </a:defRPr>
            </a:lvl8pPr>
            <a:lvl9pPr marL="0" indent="0">
              <a:lnSpc>
                <a:spcPct val="105000"/>
              </a:lnSpc>
              <a:spcBef>
                <a:spcPts val="0"/>
              </a:spcBef>
              <a:spcAft>
                <a:spcPts val="0"/>
              </a:spcAft>
              <a:buFont typeface="Arial" panose="020B0604020202020204" pitchFamily="34" charset="0"/>
              <a:buNone/>
              <a:defRPr sz="4400">
                <a:solidFill>
                  <a:schemeClr val="bg1"/>
                </a:solidFill>
                <a:latin typeface="+mj-lt"/>
              </a:defRPr>
            </a:lvl9pPr>
          </a:lstStyle>
          <a:p>
            <a:pPr marL="0" marR="0" lvl="0" indent="0" algn="l" defTabSz="914400" rtl="0" eaLnBrk="1" fontAlgn="auto" latinLnBrk="0" hangingPunct="1">
              <a:lnSpc>
                <a:spcPct val="105000"/>
              </a:lnSpc>
              <a:spcBef>
                <a:spcPts val="0"/>
              </a:spcBef>
              <a:spcAft>
                <a:spcPts val="0"/>
              </a:spcAft>
              <a:buClrTx/>
              <a:buSzTx/>
              <a:buFont typeface="Arial" panose="020B0604020202020204" pitchFamily="34" charset="0"/>
              <a:buNone/>
              <a:tabLst/>
              <a:defRPr/>
            </a:pPr>
            <a:r>
              <a:rPr lang="de-CH" dirty="0"/>
              <a:t>Click to add text</a:t>
            </a:r>
          </a:p>
        </p:txBody>
      </p:sp>
      <p:sp>
        <p:nvSpPr>
          <p:cNvPr id="23" name="Bildplatzhalter 8">
            <a:extLst>
              <a:ext uri="{FF2B5EF4-FFF2-40B4-BE49-F238E27FC236}">
                <a16:creationId xmlns:a16="http://schemas.microsoft.com/office/drawing/2014/main" id="{F6C1320D-D741-FCC9-CAB0-42C7D110F641}"/>
              </a:ext>
            </a:extLst>
          </p:cNvPr>
          <p:cNvSpPr>
            <a:spLocks noGrp="1"/>
          </p:cNvSpPr>
          <p:nvPr>
            <p:ph type="pic" sz="quarter" idx="13" hasCustomPrompt="1"/>
          </p:nvPr>
        </p:nvSpPr>
        <p:spPr bwMode="gray">
          <a:xfrm>
            <a:off x="5951538" y="2925152"/>
            <a:ext cx="1872209" cy="1872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4" name="Textplatzhalter 7">
            <a:extLst>
              <a:ext uri="{FF2B5EF4-FFF2-40B4-BE49-F238E27FC236}">
                <a16:creationId xmlns:a16="http://schemas.microsoft.com/office/drawing/2014/main" id="{70A6D24D-66BF-570F-D4D2-70CD22E815B7}"/>
              </a:ext>
            </a:extLst>
          </p:cNvPr>
          <p:cNvSpPr>
            <a:spLocks noGrp="1"/>
          </p:cNvSpPr>
          <p:nvPr>
            <p:ph type="body" sz="quarter" idx="10" hasCustomPrompt="1"/>
          </p:nvPr>
        </p:nvSpPr>
        <p:spPr bwMode="gray">
          <a:xfrm>
            <a:off x="8112123" y="3573280"/>
            <a:ext cx="3455989" cy="2592570"/>
          </a:xfrm>
        </p:spPr>
        <p:txBody>
          <a:bodyPr anchor="t"/>
          <a:lstStyle>
            <a:lvl1pPr algn="l">
              <a:spcBef>
                <a:spcPts val="0"/>
              </a:spcBef>
              <a:spcAft>
                <a:spcPts val="0"/>
              </a:spcAft>
              <a:defRPr sz="1600">
                <a:latin typeface="+mj-lt"/>
              </a:defRPr>
            </a:lvl1pPr>
            <a:lvl2pPr marL="0" indent="0" algn="l">
              <a:spcBef>
                <a:spcPts val="0"/>
              </a:spcBef>
              <a:spcAft>
                <a:spcPts val="0"/>
              </a:spcAft>
              <a:buFont typeface="Arial" panose="020B0604020202020204" pitchFamily="34" charset="0"/>
              <a:buNone/>
              <a:tabLst>
                <a:tab pos="723900" algn="l"/>
              </a:tabLst>
              <a:defRPr sz="1200" b="0">
                <a:latin typeface="+mn-lt"/>
              </a:defRPr>
            </a:lvl2pPr>
            <a:lvl3pPr marL="0" indent="0" algn="l">
              <a:spcBef>
                <a:spcPts val="600"/>
              </a:spcBef>
              <a:spcAft>
                <a:spcPts val="0"/>
              </a:spcAft>
              <a:buNone/>
              <a:tabLst>
                <a:tab pos="723900" algn="l"/>
              </a:tabLst>
              <a:defRPr sz="1200"/>
            </a:lvl3pPr>
            <a:lvl4pPr marL="0" indent="0" algn="l">
              <a:spcBef>
                <a:spcPts val="600"/>
              </a:spcBef>
              <a:spcAft>
                <a:spcPts val="0"/>
              </a:spcAft>
              <a:buNone/>
              <a:tabLst>
                <a:tab pos="723900" algn="l"/>
              </a:tabLst>
              <a:defRPr sz="1200"/>
            </a:lvl4pPr>
            <a:lvl5pPr marL="0" indent="0" algn="l">
              <a:spcBef>
                <a:spcPts val="600"/>
              </a:spcBef>
              <a:spcAft>
                <a:spcPts val="0"/>
              </a:spcAft>
              <a:buNone/>
              <a:tabLst>
                <a:tab pos="723900" algn="l"/>
              </a:tabLst>
              <a:defRPr sz="1200"/>
            </a:lvl5pPr>
            <a:lvl6pPr marL="0" indent="0">
              <a:spcBef>
                <a:spcPts val="600"/>
              </a:spcBef>
              <a:spcAft>
                <a:spcPts val="0"/>
              </a:spcAft>
              <a:buNone/>
              <a:tabLst>
                <a:tab pos="723900" algn="l"/>
              </a:tabLst>
              <a:defRPr sz="1200"/>
            </a:lvl6pPr>
            <a:lvl7pPr marL="0" indent="0">
              <a:spcBef>
                <a:spcPts val="600"/>
              </a:spcBef>
              <a:spcAft>
                <a:spcPts val="0"/>
              </a:spcAft>
              <a:buNone/>
              <a:tabLst>
                <a:tab pos="723900" algn="l"/>
              </a:tabLst>
              <a:defRPr sz="1200"/>
            </a:lvl7pPr>
            <a:lvl8pPr marL="0" indent="0">
              <a:spcBef>
                <a:spcPts val="600"/>
              </a:spcBef>
              <a:spcAft>
                <a:spcPts val="0"/>
              </a:spcAft>
              <a:buNone/>
              <a:tabLst>
                <a:tab pos="723900" algn="l"/>
              </a:tabLst>
              <a:defRPr sz="1200"/>
            </a:lvl8pPr>
            <a:lvl9pPr marL="0" indent="0">
              <a:spcBef>
                <a:spcPts val="600"/>
              </a:spcBef>
              <a:spcAft>
                <a:spcPts val="0"/>
              </a:spcAft>
              <a:buNone/>
              <a:tabLst>
                <a:tab pos="723900" algn="l"/>
              </a:tabLst>
              <a:defRPr sz="1200"/>
            </a:lvl9pPr>
          </a:lstStyle>
          <a:p>
            <a:pPr lvl="0"/>
            <a:r>
              <a:rPr lang="de-CH" dirty="0"/>
              <a:t>Name and Surname </a:t>
            </a:r>
            <a:endParaRPr lang="de-CH"/>
          </a:p>
          <a:p>
            <a:pPr lvl="1"/>
            <a:r>
              <a:rPr lang="de-CH" dirty="0"/>
              <a:t>Position</a:t>
            </a:r>
            <a:endParaRPr lang="de-CH"/>
          </a:p>
          <a:p>
            <a:pPr lvl="2"/>
            <a:r>
              <a:rPr lang="de-CH" dirty="0"/>
              <a:t>Contact details</a:t>
            </a:r>
            <a:endParaRPr lang="de-CH"/>
          </a:p>
        </p:txBody>
      </p:sp>
      <p:sp>
        <p:nvSpPr>
          <p:cNvPr id="3" name="Date Placeholder 2">
            <a:extLst>
              <a:ext uri="{FF2B5EF4-FFF2-40B4-BE49-F238E27FC236}">
                <a16:creationId xmlns:a16="http://schemas.microsoft.com/office/drawing/2014/main" id="{D7353F65-3946-7781-2E0B-18672FB94A9E}"/>
              </a:ext>
            </a:extLst>
          </p:cNvPr>
          <p:cNvSpPr>
            <a:spLocks noGrp="1"/>
          </p:cNvSpPr>
          <p:nvPr>
            <p:ph type="dt" sz="half" idx="20"/>
          </p:nvPr>
        </p:nvSpPr>
        <p:spPr/>
        <p:txBody>
          <a:bodyPr/>
          <a:lstStyle/>
          <a:p>
            <a:pPr algn="r"/>
            <a:fld id="{F7589BDE-D275-48E5-9926-0260C2129B60}" type="datetime1">
              <a:rPr lang="de-CH" smtClean="0"/>
              <a:pPr algn="r"/>
              <a:t>29.03.2025</a:t>
            </a:fld>
            <a:endParaRPr lang="de-CH" dirty="0"/>
          </a:p>
        </p:txBody>
      </p:sp>
      <p:sp>
        <p:nvSpPr>
          <p:cNvPr id="7" name="Footer Placeholder 6">
            <a:extLst>
              <a:ext uri="{FF2B5EF4-FFF2-40B4-BE49-F238E27FC236}">
                <a16:creationId xmlns:a16="http://schemas.microsoft.com/office/drawing/2014/main" id="{73456ACD-D5BB-332F-FF74-F941FB11412B}"/>
              </a:ext>
            </a:extLst>
          </p:cNvPr>
          <p:cNvSpPr>
            <a:spLocks noGrp="1"/>
          </p:cNvSpPr>
          <p:nvPr>
            <p:ph type="ftr" sz="quarter" idx="21"/>
          </p:nvPr>
        </p:nvSpPr>
        <p:spPr/>
        <p:txBody>
          <a:bodyPr/>
          <a:lstStyle/>
          <a:p>
            <a:endParaRPr lang="de-CH" dirty="0"/>
          </a:p>
        </p:txBody>
      </p:sp>
      <p:sp>
        <p:nvSpPr>
          <p:cNvPr id="8" name="Slide Number Placeholder 7">
            <a:extLst>
              <a:ext uri="{FF2B5EF4-FFF2-40B4-BE49-F238E27FC236}">
                <a16:creationId xmlns:a16="http://schemas.microsoft.com/office/drawing/2014/main" id="{04543654-9211-E830-2516-CEDD6FDF5046}"/>
              </a:ext>
            </a:extLst>
          </p:cNvPr>
          <p:cNvSpPr>
            <a:spLocks noGrp="1"/>
          </p:cNvSpPr>
          <p:nvPr>
            <p:ph type="sldNum" sz="quarter" idx="22"/>
          </p:nvPr>
        </p:nvSpPr>
        <p:spPr/>
        <p:txBody>
          <a:bodyPr/>
          <a:lstStyle/>
          <a:p>
            <a:r>
              <a:rPr lang="de-CH" dirty="0"/>
              <a:t>| </a:t>
            </a:r>
            <a:fld id="{8CF9DE7D-F270-4E16-BA04-5BCA8969A2EA}" type="slidenum">
              <a:rPr lang="de-CH" smtClean="0"/>
              <a:pPr/>
              <a:t>‹#›</a:t>
            </a:fld>
            <a:endParaRPr lang="de-CH" dirty="0"/>
          </a:p>
        </p:txBody>
      </p:sp>
      <p:sp>
        <p:nvSpPr>
          <p:cNvPr id="10" name="Year">
            <a:extLst>
              <a:ext uri="{FF2B5EF4-FFF2-40B4-BE49-F238E27FC236}">
                <a16:creationId xmlns:a16="http://schemas.microsoft.com/office/drawing/2014/main" id="{E1D34F92-940C-2B6C-5F29-5E129DDA2C98}"/>
              </a:ext>
            </a:extLst>
          </p:cNvPr>
          <p:cNvSpPr txBox="1">
            <a:spLocks/>
          </p:cNvSpPr>
          <p:nvPr userDrawn="1">
            <p:custDataLst>
              <p:tags r:id="rId1"/>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2023</a:t>
            </a:r>
            <a:endParaRPr lang="de-CH"/>
          </a:p>
        </p:txBody>
      </p:sp>
      <p:sp>
        <p:nvSpPr>
          <p:cNvPr id="12" name="Name" descr="{&quot;templafy&quot;:{&quot;id&quot;:&quot;aa952a08-9e05-4dd0-94fa-884c036c0c45&quot;}}" title="UserProfile.Name">
            <a:extLst>
              <a:ext uri="{FF2B5EF4-FFF2-40B4-BE49-F238E27FC236}">
                <a16:creationId xmlns:a16="http://schemas.microsoft.com/office/drawing/2014/main" id="{EFB70F8D-C57B-B384-F1E2-3CD3AD348A72}"/>
              </a:ext>
            </a:extLst>
          </p:cNvPr>
          <p:cNvSpPr txBox="1">
            <a:spLocks/>
          </p:cNvSpPr>
          <p:nvPr userDrawn="1">
            <p:custDataLst>
              <p:tags r:id="rId2"/>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tx1"/>
                </a:solidFill>
                <a:latin typeface="AA Zuehlke" pitchFamily="2" charset="0"/>
                <a:ea typeface="+mn-ea"/>
                <a:cs typeface="+mn-cs"/>
              </a:rPr>
              <a:t>Graf, Matthias</a:t>
            </a:r>
          </a:p>
        </p:txBody>
      </p:sp>
      <p:sp>
        <p:nvSpPr>
          <p:cNvPr id="4" name="Fußzeilenplatzhalter 7" descr="{&quot;templafy&quot;:{&quot;id&quot;:&quot;30f8bede-2f01-4e4f-a71c-d61c2f5be213&quot;}}">
            <a:extLst>
              <a:ext uri="{FF2B5EF4-FFF2-40B4-BE49-F238E27FC236}">
                <a16:creationId xmlns:a16="http://schemas.microsoft.com/office/drawing/2014/main" id="{60A17DF3-0647-2957-255B-2671FE7FCD4B}"/>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latin typeface="+mn-lt"/>
              </a:rPr>
              <a:t>© Zühlke</a:t>
            </a:r>
            <a:endParaRPr lang="de-CH"/>
          </a:p>
        </p:txBody>
      </p:sp>
    </p:spTree>
    <p:extLst>
      <p:ext uri="{BB962C8B-B14F-4D97-AF65-F5344CB8AC3E}">
        <p14:creationId xmlns:p14="http://schemas.microsoft.com/office/powerpoint/2010/main" val="95933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17"/>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extLst>
    <p:ext uri="{DCECCB84-F9BA-43D5-87BE-67443E8EF086}">
      <p15:sldGuideLst xmlns:p15="http://schemas.microsoft.com/office/powerpoint/2012/main">
        <p15:guide id="1" pos="5110">
          <p15:clr>
            <a:srgbClr val="C35EA4"/>
          </p15:clr>
        </p15:guide>
        <p15:guide id="2" pos="7287">
          <p15:clr>
            <a:srgbClr val="C35EA4"/>
          </p15:clr>
        </p15:guide>
        <p15:guide id="3" orient="horz" pos="3884">
          <p15:clr>
            <a:srgbClr val="C35EA4"/>
          </p15:clr>
        </p15:guide>
        <p15:guide id="4" orient="horz" pos="346">
          <p15:clr>
            <a:srgbClr val="C35EA4"/>
          </p15:clr>
        </p15:guide>
        <p15:guide id="5" pos="393">
          <p15:clr>
            <a:srgbClr val="C35E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ne picture">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552347"/>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4" name="Rechteck 3">
            <a:extLst>
              <a:ext uri="{FF2B5EF4-FFF2-40B4-BE49-F238E27FC236}">
                <a16:creationId xmlns:a16="http://schemas.microsoft.com/office/drawing/2014/main" id="{5C7DBF4E-E388-4A03-BA36-CC88D4908638}"/>
              </a:ext>
              <a:ext uri="{C183D7F6-B498-43B3-948B-1728B52AA6E4}">
                <adec:decorative xmlns:adec="http://schemas.microsoft.com/office/drawing/2017/decorative" val="1"/>
              </a:ext>
            </a:extLst>
          </p:cNvPr>
          <p:cNvSpPr/>
          <p:nvPr userDrawn="1"/>
        </p:nvSpPr>
        <p:spPr bwMode="gray">
          <a:xfrm>
            <a:off x="0" y="6165850"/>
            <a:ext cx="6528048" cy="692150"/>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a:solidFill>
                <a:schemeClr val="bg1"/>
              </a:solidFill>
            </a:endParaRPr>
          </a:p>
        </p:txBody>
      </p:sp>
      <p:pic>
        <p:nvPicPr>
          <p:cNvPr id="11" name="Grafik 10">
            <a:extLst>
              <a:ext uri="{FF2B5EF4-FFF2-40B4-BE49-F238E27FC236}">
                <a16:creationId xmlns:a16="http://schemas.microsoft.com/office/drawing/2014/main" id="{4AC4C582-01A2-420D-B505-5C6C0F32F1A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9552496" y="548792"/>
            <a:ext cx="1008000" cy="1008000"/>
          </a:xfrm>
          <a:prstGeom prst="rect">
            <a:avLst/>
          </a:prstGeom>
        </p:spPr>
      </p:pic>
      <p:sp>
        <p:nvSpPr>
          <p:cNvPr id="14" name="Text Placeholder 13">
            <a:extLst>
              <a:ext uri="{FF2B5EF4-FFF2-40B4-BE49-F238E27FC236}">
                <a16:creationId xmlns:a16="http://schemas.microsoft.com/office/drawing/2014/main" id="{0385F304-A428-A018-1977-FEFA6A2486EE}"/>
              </a:ext>
            </a:extLst>
          </p:cNvPr>
          <p:cNvSpPr>
            <a:spLocks noGrp="1"/>
          </p:cNvSpPr>
          <p:nvPr>
            <p:ph type="body" sz="quarter" idx="15" hasCustomPrompt="1"/>
          </p:nvPr>
        </p:nvSpPr>
        <p:spPr>
          <a:xfrm>
            <a:off x="7176046" y="5217120"/>
            <a:ext cx="4390080" cy="277516"/>
          </a:xfrm>
          <a:prstGeom prst="rect">
            <a:avLst/>
          </a:prstGeom>
        </p:spPr>
        <p:txBody>
          <a:bodyPr/>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15" name="Strictly Confidential" descr="{&quot;templafy&quot;:{&quot;id&quot;:&quot;2bc5dcc6-7243-470c-a20b-d15580bd3425&quot;}}" hidden="1">
            <a:extLst>
              <a:ext uri="{FF2B5EF4-FFF2-40B4-BE49-F238E27FC236}">
                <a16:creationId xmlns:a16="http://schemas.microsoft.com/office/drawing/2014/main" id="{C6606F6C-3DBD-CA47-F135-B3D39D613F5C}"/>
              </a:ext>
            </a:extLst>
          </p:cNvPr>
          <p:cNvSpPr/>
          <p:nvPr userDrawn="1"/>
        </p:nvSpPr>
        <p:spPr bwMode="gray">
          <a:xfrm>
            <a:off x="0" y="547199"/>
            <a:ext cx="262943" cy="138117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16" name="Restricted" descr="{&quot;templafy&quot;:{&quot;id&quot;:&quot;4d042f9b-8456-412a-aee4-3711269074c9&quot;}}" hidden="1">
            <a:extLst>
              <a:ext uri="{FF2B5EF4-FFF2-40B4-BE49-F238E27FC236}">
                <a16:creationId xmlns:a16="http://schemas.microsoft.com/office/drawing/2014/main" id="{47855D95-75E2-B652-4C23-1E40E9EBC676}"/>
              </a:ext>
            </a:extLst>
          </p:cNvPr>
          <p:cNvSpPr/>
          <p:nvPr userDrawn="1"/>
        </p:nvSpPr>
        <p:spPr bwMode="gray">
          <a:xfrm>
            <a:off x="-1" y="548491"/>
            <a:ext cx="262943" cy="82781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17" name="Confidential" descr="{&quot;templafy&quot;:{&quot;id&quot;:&quot;23ca0750-2c69-4863-b31f-88c3e0e5c79f&quot;}}" hidden="1">
            <a:extLst>
              <a:ext uri="{FF2B5EF4-FFF2-40B4-BE49-F238E27FC236}">
                <a16:creationId xmlns:a16="http://schemas.microsoft.com/office/drawing/2014/main" id="{A2AEBE57-64BB-7F9A-2474-6F715A4BE2D0}"/>
              </a:ext>
            </a:extLst>
          </p:cNvPr>
          <p:cNvSpPr/>
          <p:nvPr userDrawn="1"/>
        </p:nvSpPr>
        <p:spPr bwMode="gray">
          <a:xfrm>
            <a:off x="-1" y="550590"/>
            <a:ext cx="262943" cy="93714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18" name="Public" descr="{&quot;templafy&quot;:{&quot;id&quot;:&quot;3760b228-694e-467a-af65-9ca9d447e1eb&quot;}}" hidden="1">
            <a:extLst>
              <a:ext uri="{FF2B5EF4-FFF2-40B4-BE49-F238E27FC236}">
                <a16:creationId xmlns:a16="http://schemas.microsoft.com/office/drawing/2014/main" id="{05AE037A-D980-59A9-69B8-1E18685AC95F}"/>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19" name="Bildplatzhalter 8">
            <a:extLst>
              <a:ext uri="{FF2B5EF4-FFF2-40B4-BE49-F238E27FC236}">
                <a16:creationId xmlns:a16="http://schemas.microsoft.com/office/drawing/2014/main" id="{4D83370D-60F0-CBCF-96CB-D5196B88B2F1}"/>
              </a:ext>
            </a:extLst>
          </p:cNvPr>
          <p:cNvSpPr>
            <a:spLocks noGrp="1"/>
          </p:cNvSpPr>
          <p:nvPr>
            <p:ph type="pic" sz="quarter" idx="13" hasCustomPrompt="1"/>
          </p:nvPr>
        </p:nvSpPr>
        <p:spPr bwMode="gray">
          <a:xfrm>
            <a:off x="912048" y="838032"/>
            <a:ext cx="5616000" cy="6019968"/>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8" name="Subtitle">
            <a:extLst>
              <a:ext uri="{FF2B5EF4-FFF2-40B4-BE49-F238E27FC236}">
                <a16:creationId xmlns:a16="http://schemas.microsoft.com/office/drawing/2014/main" id="{E15EA6A6-ACB5-D954-83F0-A488F5616739}"/>
              </a:ext>
            </a:extLst>
          </p:cNvPr>
          <p:cNvSpPr>
            <a:spLocks noGrp="1"/>
          </p:cNvSpPr>
          <p:nvPr>
            <p:ph type="subTitle" idx="1" hasCustomPrompt="1"/>
          </p:nvPr>
        </p:nvSpPr>
        <p:spPr bwMode="gray">
          <a:xfrm>
            <a:off x="7179295" y="4646786"/>
            <a:ext cx="4386831" cy="410767"/>
          </a:xfrm>
          <a:prstGeom prst="rect">
            <a:avLst/>
          </a:prstGeom>
        </p:spPr>
        <p:txBody>
          <a:bodyPr/>
          <a:lstStyle>
            <a:lvl1pPr marL="0" indent="0" algn="l">
              <a:lnSpc>
                <a:spcPct val="120000"/>
              </a:lnSpc>
              <a:spcBef>
                <a:spcPts val="0"/>
              </a:spcBef>
              <a:spcAft>
                <a:spcPts val="1200"/>
              </a:spcAft>
              <a:buFont typeface="Arial" panose="020B0604020202020204" pitchFamily="34" charset="0"/>
              <a:buNone/>
              <a:defRPr sz="2000" b="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200" b="0">
                <a:solidFill>
                  <a:schemeClr val="bg1"/>
                </a:solidFill>
              </a:defRPr>
            </a:lvl2pPr>
            <a:lvl3pPr marL="0" indent="0" algn="l">
              <a:lnSpc>
                <a:spcPct val="100000"/>
              </a:lnSpc>
              <a:spcBef>
                <a:spcPts val="0"/>
              </a:spcBef>
              <a:spcAft>
                <a:spcPts val="0"/>
              </a:spcAft>
              <a:buFont typeface="Arial" panose="020B0604020202020204" pitchFamily="34" charset="0"/>
              <a:buNone/>
              <a:defRPr sz="1200" b="0">
                <a:solidFill>
                  <a:schemeClr val="bg1"/>
                </a:solidFill>
              </a:defRPr>
            </a:lvl3pPr>
            <a:lvl4pPr marL="0" indent="0" algn="l">
              <a:lnSpc>
                <a:spcPct val="100000"/>
              </a:lnSpc>
              <a:spcBef>
                <a:spcPts val="0"/>
              </a:spcBef>
              <a:spcAft>
                <a:spcPts val="0"/>
              </a:spcAft>
              <a:buFont typeface="Arial" panose="020B0604020202020204" pitchFamily="34" charset="0"/>
              <a:buNone/>
              <a:defRPr sz="1200" b="0">
                <a:solidFill>
                  <a:schemeClr val="bg1"/>
                </a:solidFill>
              </a:defRPr>
            </a:lvl4pPr>
            <a:lvl5pPr marL="0" indent="0" algn="l">
              <a:lnSpc>
                <a:spcPct val="100000"/>
              </a:lnSpc>
              <a:spcBef>
                <a:spcPts val="0"/>
              </a:spcBef>
              <a:spcAft>
                <a:spcPts val="0"/>
              </a:spcAft>
              <a:buFont typeface="Arial" panose="020B0604020202020204" pitchFamily="34" charset="0"/>
              <a:buNone/>
              <a:defRPr sz="1200" b="0">
                <a:solidFill>
                  <a:schemeClr val="bg1"/>
                </a:solidFill>
              </a:defRPr>
            </a:lvl5pPr>
            <a:lvl6pPr marL="0" indent="0" algn="l">
              <a:lnSpc>
                <a:spcPct val="100000"/>
              </a:lnSpc>
              <a:spcBef>
                <a:spcPts val="0"/>
              </a:spcBef>
              <a:spcAft>
                <a:spcPts val="0"/>
              </a:spcAft>
              <a:buFont typeface="Arial" panose="020B0604020202020204" pitchFamily="34" charset="0"/>
              <a:buNone/>
              <a:defRPr sz="1200" b="0">
                <a:solidFill>
                  <a:schemeClr val="bg1"/>
                </a:solidFill>
              </a:defRPr>
            </a:lvl6pPr>
            <a:lvl7pPr marL="0" indent="0" algn="l">
              <a:lnSpc>
                <a:spcPct val="100000"/>
              </a:lnSpc>
              <a:spcBef>
                <a:spcPts val="0"/>
              </a:spcBef>
              <a:spcAft>
                <a:spcPts val="0"/>
              </a:spcAft>
              <a:buFont typeface="Arial" panose="020B0604020202020204" pitchFamily="34" charset="0"/>
              <a:buNone/>
              <a:defRPr sz="1200" b="0">
                <a:solidFill>
                  <a:schemeClr val="bg1"/>
                </a:solidFill>
              </a:defRPr>
            </a:lvl7pPr>
            <a:lvl8pPr marL="0" indent="0" algn="l">
              <a:lnSpc>
                <a:spcPct val="100000"/>
              </a:lnSpc>
              <a:spcBef>
                <a:spcPts val="0"/>
              </a:spcBef>
              <a:spcAft>
                <a:spcPts val="0"/>
              </a:spcAft>
              <a:buFont typeface="Arial" panose="020B0604020202020204" pitchFamily="34" charset="0"/>
              <a:buNone/>
              <a:defRPr sz="1200" b="0">
                <a:solidFill>
                  <a:schemeClr val="bg1"/>
                </a:solidFill>
              </a:defRPr>
            </a:lvl8pPr>
            <a:lvl9pPr marL="0" indent="0" algn="l">
              <a:lnSpc>
                <a:spcPct val="100000"/>
              </a:lnSpc>
              <a:spcBef>
                <a:spcPts val="0"/>
              </a:spcBef>
              <a:spcAft>
                <a:spcPts val="0"/>
              </a:spcAft>
              <a:buFont typeface="Arial" panose="020B0604020202020204" pitchFamily="34" charset="0"/>
              <a:buNone/>
              <a:defRPr sz="1200" b="0">
                <a:solidFill>
                  <a:schemeClr val="bg1"/>
                </a:solidFill>
              </a:defRPr>
            </a:lvl9pPr>
          </a:lstStyle>
          <a:p>
            <a:r>
              <a:rPr lang="de-CH" dirty="0" err="1"/>
              <a:t>Subtitle</a:t>
            </a:r>
            <a:r>
              <a:rPr lang="de-CH" dirty="0"/>
              <a:t> </a:t>
            </a:r>
            <a:r>
              <a:rPr lang="de-CH" dirty="0" err="1"/>
              <a:t>of</a:t>
            </a:r>
            <a:r>
              <a:rPr lang="de-CH" dirty="0"/>
              <a:t> </a:t>
            </a:r>
            <a:r>
              <a:rPr lang="de-CH" dirty="0" err="1"/>
              <a:t>the</a:t>
            </a:r>
            <a:r>
              <a:rPr lang="de-CH" dirty="0"/>
              <a:t> </a:t>
            </a:r>
            <a:r>
              <a:rPr lang="de-CH" dirty="0" err="1"/>
              <a:t>presentation</a:t>
            </a:r>
            <a:endParaRPr lang="de-CH" dirty="0"/>
          </a:p>
        </p:txBody>
      </p:sp>
      <p:sp>
        <p:nvSpPr>
          <p:cNvPr id="29" name="Titel 1">
            <a:extLst>
              <a:ext uri="{FF2B5EF4-FFF2-40B4-BE49-F238E27FC236}">
                <a16:creationId xmlns:a16="http://schemas.microsoft.com/office/drawing/2014/main" id="{E44CC23E-4E0C-BF9F-7154-7FD4ACF71FD1}"/>
              </a:ext>
            </a:extLst>
          </p:cNvPr>
          <p:cNvSpPr>
            <a:spLocks noGrp="1"/>
          </p:cNvSpPr>
          <p:nvPr>
            <p:ph type="ctrTitle" hasCustomPrompt="1"/>
          </p:nvPr>
        </p:nvSpPr>
        <p:spPr bwMode="gray">
          <a:xfrm>
            <a:off x="7180319" y="2636912"/>
            <a:ext cx="4385807" cy="1800199"/>
          </a:xfrm>
        </p:spPr>
        <p:txBody>
          <a:bodyPr anchor="b"/>
          <a:lstStyle>
            <a:lvl1pPr algn="l">
              <a:lnSpc>
                <a:spcPct val="105000"/>
              </a:lnSpc>
              <a:defRPr sz="4400" b="0" i="0">
                <a:solidFill>
                  <a:schemeClr val="tx1"/>
                </a:solidFill>
                <a:latin typeface="+mj-lt"/>
              </a:defRPr>
            </a:lvl1pPr>
          </a:lstStyle>
          <a:p>
            <a:r>
              <a:rPr lang="de-CH" dirty="0"/>
              <a:t>Title of the </a:t>
            </a:r>
            <a:br>
              <a:rPr lang="en-GB" dirty="0"/>
            </a:br>
            <a:r>
              <a:rPr lang="de-CH" dirty="0"/>
              <a:t>presentation</a:t>
            </a:r>
            <a:endParaRPr lang="de-CH"/>
          </a:p>
        </p:txBody>
      </p:sp>
      <p:sp>
        <p:nvSpPr>
          <p:cNvPr id="2" name="Date Placeholder 1">
            <a:extLst>
              <a:ext uri="{FF2B5EF4-FFF2-40B4-BE49-F238E27FC236}">
                <a16:creationId xmlns:a16="http://schemas.microsoft.com/office/drawing/2014/main" id="{7272AE2B-B269-B726-A41C-13045DA612BF}"/>
              </a:ext>
            </a:extLst>
          </p:cNvPr>
          <p:cNvSpPr>
            <a:spLocks noGrp="1"/>
          </p:cNvSpPr>
          <p:nvPr>
            <p:ph type="dt" sz="half" idx="16"/>
          </p:nvPr>
        </p:nvSpPr>
        <p:spPr>
          <a:xfrm rot="10800000" flipV="1">
            <a:off x="10412152" y="7071685"/>
            <a:ext cx="679792" cy="144000"/>
          </a:xfrm>
        </p:spPr>
        <p:txBody>
          <a:bodyPr/>
          <a:lstStyle/>
          <a:p>
            <a:pPr algn="r"/>
            <a:fld id="{F7589BDE-D275-48E5-9926-0260C2129B60}" type="datetime1">
              <a:rPr lang="de-CH" smtClean="0"/>
              <a:pPr algn="r"/>
              <a:t>29.03.2025</a:t>
            </a:fld>
            <a:endParaRPr lang="de-CH" dirty="0"/>
          </a:p>
        </p:txBody>
      </p:sp>
      <p:sp>
        <p:nvSpPr>
          <p:cNvPr id="3" name="Footer Placeholder 2">
            <a:extLst>
              <a:ext uri="{FF2B5EF4-FFF2-40B4-BE49-F238E27FC236}">
                <a16:creationId xmlns:a16="http://schemas.microsoft.com/office/drawing/2014/main" id="{798943EE-4C55-33FB-6F23-084B4653E5D2}"/>
              </a:ext>
            </a:extLst>
          </p:cNvPr>
          <p:cNvSpPr>
            <a:spLocks noGrp="1"/>
          </p:cNvSpPr>
          <p:nvPr>
            <p:ph type="ftr" sz="quarter" idx="17"/>
          </p:nvPr>
        </p:nvSpPr>
        <p:spPr>
          <a:xfrm rot="10800000" flipV="1">
            <a:off x="1555168" y="7071685"/>
            <a:ext cx="4392000" cy="144000"/>
          </a:xfrm>
        </p:spPr>
        <p:txBody>
          <a:bodyPr/>
          <a:lstStyle/>
          <a:p>
            <a:endParaRPr lang="de-CH" dirty="0"/>
          </a:p>
        </p:txBody>
      </p:sp>
      <p:sp>
        <p:nvSpPr>
          <p:cNvPr id="5" name="Slide Number Placeholder 4">
            <a:extLst>
              <a:ext uri="{FF2B5EF4-FFF2-40B4-BE49-F238E27FC236}">
                <a16:creationId xmlns:a16="http://schemas.microsoft.com/office/drawing/2014/main" id="{C68B9EF1-FCCA-7A34-0BC0-AA8509E37991}"/>
              </a:ext>
            </a:extLst>
          </p:cNvPr>
          <p:cNvSpPr>
            <a:spLocks noGrp="1"/>
          </p:cNvSpPr>
          <p:nvPr>
            <p:ph type="sldNum" sz="quarter" idx="18"/>
          </p:nvPr>
        </p:nvSpPr>
        <p:spPr>
          <a:xfrm>
            <a:off x="11173672" y="7071685"/>
            <a:ext cx="392400" cy="144000"/>
          </a:xfrm>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941567265"/>
      </p:ext>
    </p:extLst>
  </p:cSld>
  <p:clrMapOvr>
    <a:masterClrMapping/>
  </p:clrMapOvr>
  <p:extLst>
    <p:ext uri="{DCECCB84-F9BA-43D5-87BE-67443E8EF086}">
      <p15:sldGuideLst xmlns:p15="http://schemas.microsoft.com/office/powerpoint/2012/main">
        <p15:guide id="1" pos="4520">
          <p15:clr>
            <a:srgbClr val="C35EA4"/>
          </p15:clr>
        </p15:guide>
        <p15:guide id="2" pos="7287">
          <p15:clr>
            <a:srgbClr val="C35EA4"/>
          </p15:clr>
        </p15:guide>
        <p15:guide id="3" orient="horz" pos="3884">
          <p15:clr>
            <a:srgbClr val="C35EA4"/>
          </p15:clr>
        </p15:guide>
        <p15:guide id="4" orient="horz" pos="1616">
          <p15:clr>
            <a:srgbClr val="C35E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two pictures">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552347"/>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18" name="Bildplatzhalter 8">
            <a:extLst>
              <a:ext uri="{FF2B5EF4-FFF2-40B4-BE49-F238E27FC236}">
                <a16:creationId xmlns:a16="http://schemas.microsoft.com/office/drawing/2014/main" id="{D2740B24-DD0E-7D49-60DC-769C00635807}"/>
              </a:ext>
            </a:extLst>
          </p:cNvPr>
          <p:cNvSpPr>
            <a:spLocks noGrp="1"/>
          </p:cNvSpPr>
          <p:nvPr>
            <p:ph type="pic" sz="quarter" idx="13" hasCustomPrompt="1"/>
          </p:nvPr>
        </p:nvSpPr>
        <p:spPr bwMode="gray">
          <a:xfrm>
            <a:off x="912048" y="838032"/>
            <a:ext cx="5616000" cy="3600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3" name="Bildplatzhalter 8">
            <a:extLst>
              <a:ext uri="{FF2B5EF4-FFF2-40B4-BE49-F238E27FC236}">
                <a16:creationId xmlns:a16="http://schemas.microsoft.com/office/drawing/2014/main" id="{EF86F495-1C20-B39C-7ABC-CC15739978FF}"/>
              </a:ext>
            </a:extLst>
          </p:cNvPr>
          <p:cNvSpPr>
            <a:spLocks noGrp="1"/>
          </p:cNvSpPr>
          <p:nvPr>
            <p:ph type="pic" sz="quarter" idx="14" hasCustomPrompt="1"/>
          </p:nvPr>
        </p:nvSpPr>
        <p:spPr bwMode="gray">
          <a:xfrm>
            <a:off x="4079776" y="4005063"/>
            <a:ext cx="3312368" cy="2088000"/>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pic>
        <p:nvPicPr>
          <p:cNvPr id="11" name="Grafik 10">
            <a:extLst>
              <a:ext uri="{FF2B5EF4-FFF2-40B4-BE49-F238E27FC236}">
                <a16:creationId xmlns:a16="http://schemas.microsoft.com/office/drawing/2014/main" id="{4AC4C582-01A2-420D-B505-5C6C0F32F1A3}"/>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9552496" y="548792"/>
            <a:ext cx="1008000" cy="1008000"/>
          </a:xfrm>
          <a:prstGeom prst="rect">
            <a:avLst/>
          </a:prstGeom>
        </p:spPr>
      </p:pic>
      <p:sp>
        <p:nvSpPr>
          <p:cNvPr id="10" name="Rechteck 9">
            <a:extLst>
              <a:ext uri="{FF2B5EF4-FFF2-40B4-BE49-F238E27FC236}">
                <a16:creationId xmlns:a16="http://schemas.microsoft.com/office/drawing/2014/main" id="{7E14D1FC-F67E-4383-A3AD-2ED85C291814}"/>
              </a:ext>
              <a:ext uri="{C183D7F6-B498-43B3-948B-1728B52AA6E4}">
                <adec:decorative xmlns:adec="http://schemas.microsoft.com/office/drawing/2017/decorative" val="1"/>
              </a:ext>
            </a:extLst>
          </p:cNvPr>
          <p:cNvSpPr/>
          <p:nvPr userDrawn="1"/>
        </p:nvSpPr>
        <p:spPr bwMode="gray">
          <a:xfrm>
            <a:off x="4079776" y="6092792"/>
            <a:ext cx="3312000" cy="72008"/>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sz="1600" dirty="0">
              <a:solidFill>
                <a:schemeClr val="tx1"/>
              </a:solidFill>
            </a:endParaRPr>
          </a:p>
        </p:txBody>
      </p:sp>
      <p:sp>
        <p:nvSpPr>
          <p:cNvPr id="15" name="Text Placeholder 13">
            <a:extLst>
              <a:ext uri="{FF2B5EF4-FFF2-40B4-BE49-F238E27FC236}">
                <a16:creationId xmlns:a16="http://schemas.microsoft.com/office/drawing/2014/main" id="{7365C329-876D-0693-62A9-8A136E057C10}"/>
              </a:ext>
            </a:extLst>
          </p:cNvPr>
          <p:cNvSpPr>
            <a:spLocks noGrp="1"/>
          </p:cNvSpPr>
          <p:nvPr>
            <p:ph type="body" sz="quarter" idx="15" hasCustomPrompt="1"/>
          </p:nvPr>
        </p:nvSpPr>
        <p:spPr>
          <a:xfrm>
            <a:off x="8111728" y="5229200"/>
            <a:ext cx="3455989" cy="265436"/>
          </a:xfrm>
          <a:prstGeom prst="rect">
            <a:avLst/>
          </a:prstGeom>
        </p:spPr>
        <p:txBody>
          <a:bodyPr/>
          <a:lstStyle>
            <a:lvl1pPr>
              <a:defRPr sz="1200">
                <a:latin typeface="+mj-lt"/>
              </a:defRPr>
            </a:lvl1pPr>
            <a:lvl2pPr>
              <a:defRPr sz="1200">
                <a:latin typeface="+mj-lt"/>
              </a:defRPr>
            </a:lvl2pPr>
            <a:lvl3pPr>
              <a:defRPr sz="1200">
                <a:latin typeface="+mj-lt"/>
              </a:defRPr>
            </a:lvl3pPr>
            <a:lvl4pPr>
              <a:defRPr sz="1200">
                <a:latin typeface="+mj-lt"/>
              </a:defRPr>
            </a:lvl4pPr>
            <a:lvl5pPr>
              <a:defRPr sz="1200">
                <a:latin typeface="+mj-lt"/>
              </a:defRPr>
            </a:lvl5pPr>
          </a:lstStyle>
          <a:p>
            <a:pPr lvl="0"/>
            <a:r>
              <a:rPr lang="de-CH" dirty="0"/>
              <a:t>Author | Date | Place</a:t>
            </a:r>
            <a:endParaRPr lang="de-CH"/>
          </a:p>
        </p:txBody>
      </p:sp>
      <p:sp>
        <p:nvSpPr>
          <p:cNvPr id="19" name="Strictly Confidential" descr="{&quot;templafy&quot;:{&quot;id&quot;:&quot;0c8e2ea8-735a-4497-87b0-13bbd95f1ee7&quot;}}" hidden="1">
            <a:extLst>
              <a:ext uri="{FF2B5EF4-FFF2-40B4-BE49-F238E27FC236}">
                <a16:creationId xmlns:a16="http://schemas.microsoft.com/office/drawing/2014/main" id="{0A1D6E7A-A09E-2C6A-5B99-74A97CC81479}"/>
              </a:ext>
            </a:extLst>
          </p:cNvPr>
          <p:cNvSpPr/>
          <p:nvPr userDrawn="1"/>
        </p:nvSpPr>
        <p:spPr bwMode="gray">
          <a:xfrm>
            <a:off x="0" y="547199"/>
            <a:ext cx="262943" cy="138117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20" name="Restricted" descr="{&quot;templafy&quot;:{&quot;id&quot;:&quot;6930ad82-5709-4abf-94db-ba0a9f75160c&quot;}}" hidden="1">
            <a:extLst>
              <a:ext uri="{FF2B5EF4-FFF2-40B4-BE49-F238E27FC236}">
                <a16:creationId xmlns:a16="http://schemas.microsoft.com/office/drawing/2014/main" id="{5A783CE9-BCB9-F844-AB8D-7B7A763CC446}"/>
              </a:ext>
            </a:extLst>
          </p:cNvPr>
          <p:cNvSpPr/>
          <p:nvPr userDrawn="1"/>
        </p:nvSpPr>
        <p:spPr bwMode="gray">
          <a:xfrm>
            <a:off x="-1" y="548491"/>
            <a:ext cx="262943" cy="82781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21" name="Confidential" descr="{&quot;templafy&quot;:{&quot;id&quot;:&quot;17f23c26-d86d-406a-bddc-f30e78391b57&quot;}}" hidden="1">
            <a:extLst>
              <a:ext uri="{FF2B5EF4-FFF2-40B4-BE49-F238E27FC236}">
                <a16:creationId xmlns:a16="http://schemas.microsoft.com/office/drawing/2014/main" id="{61D7DB85-DC0E-911C-AFC0-A00FE9FB4218}"/>
              </a:ext>
            </a:extLst>
          </p:cNvPr>
          <p:cNvSpPr/>
          <p:nvPr userDrawn="1"/>
        </p:nvSpPr>
        <p:spPr bwMode="gray">
          <a:xfrm>
            <a:off x="-1" y="550590"/>
            <a:ext cx="262943" cy="93714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22" name="Public" descr="{&quot;templafy&quot;:{&quot;id&quot;:&quot;e1bb0335-3a35-4b66-bfae-a4174ae047fd&quot;}}" hidden="1">
            <a:extLst>
              <a:ext uri="{FF2B5EF4-FFF2-40B4-BE49-F238E27FC236}">
                <a16:creationId xmlns:a16="http://schemas.microsoft.com/office/drawing/2014/main" id="{FBC4D1F0-0B8C-F5F7-35AE-8CBBE25F01E4}"/>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24" name="Subtitle">
            <a:extLst>
              <a:ext uri="{FF2B5EF4-FFF2-40B4-BE49-F238E27FC236}">
                <a16:creationId xmlns:a16="http://schemas.microsoft.com/office/drawing/2014/main" id="{26695D76-282B-8F58-C3D0-42E32978511E}"/>
              </a:ext>
            </a:extLst>
          </p:cNvPr>
          <p:cNvSpPr>
            <a:spLocks noGrp="1"/>
          </p:cNvSpPr>
          <p:nvPr>
            <p:ph type="subTitle" idx="1" hasCustomPrompt="1"/>
          </p:nvPr>
        </p:nvSpPr>
        <p:spPr bwMode="gray">
          <a:xfrm>
            <a:off x="8109330" y="4646786"/>
            <a:ext cx="3456796" cy="410767"/>
          </a:xfrm>
          <a:prstGeom prst="rect">
            <a:avLst/>
          </a:prstGeom>
        </p:spPr>
        <p:txBody>
          <a:bodyPr/>
          <a:lstStyle>
            <a:lvl1pPr marL="0" indent="0" algn="l">
              <a:lnSpc>
                <a:spcPct val="120000"/>
              </a:lnSpc>
              <a:spcBef>
                <a:spcPts val="0"/>
              </a:spcBef>
              <a:spcAft>
                <a:spcPts val="1200"/>
              </a:spcAft>
              <a:buFont typeface="Arial" panose="020B0604020202020204" pitchFamily="34" charset="0"/>
              <a:buNone/>
              <a:defRPr sz="2000" b="0">
                <a:solidFill>
                  <a:schemeClr val="tx1"/>
                </a:solidFill>
                <a:latin typeface="+mn-lt"/>
              </a:defRPr>
            </a:lvl1pPr>
            <a:lvl2pPr marL="0" indent="0" algn="l">
              <a:lnSpc>
                <a:spcPct val="100000"/>
              </a:lnSpc>
              <a:spcBef>
                <a:spcPts val="0"/>
              </a:spcBef>
              <a:spcAft>
                <a:spcPts val="0"/>
              </a:spcAft>
              <a:buFont typeface="Arial" panose="020B0604020202020204" pitchFamily="34" charset="0"/>
              <a:buNone/>
              <a:defRPr sz="1200" b="0">
                <a:solidFill>
                  <a:schemeClr val="bg1"/>
                </a:solidFill>
              </a:defRPr>
            </a:lvl2pPr>
            <a:lvl3pPr marL="0" indent="0" algn="l">
              <a:lnSpc>
                <a:spcPct val="100000"/>
              </a:lnSpc>
              <a:spcBef>
                <a:spcPts val="0"/>
              </a:spcBef>
              <a:spcAft>
                <a:spcPts val="0"/>
              </a:spcAft>
              <a:buFont typeface="Arial" panose="020B0604020202020204" pitchFamily="34" charset="0"/>
              <a:buNone/>
              <a:defRPr sz="1200" b="0">
                <a:solidFill>
                  <a:schemeClr val="bg1"/>
                </a:solidFill>
              </a:defRPr>
            </a:lvl3pPr>
            <a:lvl4pPr marL="0" indent="0" algn="l">
              <a:lnSpc>
                <a:spcPct val="100000"/>
              </a:lnSpc>
              <a:spcBef>
                <a:spcPts val="0"/>
              </a:spcBef>
              <a:spcAft>
                <a:spcPts val="0"/>
              </a:spcAft>
              <a:buFont typeface="Arial" panose="020B0604020202020204" pitchFamily="34" charset="0"/>
              <a:buNone/>
              <a:defRPr sz="1200" b="0">
                <a:solidFill>
                  <a:schemeClr val="bg1"/>
                </a:solidFill>
              </a:defRPr>
            </a:lvl4pPr>
            <a:lvl5pPr marL="0" indent="0" algn="l">
              <a:lnSpc>
                <a:spcPct val="100000"/>
              </a:lnSpc>
              <a:spcBef>
                <a:spcPts val="0"/>
              </a:spcBef>
              <a:spcAft>
                <a:spcPts val="0"/>
              </a:spcAft>
              <a:buFont typeface="Arial" panose="020B0604020202020204" pitchFamily="34" charset="0"/>
              <a:buNone/>
              <a:defRPr sz="1200" b="0">
                <a:solidFill>
                  <a:schemeClr val="bg1"/>
                </a:solidFill>
              </a:defRPr>
            </a:lvl5pPr>
            <a:lvl6pPr marL="0" indent="0" algn="l">
              <a:lnSpc>
                <a:spcPct val="100000"/>
              </a:lnSpc>
              <a:spcBef>
                <a:spcPts val="0"/>
              </a:spcBef>
              <a:spcAft>
                <a:spcPts val="0"/>
              </a:spcAft>
              <a:buFont typeface="Arial" panose="020B0604020202020204" pitchFamily="34" charset="0"/>
              <a:buNone/>
              <a:defRPr sz="1200" b="0">
                <a:solidFill>
                  <a:schemeClr val="bg1"/>
                </a:solidFill>
              </a:defRPr>
            </a:lvl6pPr>
            <a:lvl7pPr marL="0" indent="0" algn="l">
              <a:lnSpc>
                <a:spcPct val="100000"/>
              </a:lnSpc>
              <a:spcBef>
                <a:spcPts val="0"/>
              </a:spcBef>
              <a:spcAft>
                <a:spcPts val="0"/>
              </a:spcAft>
              <a:buFont typeface="Arial" panose="020B0604020202020204" pitchFamily="34" charset="0"/>
              <a:buNone/>
              <a:defRPr sz="1200" b="0">
                <a:solidFill>
                  <a:schemeClr val="bg1"/>
                </a:solidFill>
              </a:defRPr>
            </a:lvl7pPr>
            <a:lvl8pPr marL="0" indent="0" algn="l">
              <a:lnSpc>
                <a:spcPct val="100000"/>
              </a:lnSpc>
              <a:spcBef>
                <a:spcPts val="0"/>
              </a:spcBef>
              <a:spcAft>
                <a:spcPts val="0"/>
              </a:spcAft>
              <a:buFont typeface="Arial" panose="020B0604020202020204" pitchFamily="34" charset="0"/>
              <a:buNone/>
              <a:defRPr sz="1200" b="0">
                <a:solidFill>
                  <a:schemeClr val="bg1"/>
                </a:solidFill>
              </a:defRPr>
            </a:lvl8pPr>
            <a:lvl9pPr marL="0" indent="0" algn="l">
              <a:lnSpc>
                <a:spcPct val="100000"/>
              </a:lnSpc>
              <a:spcBef>
                <a:spcPts val="0"/>
              </a:spcBef>
              <a:spcAft>
                <a:spcPts val="0"/>
              </a:spcAft>
              <a:buFont typeface="Arial" panose="020B0604020202020204" pitchFamily="34" charset="0"/>
              <a:buNone/>
              <a:defRPr sz="1200" b="0">
                <a:solidFill>
                  <a:schemeClr val="bg1"/>
                </a:solidFill>
              </a:defRPr>
            </a:lvl9pPr>
          </a:lstStyle>
          <a:p>
            <a:r>
              <a:rPr lang="de-CH" dirty="0" err="1"/>
              <a:t>Subtitle</a:t>
            </a:r>
            <a:r>
              <a:rPr lang="de-CH" dirty="0"/>
              <a:t> </a:t>
            </a:r>
            <a:r>
              <a:rPr lang="de-CH" dirty="0" err="1"/>
              <a:t>of</a:t>
            </a:r>
            <a:r>
              <a:rPr lang="de-CH" dirty="0"/>
              <a:t> </a:t>
            </a:r>
            <a:r>
              <a:rPr lang="de-CH" dirty="0" err="1"/>
              <a:t>the</a:t>
            </a:r>
            <a:r>
              <a:rPr lang="de-CH" dirty="0"/>
              <a:t> </a:t>
            </a:r>
            <a:r>
              <a:rPr lang="de-CH" dirty="0" err="1"/>
              <a:t>presentation</a:t>
            </a:r>
            <a:endParaRPr lang="de-CH" dirty="0"/>
          </a:p>
        </p:txBody>
      </p:sp>
      <p:sp>
        <p:nvSpPr>
          <p:cNvPr id="25" name="Titel 1">
            <a:extLst>
              <a:ext uri="{FF2B5EF4-FFF2-40B4-BE49-F238E27FC236}">
                <a16:creationId xmlns:a16="http://schemas.microsoft.com/office/drawing/2014/main" id="{4ADFFA39-1D88-D336-CA75-F9073F637E13}"/>
              </a:ext>
            </a:extLst>
          </p:cNvPr>
          <p:cNvSpPr>
            <a:spLocks noGrp="1"/>
          </p:cNvSpPr>
          <p:nvPr>
            <p:ph type="ctrTitle" hasCustomPrompt="1"/>
          </p:nvPr>
        </p:nvSpPr>
        <p:spPr bwMode="gray">
          <a:xfrm>
            <a:off x="8110137" y="2636912"/>
            <a:ext cx="3455989" cy="1800199"/>
          </a:xfrm>
        </p:spPr>
        <p:txBody>
          <a:bodyPr anchor="b"/>
          <a:lstStyle>
            <a:lvl1pPr algn="l">
              <a:lnSpc>
                <a:spcPct val="105000"/>
              </a:lnSpc>
              <a:defRPr sz="4400" b="0" i="0">
                <a:solidFill>
                  <a:schemeClr val="tx1"/>
                </a:solidFill>
                <a:latin typeface="+mj-lt"/>
              </a:defRPr>
            </a:lvl1pPr>
          </a:lstStyle>
          <a:p>
            <a:r>
              <a:rPr lang="de-CH" dirty="0"/>
              <a:t>Title of the </a:t>
            </a:r>
            <a:br>
              <a:rPr lang="en-GB" dirty="0"/>
            </a:br>
            <a:r>
              <a:rPr lang="de-CH" dirty="0"/>
              <a:t>presentation</a:t>
            </a:r>
            <a:endParaRPr lang="de-CH"/>
          </a:p>
        </p:txBody>
      </p:sp>
      <p:sp>
        <p:nvSpPr>
          <p:cNvPr id="2" name="Date Placeholder 1">
            <a:extLst>
              <a:ext uri="{FF2B5EF4-FFF2-40B4-BE49-F238E27FC236}">
                <a16:creationId xmlns:a16="http://schemas.microsoft.com/office/drawing/2014/main" id="{AE43D200-2137-93CF-74AD-698CFEDC929B}"/>
              </a:ext>
            </a:extLst>
          </p:cNvPr>
          <p:cNvSpPr>
            <a:spLocks noGrp="1"/>
          </p:cNvSpPr>
          <p:nvPr>
            <p:ph type="dt" sz="half" idx="16"/>
          </p:nvPr>
        </p:nvSpPr>
        <p:spPr>
          <a:xfrm rot="10800000" flipV="1">
            <a:off x="10383552" y="7073282"/>
            <a:ext cx="679792" cy="144000"/>
          </a:xfrm>
        </p:spPr>
        <p:txBody>
          <a:bodyPr/>
          <a:lstStyle/>
          <a:p>
            <a:pPr algn="r"/>
            <a:fld id="{F7589BDE-D275-48E5-9926-0260C2129B60}" type="datetime1">
              <a:rPr lang="de-CH" smtClean="0"/>
              <a:pPr algn="r"/>
              <a:t>29.03.2025</a:t>
            </a:fld>
            <a:endParaRPr lang="de-CH" dirty="0"/>
          </a:p>
        </p:txBody>
      </p:sp>
      <p:sp>
        <p:nvSpPr>
          <p:cNvPr id="3" name="Footer Placeholder 2">
            <a:extLst>
              <a:ext uri="{FF2B5EF4-FFF2-40B4-BE49-F238E27FC236}">
                <a16:creationId xmlns:a16="http://schemas.microsoft.com/office/drawing/2014/main" id="{76BD5AFC-471D-629A-9A2A-4601BCADC7D1}"/>
              </a:ext>
            </a:extLst>
          </p:cNvPr>
          <p:cNvSpPr>
            <a:spLocks noGrp="1"/>
          </p:cNvSpPr>
          <p:nvPr>
            <p:ph type="ftr" sz="quarter" idx="17"/>
          </p:nvPr>
        </p:nvSpPr>
        <p:spPr>
          <a:xfrm rot="10800000" flipV="1">
            <a:off x="1526568" y="7073282"/>
            <a:ext cx="4392000" cy="144000"/>
          </a:xfrm>
        </p:spPr>
        <p:txBody>
          <a:bodyPr/>
          <a:lstStyle/>
          <a:p>
            <a:endParaRPr lang="de-CH" dirty="0"/>
          </a:p>
        </p:txBody>
      </p:sp>
      <p:sp>
        <p:nvSpPr>
          <p:cNvPr id="4" name="Slide Number Placeholder 3">
            <a:extLst>
              <a:ext uri="{FF2B5EF4-FFF2-40B4-BE49-F238E27FC236}">
                <a16:creationId xmlns:a16="http://schemas.microsoft.com/office/drawing/2014/main" id="{66373F47-B535-364F-6C19-99CDA3FAEE52}"/>
              </a:ext>
            </a:extLst>
          </p:cNvPr>
          <p:cNvSpPr>
            <a:spLocks noGrp="1"/>
          </p:cNvSpPr>
          <p:nvPr>
            <p:ph type="sldNum" sz="quarter" idx="18"/>
          </p:nvPr>
        </p:nvSpPr>
        <p:spPr>
          <a:xfrm>
            <a:off x="11145072" y="7073282"/>
            <a:ext cx="392400" cy="144000"/>
          </a:xfrm>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575654070"/>
      </p:ext>
    </p:extLst>
  </p:cSld>
  <p:clrMapOvr>
    <a:masterClrMapping/>
  </p:clrMapOvr>
  <p:extLst>
    <p:ext uri="{DCECCB84-F9BA-43D5-87BE-67443E8EF086}">
      <p15:sldGuideLst xmlns:p15="http://schemas.microsoft.com/office/powerpoint/2012/main">
        <p15:guide id="1" pos="5110">
          <p15:clr>
            <a:srgbClr val="C35EA4"/>
          </p15:clr>
        </p15:guide>
        <p15:guide id="2" pos="7287">
          <p15:clr>
            <a:srgbClr val="C35EA4"/>
          </p15:clr>
        </p15:guide>
        <p15:guide id="3" orient="horz" pos="3884">
          <p15:clr>
            <a:srgbClr val="C35EA4"/>
          </p15:clr>
        </p15:guide>
        <p15:guide id="4" orient="horz" pos="1344">
          <p15:clr>
            <a:srgbClr val="C35E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grpSp>
        <p:nvGrpSpPr>
          <p:cNvPr id="22" name="Gruppieren 21">
            <a:extLst>
              <a:ext uri="{FF2B5EF4-FFF2-40B4-BE49-F238E27FC236}">
                <a16:creationId xmlns:a16="http://schemas.microsoft.com/office/drawing/2014/main" id="{7D3992A4-1FFB-44A9-B2CB-46BCBB8805DE}"/>
              </a:ext>
              <a:ext uri="{C183D7F6-B498-43B3-948B-1728B52AA6E4}">
                <adec:decorative xmlns:adec="http://schemas.microsoft.com/office/drawing/2017/decorative" val="1"/>
              </a:ext>
            </a:extLst>
          </p:cNvPr>
          <p:cNvGrpSpPr/>
          <p:nvPr userDrawn="1"/>
        </p:nvGrpSpPr>
        <p:grpSpPr bwMode="gray">
          <a:xfrm>
            <a:off x="7680175" y="-3051720"/>
            <a:ext cx="6984777" cy="6984777"/>
            <a:chOff x="5944242" y="4834696"/>
            <a:chExt cx="5699939" cy="5699939"/>
          </a:xfrm>
        </p:grpSpPr>
        <p:sp>
          <p:nvSpPr>
            <p:cNvPr id="23" name="Ellipse 22">
              <a:extLst>
                <a:ext uri="{FF2B5EF4-FFF2-40B4-BE49-F238E27FC236}">
                  <a16:creationId xmlns:a16="http://schemas.microsoft.com/office/drawing/2014/main" id="{23BF4508-ABBC-406F-AB3E-6335D1EC5206}"/>
                </a:ext>
              </a:extLst>
            </p:cNvPr>
            <p:cNvSpPr/>
            <p:nvPr/>
          </p:nvSpPr>
          <p:spPr bwMode="gray">
            <a:xfrm>
              <a:off x="6887488" y="6002708"/>
              <a:ext cx="4296877" cy="4296877"/>
            </a:xfrm>
            <a:prstGeom prst="ellipse">
              <a:avLst/>
            </a:prstGeom>
            <a:noFill/>
            <a:ln w="12700">
              <a:solidFill>
                <a:srgbClr val="D9D9D9"/>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24" name="Ellipse 23">
              <a:extLst>
                <a:ext uri="{FF2B5EF4-FFF2-40B4-BE49-F238E27FC236}">
                  <a16:creationId xmlns:a16="http://schemas.microsoft.com/office/drawing/2014/main" id="{486FFD3D-9E5E-48F3-9962-E87554777474}"/>
                </a:ext>
              </a:extLst>
            </p:cNvPr>
            <p:cNvSpPr/>
            <p:nvPr/>
          </p:nvSpPr>
          <p:spPr bwMode="gray">
            <a:xfrm>
              <a:off x="5944242" y="4834696"/>
              <a:ext cx="5699939" cy="5699939"/>
            </a:xfrm>
            <a:prstGeom prst="ellipse">
              <a:avLst/>
            </a:prstGeom>
            <a:noFill/>
            <a:ln w="12700">
              <a:solidFill>
                <a:schemeClr val="bg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grpSp>
      <p:sp>
        <p:nvSpPr>
          <p:cNvPr id="25" name="Ellipse 24">
            <a:extLst>
              <a:ext uri="{FF2B5EF4-FFF2-40B4-BE49-F238E27FC236}">
                <a16:creationId xmlns:a16="http://schemas.microsoft.com/office/drawing/2014/main" id="{E07E4441-984F-4A9F-997B-38F8E283AEBE}"/>
              </a:ext>
              <a:ext uri="{C183D7F6-B498-43B3-948B-1728B52AA6E4}">
                <adec:decorative xmlns:adec="http://schemas.microsoft.com/office/drawing/2017/decorative" val="1"/>
              </a:ext>
            </a:extLst>
          </p:cNvPr>
          <p:cNvSpPr/>
          <p:nvPr userDrawn="1"/>
        </p:nvSpPr>
        <p:spPr bwMode="gray">
          <a:xfrm>
            <a:off x="7680175" y="-3051720"/>
            <a:ext cx="6984777" cy="6984777"/>
          </a:xfrm>
          <a:prstGeom prst="ellipse">
            <a:avLst/>
          </a:prstGeom>
          <a:noFill/>
          <a:ln w="12700">
            <a:solidFill>
              <a:srgbClr val="8CD9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18" name="Textplatzhalter 3">
            <a:extLst>
              <a:ext uri="{FF2B5EF4-FFF2-40B4-BE49-F238E27FC236}">
                <a16:creationId xmlns:a16="http://schemas.microsoft.com/office/drawing/2014/main" id="{8ADFD71C-F224-420F-BE63-A063DEFF9D1E}"/>
              </a:ext>
              <a:ext uri="{C183D7F6-B498-43B3-948B-1728B52AA6E4}">
                <adec:decorative xmlns:adec="http://schemas.microsoft.com/office/drawing/2017/decorative" val="0"/>
              </a:ext>
            </a:extLst>
          </p:cNvPr>
          <p:cNvSpPr>
            <a:spLocks noGrp="1"/>
          </p:cNvSpPr>
          <p:nvPr>
            <p:ph type="body" sz="quarter" idx="18" hasCustomPrompt="1"/>
          </p:nvPr>
        </p:nvSpPr>
        <p:spPr bwMode="gray">
          <a:xfrm>
            <a:off x="9984432" y="980728"/>
            <a:ext cx="1584048" cy="648072"/>
          </a:xfrm>
          <a:prstGeom prst="rect">
            <a:avLst/>
          </a:prstGeom>
          <a:noFill/>
        </p:spPr>
        <p:txBody>
          <a:bodyPr lIns="0" tIns="0" anchor="ctr"/>
          <a:lstStyle>
            <a:lvl1pPr marL="0" indent="0" algn="r">
              <a:lnSpc>
                <a:spcPct val="100000"/>
              </a:lnSpc>
              <a:spcBef>
                <a:spcPts val="0"/>
              </a:spcBef>
              <a:spcAft>
                <a:spcPts val="0"/>
              </a:spcAft>
              <a:buFont typeface="Arial" panose="020B0604020202020204" pitchFamily="34" charset="0"/>
              <a:buNone/>
              <a:defRPr sz="6000">
                <a:latin typeface="+mj-lt"/>
              </a:defRPr>
            </a:lvl1pPr>
            <a:lvl2pPr marL="0" indent="0" algn="r">
              <a:lnSpc>
                <a:spcPct val="100000"/>
              </a:lnSpc>
              <a:spcBef>
                <a:spcPts val="0"/>
              </a:spcBef>
              <a:spcAft>
                <a:spcPts val="0"/>
              </a:spcAft>
              <a:buFont typeface="Arial" panose="020B0604020202020204" pitchFamily="34" charset="0"/>
              <a:buNone/>
              <a:defRPr sz="6000">
                <a:latin typeface="+mj-lt"/>
              </a:defRPr>
            </a:lvl2pPr>
            <a:lvl3pPr marL="0" indent="0" algn="r">
              <a:lnSpc>
                <a:spcPct val="100000"/>
              </a:lnSpc>
              <a:spcBef>
                <a:spcPts val="0"/>
              </a:spcBef>
              <a:spcAft>
                <a:spcPts val="0"/>
              </a:spcAft>
              <a:buNone/>
              <a:defRPr sz="6000">
                <a:latin typeface="+mj-lt"/>
              </a:defRPr>
            </a:lvl3pPr>
            <a:lvl4pPr marL="0" indent="0" algn="r">
              <a:lnSpc>
                <a:spcPct val="100000"/>
              </a:lnSpc>
              <a:spcBef>
                <a:spcPts val="0"/>
              </a:spcBef>
              <a:spcAft>
                <a:spcPts val="0"/>
              </a:spcAft>
              <a:buNone/>
              <a:defRPr sz="6000">
                <a:latin typeface="+mj-lt"/>
              </a:defRPr>
            </a:lvl4pPr>
            <a:lvl5pPr marL="0" indent="0" algn="r">
              <a:lnSpc>
                <a:spcPct val="100000"/>
              </a:lnSpc>
              <a:spcBef>
                <a:spcPts val="0"/>
              </a:spcBef>
              <a:spcAft>
                <a:spcPts val="0"/>
              </a:spcAft>
              <a:buNone/>
              <a:defRPr sz="6000">
                <a:latin typeface="+mj-lt"/>
              </a:defRPr>
            </a:lvl5pPr>
            <a:lvl6pPr marL="0" indent="0" algn="r">
              <a:lnSpc>
                <a:spcPct val="100000"/>
              </a:lnSpc>
              <a:spcBef>
                <a:spcPts val="0"/>
              </a:spcBef>
              <a:spcAft>
                <a:spcPts val="0"/>
              </a:spcAft>
              <a:buNone/>
              <a:defRPr sz="6000">
                <a:latin typeface="+mj-lt"/>
              </a:defRPr>
            </a:lvl6pPr>
            <a:lvl7pPr marL="0" indent="0" algn="r">
              <a:lnSpc>
                <a:spcPct val="100000"/>
              </a:lnSpc>
              <a:spcBef>
                <a:spcPts val="0"/>
              </a:spcBef>
              <a:spcAft>
                <a:spcPts val="0"/>
              </a:spcAft>
              <a:buNone/>
              <a:defRPr sz="6000">
                <a:latin typeface="+mj-lt"/>
              </a:defRPr>
            </a:lvl7pPr>
            <a:lvl8pPr marL="0" indent="0" algn="r">
              <a:lnSpc>
                <a:spcPct val="100000"/>
              </a:lnSpc>
              <a:spcBef>
                <a:spcPts val="0"/>
              </a:spcBef>
              <a:spcAft>
                <a:spcPts val="0"/>
              </a:spcAft>
              <a:buNone/>
              <a:defRPr sz="6000">
                <a:latin typeface="+mj-lt"/>
              </a:defRPr>
            </a:lvl8pPr>
            <a:lvl9pPr marL="0" indent="0" algn="r">
              <a:lnSpc>
                <a:spcPct val="100000"/>
              </a:lnSpc>
              <a:spcBef>
                <a:spcPts val="0"/>
              </a:spcBef>
              <a:spcAft>
                <a:spcPts val="0"/>
              </a:spcAft>
              <a:buNone/>
              <a:defRPr sz="6000">
                <a:latin typeface="+mj-lt"/>
              </a:defRPr>
            </a:lvl9pPr>
          </a:lstStyle>
          <a:p>
            <a:pPr lvl="0"/>
            <a:r>
              <a:rPr lang="de-CH" dirty="0"/>
              <a:t>00</a:t>
            </a:r>
            <a:endParaRPr lang="de-CH"/>
          </a:p>
        </p:txBody>
      </p:sp>
      <p:pic>
        <p:nvPicPr>
          <p:cNvPr id="9" name="Grafik 8">
            <a:extLst>
              <a:ext uri="{FF2B5EF4-FFF2-40B4-BE49-F238E27FC236}">
                <a16:creationId xmlns:a16="http://schemas.microsoft.com/office/drawing/2014/main" id="{BD1DB9CD-3735-4BAD-8ADB-491D520D031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l="46765" r="2590"/>
          <a:stretch>
            <a:fillRect/>
          </a:stretch>
        </p:blipFill>
        <p:spPr bwMode="gray">
          <a:xfrm>
            <a:off x="623392" y="2132856"/>
            <a:ext cx="4407932" cy="1796533"/>
          </a:xfrm>
          <a:custGeom>
            <a:avLst/>
            <a:gdLst>
              <a:gd name="connsiteX0" fmla="*/ 0 w 4407932"/>
              <a:gd name="connsiteY0" fmla="*/ 0 h 1796533"/>
              <a:gd name="connsiteX1" fmla="*/ 4407932 w 4407932"/>
              <a:gd name="connsiteY1" fmla="*/ 0 h 1796533"/>
              <a:gd name="connsiteX2" fmla="*/ 4407932 w 4407932"/>
              <a:gd name="connsiteY2" fmla="*/ 285685 h 1796533"/>
              <a:gd name="connsiteX3" fmla="*/ 288656 w 4407932"/>
              <a:gd name="connsiteY3" fmla="*/ 285685 h 1796533"/>
              <a:gd name="connsiteX4" fmla="*/ 288656 w 4407932"/>
              <a:gd name="connsiteY4" fmla="*/ 1796533 h 1796533"/>
              <a:gd name="connsiteX5" fmla="*/ 0 w 4407932"/>
              <a:gd name="connsiteY5" fmla="*/ 1796533 h 179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07932" h="1796533">
                <a:moveTo>
                  <a:pt x="0" y="0"/>
                </a:moveTo>
                <a:lnTo>
                  <a:pt x="4407932" y="0"/>
                </a:lnTo>
                <a:lnTo>
                  <a:pt x="4407932" y="285685"/>
                </a:lnTo>
                <a:lnTo>
                  <a:pt x="288656" y="285685"/>
                </a:lnTo>
                <a:lnTo>
                  <a:pt x="288656" y="1796533"/>
                </a:lnTo>
                <a:lnTo>
                  <a:pt x="0" y="1796533"/>
                </a:lnTo>
                <a:close/>
              </a:path>
            </a:pathLst>
          </a:custGeom>
        </p:spPr>
      </p:pic>
      <p:sp>
        <p:nvSpPr>
          <p:cNvPr id="12" name="Titel 1">
            <a:extLst>
              <a:ext uri="{FF2B5EF4-FFF2-40B4-BE49-F238E27FC236}">
                <a16:creationId xmlns:a16="http://schemas.microsoft.com/office/drawing/2014/main" id="{16ED3BDF-F719-C449-4F1C-D91E5FC88300}"/>
              </a:ext>
            </a:extLst>
          </p:cNvPr>
          <p:cNvSpPr>
            <a:spLocks noGrp="1"/>
          </p:cNvSpPr>
          <p:nvPr>
            <p:ph type="ctrTitle" hasCustomPrompt="1"/>
          </p:nvPr>
        </p:nvSpPr>
        <p:spPr bwMode="gray">
          <a:xfrm>
            <a:off x="7176046" y="3140968"/>
            <a:ext cx="4392068" cy="1799655"/>
          </a:xfrm>
        </p:spPr>
        <p:txBody>
          <a:bodyPr anchor="b"/>
          <a:lstStyle>
            <a:lvl1pPr algn="l">
              <a:lnSpc>
                <a:spcPct val="105000"/>
              </a:lnSpc>
              <a:defRPr sz="3600" b="0" i="0">
                <a:solidFill>
                  <a:schemeClr val="tx1"/>
                </a:solidFill>
                <a:latin typeface="+mj-lt"/>
              </a:defRPr>
            </a:lvl1pPr>
          </a:lstStyle>
          <a:p>
            <a:r>
              <a:rPr lang="de-CH" dirty="0"/>
              <a:t>Name of the </a:t>
            </a:r>
            <a:br>
              <a:rPr lang="en-GB" dirty="0"/>
            </a:br>
            <a:r>
              <a:rPr lang="de-CH" dirty="0"/>
              <a:t>current chapter</a:t>
            </a:r>
            <a:endParaRPr lang="de-CH"/>
          </a:p>
        </p:txBody>
      </p:sp>
      <p:sp>
        <p:nvSpPr>
          <p:cNvPr id="13" name="Untertitel 2">
            <a:extLst>
              <a:ext uri="{FF2B5EF4-FFF2-40B4-BE49-F238E27FC236}">
                <a16:creationId xmlns:a16="http://schemas.microsoft.com/office/drawing/2014/main" id="{B139AF02-4A7D-9A27-7B77-A1BFC370B885}"/>
              </a:ext>
            </a:extLst>
          </p:cNvPr>
          <p:cNvSpPr>
            <a:spLocks noGrp="1"/>
          </p:cNvSpPr>
          <p:nvPr>
            <p:ph type="subTitle" idx="1" hasCustomPrompt="1"/>
          </p:nvPr>
        </p:nvSpPr>
        <p:spPr bwMode="gray">
          <a:xfrm>
            <a:off x="7176046" y="5227960"/>
            <a:ext cx="4392068" cy="937890"/>
          </a:xfrm>
        </p:spPr>
        <p:txBody>
          <a:bodyPr/>
          <a:lstStyle>
            <a:lvl1pPr marL="0" indent="0" algn="l">
              <a:lnSpc>
                <a:spcPct val="120000"/>
              </a:lnSpc>
              <a:spcBef>
                <a:spcPts val="0"/>
              </a:spcBef>
              <a:spcAft>
                <a:spcPts val="0"/>
              </a:spcAft>
              <a:buFont typeface="Arial" panose="020B0604020202020204" pitchFamily="34" charset="0"/>
              <a:buNone/>
              <a:defRPr sz="1600" b="0">
                <a:solidFill>
                  <a:schemeClr val="tx1"/>
                </a:solidFill>
                <a:latin typeface="+mn-lt"/>
              </a:defRPr>
            </a:lvl1pPr>
            <a:lvl2pPr marL="0" indent="0" algn="l">
              <a:lnSpc>
                <a:spcPct val="120000"/>
              </a:lnSpc>
              <a:spcBef>
                <a:spcPts val="0"/>
              </a:spcBef>
              <a:spcAft>
                <a:spcPts val="0"/>
              </a:spcAft>
              <a:buFont typeface="Arial" panose="020B0604020202020204" pitchFamily="34" charset="0"/>
              <a:buNone/>
              <a:defRPr sz="1600" b="0">
                <a:solidFill>
                  <a:schemeClr val="tx1"/>
                </a:solidFill>
              </a:defRPr>
            </a:lvl2pPr>
            <a:lvl3pPr marL="0" indent="0" algn="l">
              <a:lnSpc>
                <a:spcPct val="120000"/>
              </a:lnSpc>
              <a:spcBef>
                <a:spcPts val="0"/>
              </a:spcBef>
              <a:spcAft>
                <a:spcPts val="0"/>
              </a:spcAft>
              <a:buFont typeface="Arial" panose="020B0604020202020204" pitchFamily="34" charset="0"/>
              <a:buNone/>
              <a:defRPr sz="1600" b="0">
                <a:solidFill>
                  <a:schemeClr val="tx1"/>
                </a:solidFill>
              </a:defRPr>
            </a:lvl3pPr>
            <a:lvl4pPr marL="0" indent="0" algn="l">
              <a:lnSpc>
                <a:spcPct val="120000"/>
              </a:lnSpc>
              <a:spcBef>
                <a:spcPts val="0"/>
              </a:spcBef>
              <a:spcAft>
                <a:spcPts val="0"/>
              </a:spcAft>
              <a:buFont typeface="Arial" panose="020B0604020202020204" pitchFamily="34" charset="0"/>
              <a:buNone/>
              <a:defRPr sz="1600" b="0">
                <a:solidFill>
                  <a:schemeClr val="tx1"/>
                </a:solidFill>
              </a:defRPr>
            </a:lvl4pPr>
            <a:lvl5pPr marL="0" indent="0" algn="l">
              <a:lnSpc>
                <a:spcPct val="120000"/>
              </a:lnSpc>
              <a:spcBef>
                <a:spcPts val="0"/>
              </a:spcBef>
              <a:spcAft>
                <a:spcPts val="0"/>
              </a:spcAft>
              <a:buFont typeface="Arial" panose="020B0604020202020204" pitchFamily="34" charset="0"/>
              <a:buNone/>
              <a:defRPr sz="1600" b="0">
                <a:solidFill>
                  <a:schemeClr val="tx1"/>
                </a:solidFill>
              </a:defRPr>
            </a:lvl5pPr>
            <a:lvl6pPr marL="0" indent="0" algn="l">
              <a:lnSpc>
                <a:spcPct val="120000"/>
              </a:lnSpc>
              <a:spcBef>
                <a:spcPts val="0"/>
              </a:spcBef>
              <a:spcAft>
                <a:spcPts val="0"/>
              </a:spcAft>
              <a:buFont typeface="Arial" panose="020B0604020202020204" pitchFamily="34" charset="0"/>
              <a:buNone/>
              <a:defRPr sz="1600" b="0">
                <a:solidFill>
                  <a:schemeClr val="tx1"/>
                </a:solidFill>
              </a:defRPr>
            </a:lvl6pPr>
            <a:lvl7pPr marL="0" indent="0" algn="l">
              <a:lnSpc>
                <a:spcPct val="120000"/>
              </a:lnSpc>
              <a:spcBef>
                <a:spcPts val="0"/>
              </a:spcBef>
              <a:spcAft>
                <a:spcPts val="0"/>
              </a:spcAft>
              <a:buFont typeface="Arial" panose="020B0604020202020204" pitchFamily="34" charset="0"/>
              <a:buNone/>
              <a:defRPr sz="1600" b="0">
                <a:solidFill>
                  <a:schemeClr val="tx1"/>
                </a:solidFill>
              </a:defRPr>
            </a:lvl7pPr>
            <a:lvl8pPr marL="0" indent="0" algn="l">
              <a:lnSpc>
                <a:spcPct val="120000"/>
              </a:lnSpc>
              <a:spcBef>
                <a:spcPts val="0"/>
              </a:spcBef>
              <a:spcAft>
                <a:spcPts val="0"/>
              </a:spcAft>
              <a:buFont typeface="Arial" panose="020B0604020202020204" pitchFamily="34" charset="0"/>
              <a:buNone/>
              <a:defRPr sz="1600" b="0">
                <a:solidFill>
                  <a:schemeClr val="tx1"/>
                </a:solidFill>
              </a:defRPr>
            </a:lvl8pPr>
            <a:lvl9pPr marL="0" indent="0" algn="l">
              <a:lnSpc>
                <a:spcPct val="120000"/>
              </a:lnSpc>
              <a:spcBef>
                <a:spcPts val="0"/>
              </a:spcBef>
              <a:spcAft>
                <a:spcPts val="0"/>
              </a:spcAft>
              <a:buFont typeface="Arial" panose="020B0604020202020204" pitchFamily="34" charset="0"/>
              <a:buNone/>
              <a:defRPr sz="1600" b="0">
                <a:solidFill>
                  <a:schemeClr val="tx1"/>
                </a:solidFill>
              </a:defRPr>
            </a:lvl9pPr>
          </a:lstStyle>
          <a:p>
            <a:r>
              <a:rPr lang="de-CH" dirty="0"/>
              <a:t>Optional short description</a:t>
            </a:r>
            <a:endParaRPr lang="de-CH"/>
          </a:p>
        </p:txBody>
      </p:sp>
      <p:sp>
        <p:nvSpPr>
          <p:cNvPr id="14" name="Bildplatzhalter 8">
            <a:extLst>
              <a:ext uri="{FF2B5EF4-FFF2-40B4-BE49-F238E27FC236}">
                <a16:creationId xmlns:a16="http://schemas.microsoft.com/office/drawing/2014/main" id="{07AEC0F9-4A12-DF37-9BDA-E51DB009642F}"/>
              </a:ext>
            </a:extLst>
          </p:cNvPr>
          <p:cNvSpPr>
            <a:spLocks noGrp="1"/>
          </p:cNvSpPr>
          <p:nvPr>
            <p:ph type="pic" sz="quarter" idx="13" hasCustomPrompt="1"/>
          </p:nvPr>
        </p:nvSpPr>
        <p:spPr bwMode="gray">
          <a:xfrm>
            <a:off x="912048" y="2418540"/>
            <a:ext cx="5616000" cy="3747309"/>
          </a:xfrm>
          <a:solidFill>
            <a:schemeClr val="bg1">
              <a:lumMod val="95000"/>
            </a:schemeClr>
          </a:solidFill>
        </p:spPr>
        <p:txBody>
          <a:bodyPr bIns="864000" anchor="ctr"/>
          <a:lstStyle>
            <a:lvl1pPr algn="ctr">
              <a:lnSpc>
                <a:spcPct val="100000"/>
              </a:lnSpc>
              <a:spcBef>
                <a:spcPts val="0"/>
              </a:spcBef>
              <a:defRPr sz="1000" b="0">
                <a:latin typeface="+mn-lt"/>
              </a:defRPr>
            </a:lvl1pPr>
          </a:lstStyle>
          <a:p>
            <a:r>
              <a:rPr lang="de-CH" dirty="0"/>
              <a:t>Insert image by </a:t>
            </a:r>
            <a:br>
              <a:rPr lang="en-GB" dirty="0"/>
            </a:br>
            <a:r>
              <a:rPr lang="de-CH" dirty="0"/>
              <a:t>clicking on the icon</a:t>
            </a:r>
            <a:endParaRPr lang="de-CH"/>
          </a:p>
        </p:txBody>
      </p:sp>
      <p:sp>
        <p:nvSpPr>
          <p:cNvPr id="2" name="Date Placeholder 1">
            <a:extLst>
              <a:ext uri="{FF2B5EF4-FFF2-40B4-BE49-F238E27FC236}">
                <a16:creationId xmlns:a16="http://schemas.microsoft.com/office/drawing/2014/main" id="{7D3232C5-6D8B-4F49-9338-9EEE93D08DFF}"/>
              </a:ext>
            </a:extLst>
          </p:cNvPr>
          <p:cNvSpPr>
            <a:spLocks noGrp="1"/>
          </p:cNvSpPr>
          <p:nvPr>
            <p:ph type="dt" sz="half" idx="19"/>
          </p:nvPr>
        </p:nvSpPr>
        <p:spPr/>
        <p:txBody>
          <a:bodyPr/>
          <a:lstStyle/>
          <a:p>
            <a:pPr algn="r"/>
            <a:fld id="{F7589BDE-D275-48E5-9926-0260C2129B60}" type="datetime1">
              <a:rPr lang="de-CH" smtClean="0"/>
              <a:pPr algn="r"/>
              <a:t>29.03.2025</a:t>
            </a:fld>
            <a:endParaRPr lang="de-CH" dirty="0"/>
          </a:p>
        </p:txBody>
      </p:sp>
      <p:sp>
        <p:nvSpPr>
          <p:cNvPr id="3" name="Footer Placeholder 2">
            <a:extLst>
              <a:ext uri="{FF2B5EF4-FFF2-40B4-BE49-F238E27FC236}">
                <a16:creationId xmlns:a16="http://schemas.microsoft.com/office/drawing/2014/main" id="{28A36857-DD03-69F3-C903-8D430627342A}"/>
              </a:ext>
            </a:extLst>
          </p:cNvPr>
          <p:cNvSpPr>
            <a:spLocks noGrp="1"/>
          </p:cNvSpPr>
          <p:nvPr>
            <p:ph type="ftr" sz="quarter" idx="20"/>
          </p:nvPr>
        </p:nvSpPr>
        <p:spPr/>
        <p:txBody>
          <a:bodyPr/>
          <a:lstStyle/>
          <a:p>
            <a:endParaRPr lang="de-CH" dirty="0"/>
          </a:p>
        </p:txBody>
      </p:sp>
      <p:sp>
        <p:nvSpPr>
          <p:cNvPr id="4" name="Slide Number Placeholder 3">
            <a:extLst>
              <a:ext uri="{FF2B5EF4-FFF2-40B4-BE49-F238E27FC236}">
                <a16:creationId xmlns:a16="http://schemas.microsoft.com/office/drawing/2014/main" id="{20C6C845-A033-CD4B-0F11-8FDD1B3B2E70}"/>
              </a:ext>
            </a:extLst>
          </p:cNvPr>
          <p:cNvSpPr>
            <a:spLocks noGrp="1"/>
          </p:cNvSpPr>
          <p:nvPr>
            <p:ph type="sldNum" sz="quarter" idx="21"/>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3920017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20000" fill="hold"/>
                                        <p:tgtEl>
                                          <p:spTgt spid="22"/>
                                        </p:tgtEl>
                                        <p:attrNameLst>
                                          <p:attrName>r</p:attrName>
                                        </p:attrNameLst>
                                      </p:cBhvr>
                                    </p:animRot>
                                  </p:childTnLst>
                                </p:cTn>
                              </p:par>
                              <p:par>
                                <p:cTn id="7" presetID="8" presetClass="emph" presetSubtype="0" fill="hold" grpId="0" nodeType="withEffect">
                                  <p:stCondLst>
                                    <p:cond delay="0"/>
                                  </p:stCondLst>
                                  <p:childTnLst>
                                    <p:animRot by="21600000">
                                      <p:cBhvr>
                                        <p:cTn id="8" dur="40000" fill="hold"/>
                                        <p:tgtEl>
                                          <p:spTgt spid="2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extLst>
    <p:ext uri="{DCECCB84-F9BA-43D5-87BE-67443E8EF086}">
      <p15:sldGuideLst xmlns:p15="http://schemas.microsoft.com/office/powerpoint/2012/main">
        <p15:guide id="1" pos="4520">
          <p15:clr>
            <a:srgbClr val="C35EA4"/>
          </p15:clr>
        </p15:guide>
        <p15:guide id="2" pos="7287">
          <p15:clr>
            <a:srgbClr val="C35EA4"/>
          </p15:clr>
        </p15:guide>
        <p15:guide id="3" orient="horz" pos="3884">
          <p15:clr>
            <a:srgbClr val="C35EA4"/>
          </p15:clr>
        </p15:guide>
        <p15:guide id="4" orient="horz" pos="1979">
          <p15:clr>
            <a:srgbClr val="C35EA4"/>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7" name="Textplatzhalter 7">
            <a:extLst>
              <a:ext uri="{FF2B5EF4-FFF2-40B4-BE49-F238E27FC236}">
                <a16:creationId xmlns:a16="http://schemas.microsoft.com/office/drawing/2014/main" id="{F81DB133-05A6-9B0F-11E3-79207B07B901}"/>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8" name="Titel 1">
            <a:extLst>
              <a:ext uri="{FF2B5EF4-FFF2-40B4-BE49-F238E27FC236}">
                <a16:creationId xmlns:a16="http://schemas.microsoft.com/office/drawing/2014/main" id="{12CD28C3-31E7-FA68-9CFD-1841A42750CC}"/>
              </a:ext>
            </a:extLst>
          </p:cNvPr>
          <p:cNvSpPr>
            <a:spLocks noGrp="1"/>
          </p:cNvSpPr>
          <p:nvPr>
            <p:ph type="title" hasCustomPrompt="1"/>
          </p:nvPr>
        </p:nvSpPr>
        <p:spPr bwMode="gray">
          <a:xfrm>
            <a:off x="619304" y="548720"/>
            <a:ext cx="9072000" cy="432000"/>
          </a:xfrm>
        </p:spPr>
        <p:txBody>
          <a:bodyPr/>
          <a:lstStyle/>
          <a:p>
            <a:r>
              <a:rPr lang="de-CH" dirty="0"/>
              <a:t>Click to add title</a:t>
            </a:r>
            <a:endParaRPr lang="de-CH"/>
          </a:p>
        </p:txBody>
      </p:sp>
      <p:sp>
        <p:nvSpPr>
          <p:cNvPr id="9" name="Untertitel 2">
            <a:extLst>
              <a:ext uri="{FF2B5EF4-FFF2-40B4-BE49-F238E27FC236}">
                <a16:creationId xmlns:a16="http://schemas.microsoft.com/office/drawing/2014/main" id="{6C134EEB-22AC-95AD-2B02-0C41A43C8E19}"/>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0" name="Inhaltsplatzhalter 2">
            <a:extLst>
              <a:ext uri="{FF2B5EF4-FFF2-40B4-BE49-F238E27FC236}">
                <a16:creationId xmlns:a16="http://schemas.microsoft.com/office/drawing/2014/main" id="{D6F9C74F-7E94-E848-AE50-F248994ABA05}"/>
              </a:ext>
            </a:extLst>
          </p:cNvPr>
          <p:cNvSpPr>
            <a:spLocks noGrp="1"/>
          </p:cNvSpPr>
          <p:nvPr>
            <p:ph idx="1" hasCustomPrompt="1"/>
          </p:nvPr>
        </p:nvSpPr>
        <p:spPr bwMode="gray">
          <a:xfrm>
            <a:off x="619304" y="1628800"/>
            <a:ext cx="1094882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45A56239-EABF-F190-F1D8-A6E329C2A58A}"/>
              </a:ext>
            </a:extLst>
          </p:cNvPr>
          <p:cNvSpPr>
            <a:spLocks noGrp="1"/>
          </p:cNvSpPr>
          <p:nvPr>
            <p:ph type="dt" sz="half" idx="18"/>
          </p:nvPr>
        </p:nvSpPr>
        <p:spPr/>
        <p:txBody>
          <a:bodyPr/>
          <a:lstStyle/>
          <a:p>
            <a:pPr algn="r"/>
            <a:fld id="{F7589BDE-D275-48E5-9926-0260C2129B60}" type="datetime1">
              <a:rPr lang="de-CH" smtClean="0"/>
              <a:pPr algn="r"/>
              <a:t>29.03.2025</a:t>
            </a:fld>
            <a:endParaRPr lang="de-CH" dirty="0"/>
          </a:p>
        </p:txBody>
      </p:sp>
      <p:sp>
        <p:nvSpPr>
          <p:cNvPr id="3" name="Footer Placeholder 2">
            <a:extLst>
              <a:ext uri="{FF2B5EF4-FFF2-40B4-BE49-F238E27FC236}">
                <a16:creationId xmlns:a16="http://schemas.microsoft.com/office/drawing/2014/main" id="{5EB82D06-EF91-932D-7620-2B4110665F95}"/>
              </a:ext>
            </a:extLst>
          </p:cNvPr>
          <p:cNvSpPr>
            <a:spLocks noGrp="1"/>
          </p:cNvSpPr>
          <p:nvPr>
            <p:ph type="ftr" sz="quarter" idx="19"/>
          </p:nvPr>
        </p:nvSpPr>
        <p:spPr/>
        <p:txBody>
          <a:bodyPr/>
          <a:lstStyle/>
          <a:p>
            <a:endParaRPr lang="de-CH" dirty="0"/>
          </a:p>
        </p:txBody>
      </p:sp>
      <p:sp>
        <p:nvSpPr>
          <p:cNvPr id="4" name="Slide Number Placeholder 3">
            <a:extLst>
              <a:ext uri="{FF2B5EF4-FFF2-40B4-BE49-F238E27FC236}">
                <a16:creationId xmlns:a16="http://schemas.microsoft.com/office/drawing/2014/main" id="{6DA08F9F-1F9D-002D-EFF8-3198E474E318}"/>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787395019"/>
      </p:ext>
    </p:extLst>
  </p:cSld>
  <p:clrMapOvr>
    <a:masterClrMapping/>
  </p:clrMapOvr>
  <p:extLst>
    <p:ext uri="{DCECCB84-F9BA-43D5-87BE-67443E8EF086}">
      <p15:sldGuideLst xmlns:p15="http://schemas.microsoft.com/office/powerpoint/2012/main">
        <p15:guide id="1" pos="393">
          <p15:clr>
            <a:srgbClr val="C35EA4"/>
          </p15:clr>
        </p15:guide>
        <p15:guide id="2" pos="7287">
          <p15:clr>
            <a:srgbClr val="C35EA4"/>
          </p15:clr>
        </p15:guide>
        <p15:guide id="3" orient="horz" pos="1026">
          <p15:clr>
            <a:srgbClr val="C35EA4"/>
          </p15:clr>
        </p15:guide>
        <p15:guide id="4" orient="horz" pos="3884">
          <p15:clr>
            <a:srgbClr val="C35EA4"/>
          </p15:clr>
        </p15:guide>
        <p15:guide id="5" orient="horz" pos="346">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s | 1:1">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0754D634-BD18-39E6-8483-BE7B9501F662}"/>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9" name="Titel 1">
            <a:extLst>
              <a:ext uri="{FF2B5EF4-FFF2-40B4-BE49-F238E27FC236}">
                <a16:creationId xmlns:a16="http://schemas.microsoft.com/office/drawing/2014/main" id="{3941F6B4-9EE0-6100-AFF8-51509692B4FD}"/>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0" name="Untertitel 2">
            <a:extLst>
              <a:ext uri="{FF2B5EF4-FFF2-40B4-BE49-F238E27FC236}">
                <a16:creationId xmlns:a16="http://schemas.microsoft.com/office/drawing/2014/main" id="{67182A42-0269-9C0D-842B-DA1D3DD49BF1}"/>
              </a:ext>
            </a:extLst>
          </p:cNvPr>
          <p:cNvSpPr>
            <a:spLocks noGrp="1"/>
          </p:cNvSpPr>
          <p:nvPr>
            <p:ph type="subTitle" idx="17" hasCustomPrompt="1"/>
          </p:nvPr>
        </p:nvSpPr>
        <p:spPr bwMode="gray">
          <a:xfrm>
            <a:off x="619304" y="980768"/>
            <a:ext cx="9072000" cy="288000"/>
          </a:xfrm>
        </p:spPr>
        <p:txBody>
          <a:bodyPr tIns="0"/>
          <a:lstStyle>
            <a:lvl1pPr marL="0" indent="0" algn="l">
              <a:lnSpc>
                <a:spcPct val="105000"/>
              </a:lnSpc>
              <a:spcBef>
                <a:spcPts val="0"/>
              </a:spcBef>
              <a:spcAft>
                <a:spcPts val="0"/>
              </a:spcAft>
              <a:buFont typeface="Arial" panose="020B0604020202020204" pitchFamily="34" charset="0"/>
              <a:buNone/>
              <a:defRPr sz="1600" b="0" baseline="0">
                <a:latin typeface="+mn-lt"/>
              </a:defRPr>
            </a:lvl1pPr>
            <a:lvl2pPr marL="0" indent="0" algn="l">
              <a:lnSpc>
                <a:spcPct val="105000"/>
              </a:lnSpc>
              <a:spcBef>
                <a:spcPts val="0"/>
              </a:spcBef>
              <a:spcAft>
                <a:spcPts val="0"/>
              </a:spcAft>
              <a:buFont typeface="Arial" panose="020B0604020202020204" pitchFamily="34" charset="0"/>
              <a:buNone/>
              <a:defRPr sz="1600" b="0" baseline="0">
                <a:latin typeface="+mn-lt"/>
              </a:defRPr>
            </a:lvl2pPr>
            <a:lvl3pPr marL="0" indent="0" algn="l">
              <a:lnSpc>
                <a:spcPct val="105000"/>
              </a:lnSpc>
              <a:spcBef>
                <a:spcPts val="0"/>
              </a:spcBef>
              <a:spcAft>
                <a:spcPts val="0"/>
              </a:spcAft>
              <a:buFont typeface="Arial" panose="020B0604020202020204" pitchFamily="34" charset="0"/>
              <a:buNone/>
              <a:defRPr sz="1600" b="0" baseline="0">
                <a:latin typeface="+mn-lt"/>
              </a:defRPr>
            </a:lvl3pPr>
            <a:lvl4pPr marL="0" indent="0" algn="l">
              <a:lnSpc>
                <a:spcPct val="105000"/>
              </a:lnSpc>
              <a:spcBef>
                <a:spcPts val="0"/>
              </a:spcBef>
              <a:spcAft>
                <a:spcPts val="0"/>
              </a:spcAft>
              <a:buFont typeface="Arial" panose="020B0604020202020204" pitchFamily="34" charset="0"/>
              <a:buNone/>
              <a:defRPr sz="1600" b="0" baseline="0">
                <a:latin typeface="+mn-lt"/>
              </a:defRPr>
            </a:lvl4pPr>
            <a:lvl5pPr marL="0" indent="0" algn="l">
              <a:lnSpc>
                <a:spcPct val="105000"/>
              </a:lnSpc>
              <a:spcBef>
                <a:spcPts val="0"/>
              </a:spcBef>
              <a:spcAft>
                <a:spcPts val="0"/>
              </a:spcAft>
              <a:buFont typeface="Arial" panose="020B0604020202020204" pitchFamily="34" charset="0"/>
              <a:buNone/>
              <a:defRPr sz="1600" b="0" baseline="0">
                <a:latin typeface="+mn-lt"/>
              </a:defRPr>
            </a:lvl5pPr>
            <a:lvl6pPr marL="0" indent="0" algn="l">
              <a:lnSpc>
                <a:spcPct val="105000"/>
              </a:lnSpc>
              <a:spcBef>
                <a:spcPts val="0"/>
              </a:spcBef>
              <a:spcAft>
                <a:spcPts val="0"/>
              </a:spcAft>
              <a:buFont typeface="Arial" panose="020B0604020202020204" pitchFamily="34" charset="0"/>
              <a:buNone/>
              <a:defRPr sz="1600" b="0" baseline="0">
                <a:latin typeface="+mn-lt"/>
              </a:defRPr>
            </a:lvl6pPr>
            <a:lvl7pPr marL="0" indent="0" algn="l">
              <a:lnSpc>
                <a:spcPct val="105000"/>
              </a:lnSpc>
              <a:spcBef>
                <a:spcPts val="0"/>
              </a:spcBef>
              <a:spcAft>
                <a:spcPts val="0"/>
              </a:spcAft>
              <a:buFont typeface="Arial" panose="020B0604020202020204" pitchFamily="34" charset="0"/>
              <a:buNone/>
              <a:defRPr sz="1600" b="0" baseline="0">
                <a:latin typeface="+mn-lt"/>
              </a:defRPr>
            </a:lvl7pPr>
            <a:lvl8pPr marL="0" indent="0" algn="l">
              <a:lnSpc>
                <a:spcPct val="105000"/>
              </a:lnSpc>
              <a:spcBef>
                <a:spcPts val="0"/>
              </a:spcBef>
              <a:spcAft>
                <a:spcPts val="0"/>
              </a:spcAft>
              <a:buFont typeface="Arial" panose="020B0604020202020204" pitchFamily="34" charset="0"/>
              <a:buNone/>
              <a:defRPr sz="1600" b="0" baseline="0">
                <a:latin typeface="+mn-lt"/>
              </a:defRPr>
            </a:lvl8pPr>
            <a:lvl9pPr marL="0" indent="0" algn="l">
              <a:lnSpc>
                <a:spcPct val="105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2" name="Inhaltsplatzhalter 2">
            <a:extLst>
              <a:ext uri="{FF2B5EF4-FFF2-40B4-BE49-F238E27FC236}">
                <a16:creationId xmlns:a16="http://schemas.microsoft.com/office/drawing/2014/main" id="{5EF5CC9E-08F7-35CB-9D82-649B73E65E7D}"/>
              </a:ext>
            </a:extLst>
          </p:cNvPr>
          <p:cNvSpPr>
            <a:spLocks noGrp="1"/>
          </p:cNvSpPr>
          <p:nvPr>
            <p:ph sz="half" idx="1" hasCustomPrompt="1"/>
          </p:nvPr>
        </p:nvSpPr>
        <p:spPr bwMode="gray">
          <a:xfrm>
            <a:off x="623888"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4" name="Inhaltsplatzhalter 3">
            <a:extLst>
              <a:ext uri="{FF2B5EF4-FFF2-40B4-BE49-F238E27FC236}">
                <a16:creationId xmlns:a16="http://schemas.microsoft.com/office/drawing/2014/main" id="{0455764F-FD40-2C2B-D143-511002864551}"/>
              </a:ext>
            </a:extLst>
          </p:cNvPr>
          <p:cNvSpPr>
            <a:spLocks noGrp="1"/>
          </p:cNvSpPr>
          <p:nvPr>
            <p:ph sz="half" idx="2" hasCustomPrompt="1"/>
          </p:nvPr>
        </p:nvSpPr>
        <p:spPr bwMode="gray">
          <a:xfrm>
            <a:off x="6240016" y="1628800"/>
            <a:ext cx="5327480"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4430DBB3-14FB-F94C-C436-FE59A3CCCE18}"/>
              </a:ext>
            </a:extLst>
          </p:cNvPr>
          <p:cNvSpPr>
            <a:spLocks noGrp="1"/>
          </p:cNvSpPr>
          <p:nvPr>
            <p:ph type="dt" sz="half" idx="18"/>
          </p:nvPr>
        </p:nvSpPr>
        <p:spPr/>
        <p:txBody>
          <a:bodyPr/>
          <a:lstStyle/>
          <a:p>
            <a:pPr algn="r"/>
            <a:fld id="{F7589BDE-D275-48E5-9926-0260C2129B60}" type="datetime1">
              <a:rPr lang="de-CH" smtClean="0"/>
              <a:pPr algn="r"/>
              <a:t>29.03.2025</a:t>
            </a:fld>
            <a:endParaRPr lang="de-CH" dirty="0"/>
          </a:p>
        </p:txBody>
      </p:sp>
      <p:sp>
        <p:nvSpPr>
          <p:cNvPr id="3" name="Footer Placeholder 2">
            <a:extLst>
              <a:ext uri="{FF2B5EF4-FFF2-40B4-BE49-F238E27FC236}">
                <a16:creationId xmlns:a16="http://schemas.microsoft.com/office/drawing/2014/main" id="{056CD741-B27A-C28C-8CF8-2B9AE6DE341A}"/>
              </a:ext>
            </a:extLst>
          </p:cNvPr>
          <p:cNvSpPr>
            <a:spLocks noGrp="1"/>
          </p:cNvSpPr>
          <p:nvPr>
            <p:ph type="ftr" sz="quarter" idx="19"/>
          </p:nvPr>
        </p:nvSpPr>
        <p:spPr/>
        <p:txBody>
          <a:bodyPr/>
          <a:lstStyle/>
          <a:p>
            <a:endParaRPr lang="de-CH" dirty="0"/>
          </a:p>
        </p:txBody>
      </p:sp>
      <p:sp>
        <p:nvSpPr>
          <p:cNvPr id="4" name="Slide Number Placeholder 3">
            <a:extLst>
              <a:ext uri="{FF2B5EF4-FFF2-40B4-BE49-F238E27FC236}">
                <a16:creationId xmlns:a16="http://schemas.microsoft.com/office/drawing/2014/main" id="{1D05DE62-CFCC-01F6-3633-7286534F1946}"/>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780376095"/>
      </p:ext>
    </p:extLst>
  </p:cSld>
  <p:clrMapOvr>
    <a:masterClrMapping/>
  </p:clrMapOvr>
  <p:extLst>
    <p:ext uri="{DCECCB84-F9BA-43D5-87BE-67443E8EF086}">
      <p15:sldGuideLst xmlns:p15="http://schemas.microsoft.com/office/powerpoint/2012/main">
        <p15:guide id="1" pos="3749">
          <p15:clr>
            <a:srgbClr val="C35EA4"/>
          </p15:clr>
        </p15:guide>
        <p15:guide id="2" pos="3931">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s | 1:2">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D35ABC2B-6C2D-F4FA-A2BB-5C3ED5EAA99F}"/>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9" name="Titel 1">
            <a:extLst>
              <a:ext uri="{FF2B5EF4-FFF2-40B4-BE49-F238E27FC236}">
                <a16:creationId xmlns:a16="http://schemas.microsoft.com/office/drawing/2014/main" id="{BFCE963F-2BF4-8AB0-6653-598193D2D5E0}"/>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0" name="Untertitel 2">
            <a:extLst>
              <a:ext uri="{FF2B5EF4-FFF2-40B4-BE49-F238E27FC236}">
                <a16:creationId xmlns:a16="http://schemas.microsoft.com/office/drawing/2014/main" id="{E1DA9873-6390-E301-1D9A-0E0BB7086D74}"/>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2" name="Inhaltsplatzhalter 2">
            <a:extLst>
              <a:ext uri="{FF2B5EF4-FFF2-40B4-BE49-F238E27FC236}">
                <a16:creationId xmlns:a16="http://schemas.microsoft.com/office/drawing/2014/main" id="{E8287DA8-B9E8-518D-5B91-CA12671CE750}"/>
              </a:ext>
            </a:extLst>
          </p:cNvPr>
          <p:cNvSpPr>
            <a:spLocks noGrp="1"/>
          </p:cNvSpPr>
          <p:nvPr>
            <p:ph sz="half" idx="1" hasCustomPrompt="1"/>
          </p:nvPr>
        </p:nvSpPr>
        <p:spPr bwMode="gray">
          <a:xfrm>
            <a:off x="623888" y="1628800"/>
            <a:ext cx="3455987"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4" name="Inhaltsplatzhalter 3">
            <a:extLst>
              <a:ext uri="{FF2B5EF4-FFF2-40B4-BE49-F238E27FC236}">
                <a16:creationId xmlns:a16="http://schemas.microsoft.com/office/drawing/2014/main" id="{64804F77-1A34-186D-0D6B-AB5C91062D1E}"/>
              </a:ext>
            </a:extLst>
          </p:cNvPr>
          <p:cNvSpPr>
            <a:spLocks noGrp="1"/>
          </p:cNvSpPr>
          <p:nvPr>
            <p:ph sz="half" idx="2" hasCustomPrompt="1"/>
          </p:nvPr>
        </p:nvSpPr>
        <p:spPr bwMode="gray">
          <a:xfrm>
            <a:off x="4367213" y="1628800"/>
            <a:ext cx="7200283"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5" name="Date Placeholder 4">
            <a:extLst>
              <a:ext uri="{FF2B5EF4-FFF2-40B4-BE49-F238E27FC236}">
                <a16:creationId xmlns:a16="http://schemas.microsoft.com/office/drawing/2014/main" id="{CF3DD555-C0C0-8C82-66A2-9D13FB020A8E}"/>
              </a:ext>
            </a:extLst>
          </p:cNvPr>
          <p:cNvSpPr>
            <a:spLocks noGrp="1"/>
          </p:cNvSpPr>
          <p:nvPr>
            <p:ph type="dt" sz="half" idx="18"/>
          </p:nvPr>
        </p:nvSpPr>
        <p:spPr/>
        <p:txBody>
          <a:bodyPr/>
          <a:lstStyle/>
          <a:p>
            <a:pPr algn="r"/>
            <a:fld id="{F7589BDE-D275-48E5-9926-0260C2129B60}" type="datetime1">
              <a:rPr lang="de-CH" smtClean="0"/>
              <a:pPr algn="r"/>
              <a:t>29.03.2025</a:t>
            </a:fld>
            <a:endParaRPr lang="de-CH" dirty="0"/>
          </a:p>
        </p:txBody>
      </p:sp>
      <p:sp>
        <p:nvSpPr>
          <p:cNvPr id="6" name="Footer Placeholder 5">
            <a:extLst>
              <a:ext uri="{FF2B5EF4-FFF2-40B4-BE49-F238E27FC236}">
                <a16:creationId xmlns:a16="http://schemas.microsoft.com/office/drawing/2014/main" id="{E5B862BC-A204-E819-9D8B-58F90052FF57}"/>
              </a:ext>
            </a:extLst>
          </p:cNvPr>
          <p:cNvSpPr>
            <a:spLocks noGrp="1"/>
          </p:cNvSpPr>
          <p:nvPr>
            <p:ph type="ftr" sz="quarter" idx="19"/>
          </p:nvPr>
        </p:nvSpPr>
        <p:spPr/>
        <p:txBody>
          <a:bodyPr/>
          <a:lstStyle/>
          <a:p>
            <a:endParaRPr lang="de-CH" dirty="0"/>
          </a:p>
        </p:txBody>
      </p:sp>
      <p:sp>
        <p:nvSpPr>
          <p:cNvPr id="7" name="Slide Number Placeholder 6">
            <a:extLst>
              <a:ext uri="{FF2B5EF4-FFF2-40B4-BE49-F238E27FC236}">
                <a16:creationId xmlns:a16="http://schemas.microsoft.com/office/drawing/2014/main" id="{1C785522-9014-FE5A-8A7E-BFC6F76E5643}"/>
              </a:ext>
            </a:extLst>
          </p:cNvPr>
          <p:cNvSpPr>
            <a:spLocks noGrp="1"/>
          </p:cNvSpPr>
          <p:nvPr>
            <p:ph type="sldNum" sz="quarter" idx="20"/>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534521926"/>
      </p:ext>
    </p:extLst>
  </p:cSld>
  <p:clrMapOvr>
    <a:masterClrMapping/>
  </p:clrMapOvr>
  <p:extLst>
    <p:ext uri="{DCECCB84-F9BA-43D5-87BE-67443E8EF086}">
      <p15:sldGuideLst xmlns:p15="http://schemas.microsoft.com/office/powerpoint/2012/main">
        <p15:guide id="1" pos="2570">
          <p15:clr>
            <a:srgbClr val="C35EA4"/>
          </p15:clr>
        </p15:guide>
        <p15:guide id="2" pos="2751">
          <p15:clr>
            <a:srgbClr val="C35EA4"/>
          </p15:clr>
        </p15:guide>
        <p15:guide id="3" pos="7287">
          <p15:clr>
            <a:srgbClr val="C35EA4"/>
          </p15:clr>
        </p15:guide>
        <p15:guide id="4" pos="393">
          <p15:clr>
            <a:srgbClr val="C35EA4"/>
          </p15:clr>
        </p15:guide>
        <p15:guide id="5" orient="horz" pos="1026">
          <p15:clr>
            <a:srgbClr val="C35EA4"/>
          </p15:clr>
        </p15:guide>
        <p15:guide id="6" orient="horz" pos="3884">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9" name="Textplatzhalter 7">
            <a:extLst>
              <a:ext uri="{FF2B5EF4-FFF2-40B4-BE49-F238E27FC236}">
                <a16:creationId xmlns:a16="http://schemas.microsoft.com/office/drawing/2014/main" id="{15D7F216-2C7E-C738-2C53-C625FE42AA46}"/>
              </a:ext>
            </a:extLst>
          </p:cNvPr>
          <p:cNvSpPr>
            <a:spLocks noGrp="1"/>
          </p:cNvSpPr>
          <p:nvPr>
            <p:ph type="body" sz="quarter" idx="15" hasCustomPrompt="1"/>
          </p:nvPr>
        </p:nvSpPr>
        <p:spPr bwMode="gray">
          <a:xfrm>
            <a:off x="619304" y="332656"/>
            <a:ext cx="5332064" cy="144016"/>
          </a:xfrm>
        </p:spPr>
        <p:txBody>
          <a:bodyPr anchor="b"/>
          <a:lstStyle>
            <a:lvl1pPr marL="0" indent="0">
              <a:lnSpc>
                <a:spcPct val="100000"/>
              </a:lnSpc>
              <a:spcBef>
                <a:spcPts val="0"/>
              </a:spcBef>
              <a:spcAft>
                <a:spcPts val="0"/>
              </a:spcAft>
              <a:buFont typeface="Arial" panose="020B0604020202020204" pitchFamily="34" charset="0"/>
              <a:buNone/>
              <a:defRPr sz="1000" b="0">
                <a:latin typeface="+mn-lt"/>
              </a:defRPr>
            </a:lvl1pPr>
            <a:lvl2pPr marL="0" indent="0">
              <a:lnSpc>
                <a:spcPct val="100000"/>
              </a:lnSpc>
              <a:spcBef>
                <a:spcPts val="0"/>
              </a:spcBef>
              <a:spcAft>
                <a:spcPts val="0"/>
              </a:spcAft>
              <a:buFont typeface="Arial" panose="020B0604020202020204" pitchFamily="34" charset="0"/>
              <a:buNone/>
              <a:defRPr sz="1000" b="0">
                <a:latin typeface="+mn-lt"/>
              </a:defRPr>
            </a:lvl2pPr>
            <a:lvl3pPr marL="0" indent="0">
              <a:lnSpc>
                <a:spcPct val="100000"/>
              </a:lnSpc>
              <a:spcBef>
                <a:spcPts val="0"/>
              </a:spcBef>
              <a:spcAft>
                <a:spcPts val="0"/>
              </a:spcAft>
              <a:buNone/>
              <a:defRPr sz="1000" b="0">
                <a:latin typeface="+mn-lt"/>
              </a:defRPr>
            </a:lvl3pPr>
            <a:lvl4pPr marL="0" indent="0">
              <a:lnSpc>
                <a:spcPct val="100000"/>
              </a:lnSpc>
              <a:spcBef>
                <a:spcPts val="0"/>
              </a:spcBef>
              <a:spcAft>
                <a:spcPts val="0"/>
              </a:spcAft>
              <a:buNone/>
              <a:defRPr sz="1000" b="0">
                <a:latin typeface="+mn-lt"/>
              </a:defRPr>
            </a:lvl4pPr>
            <a:lvl5pPr marL="0" indent="0">
              <a:lnSpc>
                <a:spcPct val="100000"/>
              </a:lnSpc>
              <a:spcBef>
                <a:spcPts val="0"/>
              </a:spcBef>
              <a:spcAft>
                <a:spcPts val="0"/>
              </a:spcAft>
              <a:buNone/>
              <a:defRPr sz="1000" b="0">
                <a:latin typeface="+mn-lt"/>
              </a:defRPr>
            </a:lvl5pPr>
            <a:lvl6pPr marL="0" indent="0">
              <a:lnSpc>
                <a:spcPct val="100000"/>
              </a:lnSpc>
              <a:spcBef>
                <a:spcPts val="0"/>
              </a:spcBef>
              <a:spcAft>
                <a:spcPts val="0"/>
              </a:spcAft>
              <a:buNone/>
              <a:defRPr sz="1000" b="0">
                <a:latin typeface="+mn-lt"/>
              </a:defRPr>
            </a:lvl6pPr>
            <a:lvl7pPr marL="0" indent="0">
              <a:lnSpc>
                <a:spcPct val="100000"/>
              </a:lnSpc>
              <a:spcBef>
                <a:spcPts val="0"/>
              </a:spcBef>
              <a:spcAft>
                <a:spcPts val="0"/>
              </a:spcAft>
              <a:buNone/>
              <a:defRPr sz="1000" b="0">
                <a:latin typeface="+mn-lt"/>
              </a:defRPr>
            </a:lvl7pPr>
            <a:lvl8pPr marL="0" indent="0">
              <a:lnSpc>
                <a:spcPct val="100000"/>
              </a:lnSpc>
              <a:spcBef>
                <a:spcPts val="0"/>
              </a:spcBef>
              <a:spcAft>
                <a:spcPts val="0"/>
              </a:spcAft>
              <a:buNone/>
              <a:defRPr sz="1000" b="0">
                <a:latin typeface="+mn-lt"/>
              </a:defRPr>
            </a:lvl8pPr>
            <a:lvl9pPr marL="0" indent="0">
              <a:lnSpc>
                <a:spcPct val="100000"/>
              </a:lnSpc>
              <a:spcBef>
                <a:spcPts val="0"/>
              </a:spcBef>
              <a:spcAft>
                <a:spcPts val="0"/>
              </a:spcAft>
              <a:buNone/>
              <a:defRPr sz="1000" b="0">
                <a:latin typeface="+mn-lt"/>
              </a:defRPr>
            </a:lvl9pPr>
          </a:lstStyle>
          <a:p>
            <a:pPr lvl="0"/>
            <a:r>
              <a:rPr lang="de-CH" dirty="0"/>
              <a:t>Chapter navigation</a:t>
            </a:r>
            <a:endParaRPr lang="de-CH"/>
          </a:p>
        </p:txBody>
      </p:sp>
      <p:sp>
        <p:nvSpPr>
          <p:cNvPr id="10" name="Titel 11">
            <a:extLst>
              <a:ext uri="{FF2B5EF4-FFF2-40B4-BE49-F238E27FC236}">
                <a16:creationId xmlns:a16="http://schemas.microsoft.com/office/drawing/2014/main" id="{FD2B432C-296B-159C-AD3B-BD4B25DB1DED}"/>
              </a:ext>
            </a:extLst>
          </p:cNvPr>
          <p:cNvSpPr>
            <a:spLocks noGrp="1"/>
          </p:cNvSpPr>
          <p:nvPr>
            <p:ph type="title" hasCustomPrompt="1"/>
          </p:nvPr>
        </p:nvSpPr>
        <p:spPr bwMode="gray">
          <a:xfrm>
            <a:off x="619304" y="548720"/>
            <a:ext cx="9072000" cy="432000"/>
          </a:xfrm>
        </p:spPr>
        <p:txBody>
          <a:bodyPr/>
          <a:lstStyle>
            <a:lvl1pPr>
              <a:defRPr/>
            </a:lvl1pPr>
          </a:lstStyle>
          <a:p>
            <a:r>
              <a:rPr lang="de-CH" dirty="0"/>
              <a:t>Click to add title</a:t>
            </a:r>
            <a:endParaRPr lang="de-CH"/>
          </a:p>
        </p:txBody>
      </p:sp>
      <p:sp>
        <p:nvSpPr>
          <p:cNvPr id="15" name="Untertitel 2">
            <a:extLst>
              <a:ext uri="{FF2B5EF4-FFF2-40B4-BE49-F238E27FC236}">
                <a16:creationId xmlns:a16="http://schemas.microsoft.com/office/drawing/2014/main" id="{5C1C0667-4E51-C1E0-6C1E-96AEDEB36F23}"/>
              </a:ext>
            </a:extLst>
          </p:cNvPr>
          <p:cNvSpPr>
            <a:spLocks noGrp="1"/>
          </p:cNvSpPr>
          <p:nvPr>
            <p:ph type="subTitle" idx="17" hasCustomPrompt="1"/>
          </p:nvPr>
        </p:nvSpPr>
        <p:spPr bwMode="gray">
          <a:xfrm>
            <a:off x="619304" y="980768"/>
            <a:ext cx="9072000" cy="288000"/>
          </a:xfrm>
        </p:spPr>
        <p:txBody>
          <a:bodyPr tIns="0"/>
          <a:lstStyle>
            <a:lvl1pPr marL="0" indent="0" algn="l">
              <a:lnSpc>
                <a:spcPct val="100000"/>
              </a:lnSpc>
              <a:spcBef>
                <a:spcPts val="0"/>
              </a:spcBef>
              <a:spcAft>
                <a:spcPts val="0"/>
              </a:spcAft>
              <a:buFont typeface="Arial" panose="020B0604020202020204" pitchFamily="34" charset="0"/>
              <a:buNone/>
              <a:defRPr sz="1600" b="0" baseline="0">
                <a:latin typeface="+mn-lt"/>
              </a:defRPr>
            </a:lvl1pPr>
            <a:lvl2pPr marL="0" indent="0" algn="l">
              <a:lnSpc>
                <a:spcPct val="100000"/>
              </a:lnSpc>
              <a:spcBef>
                <a:spcPts val="0"/>
              </a:spcBef>
              <a:spcAft>
                <a:spcPts val="0"/>
              </a:spcAft>
              <a:buFont typeface="Arial" panose="020B0604020202020204" pitchFamily="34" charset="0"/>
              <a:buNone/>
              <a:defRPr sz="1600" b="0" baseline="0">
                <a:latin typeface="+mn-lt"/>
              </a:defRPr>
            </a:lvl2pPr>
            <a:lvl3pPr marL="0" indent="0" algn="l">
              <a:lnSpc>
                <a:spcPct val="100000"/>
              </a:lnSpc>
              <a:spcBef>
                <a:spcPts val="0"/>
              </a:spcBef>
              <a:spcAft>
                <a:spcPts val="0"/>
              </a:spcAft>
              <a:buFont typeface="Arial" panose="020B0604020202020204" pitchFamily="34" charset="0"/>
              <a:buNone/>
              <a:defRPr sz="1600" b="0" baseline="0">
                <a:latin typeface="+mn-lt"/>
              </a:defRPr>
            </a:lvl3pPr>
            <a:lvl4pPr marL="0" indent="0" algn="l">
              <a:lnSpc>
                <a:spcPct val="100000"/>
              </a:lnSpc>
              <a:spcBef>
                <a:spcPts val="0"/>
              </a:spcBef>
              <a:spcAft>
                <a:spcPts val="0"/>
              </a:spcAft>
              <a:buFont typeface="Arial" panose="020B0604020202020204" pitchFamily="34" charset="0"/>
              <a:buNone/>
              <a:defRPr sz="1600" b="0" baseline="0">
                <a:latin typeface="+mn-lt"/>
              </a:defRPr>
            </a:lvl4pPr>
            <a:lvl5pPr marL="0" indent="0" algn="l">
              <a:lnSpc>
                <a:spcPct val="100000"/>
              </a:lnSpc>
              <a:spcBef>
                <a:spcPts val="0"/>
              </a:spcBef>
              <a:spcAft>
                <a:spcPts val="0"/>
              </a:spcAft>
              <a:buFont typeface="Arial" panose="020B0604020202020204" pitchFamily="34" charset="0"/>
              <a:buNone/>
              <a:defRPr sz="1600" b="0" baseline="0">
                <a:latin typeface="+mn-lt"/>
              </a:defRPr>
            </a:lvl5pPr>
            <a:lvl6pPr marL="0" indent="0" algn="l">
              <a:lnSpc>
                <a:spcPct val="100000"/>
              </a:lnSpc>
              <a:spcBef>
                <a:spcPts val="0"/>
              </a:spcBef>
              <a:spcAft>
                <a:spcPts val="0"/>
              </a:spcAft>
              <a:buFont typeface="Arial" panose="020B0604020202020204" pitchFamily="34" charset="0"/>
              <a:buNone/>
              <a:defRPr sz="1600" b="0" baseline="0">
                <a:latin typeface="+mn-lt"/>
              </a:defRPr>
            </a:lvl6pPr>
            <a:lvl7pPr marL="0" indent="0" algn="l">
              <a:lnSpc>
                <a:spcPct val="100000"/>
              </a:lnSpc>
              <a:spcBef>
                <a:spcPts val="0"/>
              </a:spcBef>
              <a:spcAft>
                <a:spcPts val="0"/>
              </a:spcAft>
              <a:buFont typeface="Arial" panose="020B0604020202020204" pitchFamily="34" charset="0"/>
              <a:buNone/>
              <a:defRPr sz="1600" b="0" baseline="0">
                <a:latin typeface="+mn-lt"/>
              </a:defRPr>
            </a:lvl7pPr>
            <a:lvl8pPr marL="0" indent="0" algn="l">
              <a:lnSpc>
                <a:spcPct val="100000"/>
              </a:lnSpc>
              <a:spcBef>
                <a:spcPts val="0"/>
              </a:spcBef>
              <a:spcAft>
                <a:spcPts val="0"/>
              </a:spcAft>
              <a:buFont typeface="Arial" panose="020B0604020202020204" pitchFamily="34" charset="0"/>
              <a:buNone/>
              <a:defRPr sz="1600" b="0" baseline="0">
                <a:latin typeface="+mn-lt"/>
              </a:defRPr>
            </a:lvl8pPr>
            <a:lvl9pPr marL="0" indent="0" algn="l">
              <a:lnSpc>
                <a:spcPct val="100000"/>
              </a:lnSpc>
              <a:spcBef>
                <a:spcPts val="0"/>
              </a:spcBef>
              <a:spcAft>
                <a:spcPts val="0"/>
              </a:spcAft>
              <a:buFont typeface="Arial" panose="020B0604020202020204" pitchFamily="34" charset="0"/>
              <a:buNone/>
              <a:defRPr sz="1600" b="0" baseline="0">
                <a:latin typeface="+mn-lt"/>
              </a:defRPr>
            </a:lvl9pPr>
          </a:lstStyle>
          <a:p>
            <a:r>
              <a:rPr lang="de-CH" dirty="0"/>
              <a:t>Optional subtitle of the slide</a:t>
            </a:r>
            <a:endParaRPr lang="de-CH"/>
          </a:p>
        </p:txBody>
      </p:sp>
      <p:sp>
        <p:nvSpPr>
          <p:cNvPr id="16" name="Inhaltsplatzhalter 2">
            <a:extLst>
              <a:ext uri="{FF2B5EF4-FFF2-40B4-BE49-F238E27FC236}">
                <a16:creationId xmlns:a16="http://schemas.microsoft.com/office/drawing/2014/main" id="{AC9B062A-B771-64E2-E83C-6A68B1B6DE13}"/>
              </a:ext>
            </a:extLst>
          </p:cNvPr>
          <p:cNvSpPr>
            <a:spLocks noGrp="1"/>
          </p:cNvSpPr>
          <p:nvPr>
            <p:ph idx="1" hasCustomPrompt="1"/>
          </p:nvPr>
        </p:nvSpPr>
        <p:spPr bwMode="gray">
          <a:xfrm>
            <a:off x="623887" y="1628800"/>
            <a:ext cx="5327481"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7" name="Inhaltsplatzhalter 3">
            <a:extLst>
              <a:ext uri="{FF2B5EF4-FFF2-40B4-BE49-F238E27FC236}">
                <a16:creationId xmlns:a16="http://schemas.microsoft.com/office/drawing/2014/main" id="{5CC8EBC0-76BE-1539-4B00-712DDDAC37ED}"/>
              </a:ext>
            </a:extLst>
          </p:cNvPr>
          <p:cNvSpPr>
            <a:spLocks noGrp="1"/>
          </p:cNvSpPr>
          <p:nvPr>
            <p:ph sz="half" idx="2" hasCustomPrompt="1"/>
          </p:nvPr>
        </p:nvSpPr>
        <p:spPr bwMode="gray">
          <a:xfrm>
            <a:off x="6240524" y="1628800"/>
            <a:ext cx="251947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18" name="Inhaltsplatzhalter 3">
            <a:extLst>
              <a:ext uri="{FF2B5EF4-FFF2-40B4-BE49-F238E27FC236}">
                <a16:creationId xmlns:a16="http://schemas.microsoft.com/office/drawing/2014/main" id="{8CC34F41-EB45-D5B7-FC9B-8FF89BE5233E}"/>
              </a:ext>
            </a:extLst>
          </p:cNvPr>
          <p:cNvSpPr>
            <a:spLocks noGrp="1"/>
          </p:cNvSpPr>
          <p:nvPr>
            <p:ph sz="half" idx="18" hasCustomPrompt="1"/>
          </p:nvPr>
        </p:nvSpPr>
        <p:spPr bwMode="gray">
          <a:xfrm>
            <a:off x="9048750" y="1628800"/>
            <a:ext cx="2519474" cy="453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de-CH" dirty="0"/>
              <a:t>Level 1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p:txBody>
      </p:sp>
      <p:sp>
        <p:nvSpPr>
          <p:cNvPr id="2" name="Date Placeholder 1">
            <a:extLst>
              <a:ext uri="{FF2B5EF4-FFF2-40B4-BE49-F238E27FC236}">
                <a16:creationId xmlns:a16="http://schemas.microsoft.com/office/drawing/2014/main" id="{EAD9E24B-71D8-7156-2298-1A0AF0B30657}"/>
              </a:ext>
            </a:extLst>
          </p:cNvPr>
          <p:cNvSpPr>
            <a:spLocks noGrp="1"/>
          </p:cNvSpPr>
          <p:nvPr>
            <p:ph type="dt" sz="half" idx="19"/>
          </p:nvPr>
        </p:nvSpPr>
        <p:spPr/>
        <p:txBody>
          <a:bodyPr/>
          <a:lstStyle/>
          <a:p>
            <a:pPr algn="r"/>
            <a:fld id="{F7589BDE-D275-48E5-9926-0260C2129B60}" type="datetime1">
              <a:rPr lang="de-CH" smtClean="0"/>
              <a:pPr algn="r"/>
              <a:t>29.03.2025</a:t>
            </a:fld>
            <a:endParaRPr lang="de-CH" dirty="0"/>
          </a:p>
        </p:txBody>
      </p:sp>
      <p:sp>
        <p:nvSpPr>
          <p:cNvPr id="6" name="Footer Placeholder 5">
            <a:extLst>
              <a:ext uri="{FF2B5EF4-FFF2-40B4-BE49-F238E27FC236}">
                <a16:creationId xmlns:a16="http://schemas.microsoft.com/office/drawing/2014/main" id="{F3EFC3F8-E326-9397-9699-EC18B2E07BC3}"/>
              </a:ext>
            </a:extLst>
          </p:cNvPr>
          <p:cNvSpPr>
            <a:spLocks noGrp="1"/>
          </p:cNvSpPr>
          <p:nvPr>
            <p:ph type="ftr" sz="quarter" idx="20"/>
          </p:nvPr>
        </p:nvSpPr>
        <p:spPr/>
        <p:txBody>
          <a:bodyPr/>
          <a:lstStyle/>
          <a:p>
            <a:endParaRPr lang="de-CH" dirty="0"/>
          </a:p>
        </p:txBody>
      </p:sp>
      <p:sp>
        <p:nvSpPr>
          <p:cNvPr id="7" name="Slide Number Placeholder 6">
            <a:extLst>
              <a:ext uri="{FF2B5EF4-FFF2-40B4-BE49-F238E27FC236}">
                <a16:creationId xmlns:a16="http://schemas.microsoft.com/office/drawing/2014/main" id="{F8AFBA8A-ADA3-BB5A-C2AB-A0A149B84417}"/>
              </a:ext>
            </a:extLst>
          </p:cNvPr>
          <p:cNvSpPr>
            <a:spLocks noGrp="1"/>
          </p:cNvSpPr>
          <p:nvPr>
            <p:ph type="sldNum" sz="quarter" idx="21"/>
          </p:nvPr>
        </p:nvSpPr>
        <p:spPr/>
        <p:txBody>
          <a:bodyPr/>
          <a:lstStyle/>
          <a:p>
            <a:r>
              <a:rPr lang="de-CH" dirty="0"/>
              <a:t>| </a:t>
            </a:r>
            <a:fld id="{8CF9DE7D-F270-4E16-BA04-5BCA8969A2EA}" type="slidenum">
              <a:rPr lang="de-CH" smtClean="0"/>
              <a:pPr/>
              <a:t>‹#›</a:t>
            </a:fld>
            <a:endParaRPr lang="de-CH" dirty="0"/>
          </a:p>
        </p:txBody>
      </p:sp>
    </p:spTree>
    <p:extLst>
      <p:ext uri="{BB962C8B-B14F-4D97-AF65-F5344CB8AC3E}">
        <p14:creationId xmlns:p14="http://schemas.microsoft.com/office/powerpoint/2010/main" val="2189337054"/>
      </p:ext>
    </p:extLst>
  </p:cSld>
  <p:clrMapOvr>
    <a:masterClrMapping/>
  </p:clrMapOvr>
  <p:extLst>
    <p:ext uri="{DCECCB84-F9BA-43D5-87BE-67443E8EF086}">
      <p15:sldGuideLst xmlns:p15="http://schemas.microsoft.com/office/powerpoint/2012/main">
        <p15:guide id="1" orient="horz" pos="1026">
          <p15:clr>
            <a:srgbClr val="C35EA4"/>
          </p15:clr>
        </p15:guide>
        <p15:guide id="2" pos="393">
          <p15:clr>
            <a:srgbClr val="C35EA4"/>
          </p15:clr>
        </p15:guide>
        <p15:guide id="3" pos="7287">
          <p15:clr>
            <a:srgbClr val="C35EA4"/>
          </p15:clr>
        </p15:guide>
        <p15:guide id="4" orient="horz" pos="3884">
          <p15:clr>
            <a:srgbClr val="C35EA4"/>
          </p15:clr>
        </p15:guide>
        <p15:guide id="5" pos="3749">
          <p15:clr>
            <a:srgbClr val="C35EA4"/>
          </p15:clr>
        </p15:guide>
        <p15:guide id="6" pos="3931">
          <p15:clr>
            <a:srgbClr val="C35EA4"/>
          </p15:clr>
        </p15:guide>
        <p15:guide id="7" pos="5518">
          <p15:clr>
            <a:srgbClr val="C35EA4"/>
          </p15:clr>
        </p15:guide>
        <p15:guide id="8" pos="5700">
          <p15:clr>
            <a:srgbClr val="C35E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0" name="Gruppieren 19">
            <a:extLst>
              <a:ext uri="{FF2B5EF4-FFF2-40B4-BE49-F238E27FC236}">
                <a16:creationId xmlns:a16="http://schemas.microsoft.com/office/drawing/2014/main" id="{6898AEEB-EC37-4140-99E8-7E2350EA6E54}"/>
              </a:ext>
              <a:ext uri="{C183D7F6-B498-43B3-948B-1728B52AA6E4}">
                <adec:decorative xmlns:adec="http://schemas.microsoft.com/office/drawing/2017/decorative" val="1"/>
              </a:ext>
            </a:extLst>
          </p:cNvPr>
          <p:cNvGrpSpPr/>
          <p:nvPr userDrawn="1"/>
        </p:nvGrpSpPr>
        <p:grpSpPr bwMode="gray">
          <a:xfrm>
            <a:off x="623392" y="-171392"/>
            <a:ext cx="10945216" cy="72000"/>
            <a:chOff x="623392" y="5697272"/>
            <a:chExt cx="10945216" cy="180000"/>
          </a:xfrm>
        </p:grpSpPr>
        <p:grpSp>
          <p:nvGrpSpPr>
            <p:cNvPr id="21" name="Gruppieren 20">
              <a:extLst>
                <a:ext uri="{FF2B5EF4-FFF2-40B4-BE49-F238E27FC236}">
                  <a16:creationId xmlns:a16="http://schemas.microsoft.com/office/drawing/2014/main" id="{E8FA2B79-22D1-40B2-AB9D-AB010AF7056A}"/>
                </a:ext>
              </a:extLst>
            </p:cNvPr>
            <p:cNvGrpSpPr/>
            <p:nvPr/>
          </p:nvGrpSpPr>
          <p:grpSpPr bwMode="gray">
            <a:xfrm>
              <a:off x="623536" y="5769272"/>
              <a:ext cx="10945072" cy="36000"/>
              <a:chOff x="623536" y="4005064"/>
              <a:chExt cx="10945072" cy="576064"/>
            </a:xfrm>
            <a:solidFill>
              <a:srgbClr val="D9D9D9"/>
            </a:solidFill>
          </p:grpSpPr>
          <p:sp>
            <p:nvSpPr>
              <p:cNvPr id="47" name="Rectangle 52">
                <a:extLst>
                  <a:ext uri="{FF2B5EF4-FFF2-40B4-BE49-F238E27FC236}">
                    <a16:creationId xmlns:a16="http://schemas.microsoft.com/office/drawing/2014/main" id="{9012D874-BB13-462D-B55E-C858BBA461AF}"/>
                  </a:ext>
                </a:extLst>
              </p:cNvPr>
              <p:cNvSpPr/>
              <p:nvPr/>
            </p:nvSpPr>
            <p:spPr bwMode="gray">
              <a:xfrm>
                <a:off x="62353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48" name="Rectangle 53">
                <a:extLst>
                  <a:ext uri="{FF2B5EF4-FFF2-40B4-BE49-F238E27FC236}">
                    <a16:creationId xmlns:a16="http://schemas.microsoft.com/office/drawing/2014/main" id="{E608DABA-E295-4DEA-A06A-792BDB07FC7D}"/>
                  </a:ext>
                </a:extLst>
              </p:cNvPr>
              <p:cNvSpPr/>
              <p:nvPr/>
            </p:nvSpPr>
            <p:spPr bwMode="gray">
              <a:xfrm>
                <a:off x="1559584"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49" name="Rectangle 54">
                <a:extLst>
                  <a:ext uri="{FF2B5EF4-FFF2-40B4-BE49-F238E27FC236}">
                    <a16:creationId xmlns:a16="http://schemas.microsoft.com/office/drawing/2014/main" id="{1BD8E44A-CF52-4DC4-A168-93CD88F8C8DB}"/>
                  </a:ext>
                </a:extLst>
              </p:cNvPr>
              <p:cNvSpPr/>
              <p:nvPr/>
            </p:nvSpPr>
            <p:spPr bwMode="gray">
              <a:xfrm>
                <a:off x="249568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0" name="Rectangle 55">
                <a:extLst>
                  <a:ext uri="{FF2B5EF4-FFF2-40B4-BE49-F238E27FC236}">
                    <a16:creationId xmlns:a16="http://schemas.microsoft.com/office/drawing/2014/main" id="{C80F863D-049E-46D8-A5F9-348A04DE8FAB}"/>
                  </a:ext>
                </a:extLst>
              </p:cNvPr>
              <p:cNvSpPr/>
              <p:nvPr/>
            </p:nvSpPr>
            <p:spPr bwMode="gray">
              <a:xfrm>
                <a:off x="3431792"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1" name="Rectangle 56">
                <a:extLst>
                  <a:ext uri="{FF2B5EF4-FFF2-40B4-BE49-F238E27FC236}">
                    <a16:creationId xmlns:a16="http://schemas.microsoft.com/office/drawing/2014/main" id="{BE37DCF6-FEF0-49BC-943B-B032447989BB}"/>
                  </a:ext>
                </a:extLst>
              </p:cNvPr>
              <p:cNvSpPr/>
              <p:nvPr/>
            </p:nvSpPr>
            <p:spPr bwMode="gray">
              <a:xfrm>
                <a:off x="436789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2" name="Rectangle 57">
                <a:extLst>
                  <a:ext uri="{FF2B5EF4-FFF2-40B4-BE49-F238E27FC236}">
                    <a16:creationId xmlns:a16="http://schemas.microsoft.com/office/drawing/2014/main" id="{6DFB7014-D1B3-45BF-B4ED-8E6200D5AACB}"/>
                  </a:ext>
                </a:extLst>
              </p:cNvPr>
              <p:cNvSpPr/>
              <p:nvPr/>
            </p:nvSpPr>
            <p:spPr bwMode="gray">
              <a:xfrm>
                <a:off x="530405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3" name="Rectangle 64">
                <a:extLst>
                  <a:ext uri="{FF2B5EF4-FFF2-40B4-BE49-F238E27FC236}">
                    <a16:creationId xmlns:a16="http://schemas.microsoft.com/office/drawing/2014/main" id="{467BF7F7-3B79-41AE-940D-115BB8BF75F4}"/>
                  </a:ext>
                </a:extLst>
              </p:cNvPr>
              <p:cNvSpPr/>
              <p:nvPr/>
            </p:nvSpPr>
            <p:spPr bwMode="gray">
              <a:xfrm>
                <a:off x="624008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4" name="Rectangle 65">
                <a:extLst>
                  <a:ext uri="{FF2B5EF4-FFF2-40B4-BE49-F238E27FC236}">
                    <a16:creationId xmlns:a16="http://schemas.microsoft.com/office/drawing/2014/main" id="{89523DD4-1812-4D8D-8D6A-1E875B9DDEC7}"/>
                  </a:ext>
                </a:extLst>
              </p:cNvPr>
              <p:cNvSpPr/>
              <p:nvPr/>
            </p:nvSpPr>
            <p:spPr bwMode="gray">
              <a:xfrm>
                <a:off x="7176136"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5" name="Rectangle 66">
                <a:extLst>
                  <a:ext uri="{FF2B5EF4-FFF2-40B4-BE49-F238E27FC236}">
                    <a16:creationId xmlns:a16="http://schemas.microsoft.com/office/drawing/2014/main" id="{8B2E08C1-5B0D-4E06-9981-3924CEF52008}"/>
                  </a:ext>
                </a:extLst>
              </p:cNvPr>
              <p:cNvSpPr/>
              <p:nvPr/>
            </p:nvSpPr>
            <p:spPr bwMode="gray">
              <a:xfrm>
                <a:off x="8112240"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6" name="Rectangle 67">
                <a:extLst>
                  <a:ext uri="{FF2B5EF4-FFF2-40B4-BE49-F238E27FC236}">
                    <a16:creationId xmlns:a16="http://schemas.microsoft.com/office/drawing/2014/main" id="{35B7CC2D-A81A-499D-BBF4-7C469D2D56C8}"/>
                  </a:ext>
                </a:extLst>
              </p:cNvPr>
              <p:cNvSpPr/>
              <p:nvPr/>
            </p:nvSpPr>
            <p:spPr bwMode="gray">
              <a:xfrm>
                <a:off x="9048344"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7" name="Rectangle 68">
                <a:extLst>
                  <a:ext uri="{FF2B5EF4-FFF2-40B4-BE49-F238E27FC236}">
                    <a16:creationId xmlns:a16="http://schemas.microsoft.com/office/drawing/2014/main" id="{0DEBC94D-31EE-4DF6-AB7D-D78A178606BF}"/>
                  </a:ext>
                </a:extLst>
              </p:cNvPr>
              <p:cNvSpPr/>
              <p:nvPr/>
            </p:nvSpPr>
            <p:spPr bwMode="gray">
              <a:xfrm>
                <a:off x="998444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sp>
            <p:nvSpPr>
              <p:cNvPr id="58" name="Rectangle 69">
                <a:extLst>
                  <a:ext uri="{FF2B5EF4-FFF2-40B4-BE49-F238E27FC236}">
                    <a16:creationId xmlns:a16="http://schemas.microsoft.com/office/drawing/2014/main" id="{A9823F67-022B-49D5-814B-133E923739F7}"/>
                  </a:ext>
                </a:extLst>
              </p:cNvPr>
              <p:cNvSpPr/>
              <p:nvPr/>
            </p:nvSpPr>
            <p:spPr bwMode="gray">
              <a:xfrm>
                <a:off x="10920608" y="4005064"/>
                <a:ext cx="648000" cy="576064"/>
              </a:xfrm>
              <a:prstGeom prst="rect">
                <a:avLst/>
              </a:prstGeom>
              <a:solidFill>
                <a:schemeClr val="tx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3000"/>
                  </a:lnSpc>
                </a:pPr>
                <a:endParaRPr lang="de-CH" sz="1600" spc="20" dirty="0">
                  <a:solidFill>
                    <a:schemeClr val="tx1"/>
                  </a:solidFill>
                  <a:latin typeface="AA Zuehlke" panose="02000503060000020004" pitchFamily="2" charset="0"/>
                </a:endParaRPr>
              </a:p>
            </p:txBody>
          </p:sp>
        </p:grpSp>
        <p:grpSp>
          <p:nvGrpSpPr>
            <p:cNvPr id="22" name="Gruppieren 21">
              <a:extLst>
                <a:ext uri="{FF2B5EF4-FFF2-40B4-BE49-F238E27FC236}">
                  <a16:creationId xmlns:a16="http://schemas.microsoft.com/office/drawing/2014/main" id="{0CCDA7D9-13C7-4560-8366-55D2313E1CF0}"/>
                </a:ext>
              </a:extLst>
            </p:cNvPr>
            <p:cNvGrpSpPr/>
            <p:nvPr/>
          </p:nvGrpSpPr>
          <p:grpSpPr bwMode="gray">
            <a:xfrm>
              <a:off x="623392" y="5697272"/>
              <a:ext cx="10945216" cy="180000"/>
              <a:chOff x="623392" y="5697272"/>
              <a:chExt cx="10945216" cy="180000"/>
            </a:xfrm>
          </p:grpSpPr>
          <p:cxnSp>
            <p:nvCxnSpPr>
              <p:cNvPr id="23" name="Gerader Verbinder 22">
                <a:extLst>
                  <a:ext uri="{FF2B5EF4-FFF2-40B4-BE49-F238E27FC236}">
                    <a16:creationId xmlns:a16="http://schemas.microsoft.com/office/drawing/2014/main" id="{F407FE5B-D105-4973-87A5-795A3C31AF0E}"/>
                  </a:ext>
                </a:extLst>
              </p:cNvPr>
              <p:cNvCxnSpPr>
                <a:cxnSpLocks/>
              </p:cNvCxnSpPr>
              <p:nvPr/>
            </p:nvCxnSpPr>
            <p:spPr bwMode="gray">
              <a:xfrm>
                <a:off x="127146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9764699F-8CFB-4ACC-B42C-BCFF752CC796}"/>
                  </a:ext>
                </a:extLst>
              </p:cNvPr>
              <p:cNvCxnSpPr>
                <a:cxnSpLocks/>
              </p:cNvCxnSpPr>
              <p:nvPr/>
            </p:nvCxnSpPr>
            <p:spPr bwMode="gray">
              <a:xfrm>
                <a:off x="155949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D90DE16E-E582-423A-893C-C107CAC25FA2}"/>
                  </a:ext>
                </a:extLst>
              </p:cNvPr>
              <p:cNvCxnSpPr>
                <a:cxnSpLocks/>
              </p:cNvCxnSpPr>
              <p:nvPr/>
            </p:nvCxnSpPr>
            <p:spPr bwMode="gray">
              <a:xfrm>
                <a:off x="220756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823737CC-6332-4F51-AEA6-A7BB803CC44D}"/>
                  </a:ext>
                </a:extLst>
              </p:cNvPr>
              <p:cNvCxnSpPr>
                <a:cxnSpLocks/>
              </p:cNvCxnSpPr>
              <p:nvPr/>
            </p:nvCxnSpPr>
            <p:spPr bwMode="gray">
              <a:xfrm>
                <a:off x="249560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910BE0AD-3160-48DB-A3DF-D5C1CE935814}"/>
                  </a:ext>
                </a:extLst>
              </p:cNvPr>
              <p:cNvCxnSpPr>
                <a:cxnSpLocks/>
              </p:cNvCxnSpPr>
              <p:nvPr/>
            </p:nvCxnSpPr>
            <p:spPr bwMode="gray">
              <a:xfrm>
                <a:off x="314367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48895EC1-9E0B-4F5D-AC98-CBD8C21871BE}"/>
                  </a:ext>
                </a:extLst>
              </p:cNvPr>
              <p:cNvCxnSpPr>
                <a:cxnSpLocks/>
              </p:cNvCxnSpPr>
              <p:nvPr/>
            </p:nvCxnSpPr>
            <p:spPr bwMode="gray">
              <a:xfrm>
                <a:off x="343170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E6B72ACB-5E7B-44AB-93D6-1FB5FCC9F36B}"/>
                  </a:ext>
                </a:extLst>
              </p:cNvPr>
              <p:cNvCxnSpPr>
                <a:cxnSpLocks/>
              </p:cNvCxnSpPr>
              <p:nvPr/>
            </p:nvCxnSpPr>
            <p:spPr bwMode="gray">
              <a:xfrm>
                <a:off x="407977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81A9F56-5D6C-4E12-A8A8-F9A69B1FE067}"/>
                  </a:ext>
                </a:extLst>
              </p:cNvPr>
              <p:cNvCxnSpPr>
                <a:cxnSpLocks/>
              </p:cNvCxnSpPr>
              <p:nvPr/>
            </p:nvCxnSpPr>
            <p:spPr bwMode="gray">
              <a:xfrm>
                <a:off x="436780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71290B6F-12D9-4AED-B88D-BCDD44703211}"/>
                  </a:ext>
                </a:extLst>
              </p:cNvPr>
              <p:cNvCxnSpPr>
                <a:cxnSpLocks/>
              </p:cNvCxnSpPr>
              <p:nvPr/>
            </p:nvCxnSpPr>
            <p:spPr bwMode="gray">
              <a:xfrm>
                <a:off x="501588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F51CE3E3-CC73-462D-85FE-B39544A0E333}"/>
                  </a:ext>
                </a:extLst>
              </p:cNvPr>
              <p:cNvCxnSpPr>
                <a:cxnSpLocks/>
              </p:cNvCxnSpPr>
              <p:nvPr/>
            </p:nvCxnSpPr>
            <p:spPr bwMode="gray">
              <a:xfrm>
                <a:off x="530391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0A6D10DF-8CBF-42D2-8F3F-083FA31F7B9D}"/>
                  </a:ext>
                </a:extLst>
              </p:cNvPr>
              <p:cNvCxnSpPr>
                <a:cxnSpLocks/>
              </p:cNvCxnSpPr>
              <p:nvPr/>
            </p:nvCxnSpPr>
            <p:spPr bwMode="gray">
              <a:xfrm>
                <a:off x="595198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9FC7E311-A9EB-4DB5-8D3F-CAD0D8E3C374}"/>
                  </a:ext>
                </a:extLst>
              </p:cNvPr>
              <p:cNvCxnSpPr>
                <a:cxnSpLocks/>
              </p:cNvCxnSpPr>
              <p:nvPr/>
            </p:nvCxnSpPr>
            <p:spPr bwMode="gray">
              <a:xfrm>
                <a:off x="624001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E51C5EEE-1CF3-464E-B5B8-A9E24EE8DDB9}"/>
                  </a:ext>
                </a:extLst>
              </p:cNvPr>
              <p:cNvCxnSpPr>
                <a:cxnSpLocks/>
              </p:cNvCxnSpPr>
              <p:nvPr/>
            </p:nvCxnSpPr>
            <p:spPr bwMode="gray">
              <a:xfrm>
                <a:off x="688808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E13B9160-DD0D-47EE-BA9E-2496A2E84C38}"/>
                  </a:ext>
                </a:extLst>
              </p:cNvPr>
              <p:cNvCxnSpPr>
                <a:cxnSpLocks/>
              </p:cNvCxnSpPr>
              <p:nvPr/>
            </p:nvCxnSpPr>
            <p:spPr bwMode="gray">
              <a:xfrm>
                <a:off x="717612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3FB905D5-6E70-4A2D-8068-F777FEAB3E43}"/>
                  </a:ext>
                </a:extLst>
              </p:cNvPr>
              <p:cNvCxnSpPr>
                <a:cxnSpLocks/>
              </p:cNvCxnSpPr>
              <p:nvPr/>
            </p:nvCxnSpPr>
            <p:spPr bwMode="gray">
              <a:xfrm>
                <a:off x="782419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8" name="Gerader Verbinder 37">
                <a:extLst>
                  <a:ext uri="{FF2B5EF4-FFF2-40B4-BE49-F238E27FC236}">
                    <a16:creationId xmlns:a16="http://schemas.microsoft.com/office/drawing/2014/main" id="{C7E7B001-AFB3-41C5-9C4F-06C30D012890}"/>
                  </a:ext>
                </a:extLst>
              </p:cNvPr>
              <p:cNvCxnSpPr>
                <a:cxnSpLocks/>
              </p:cNvCxnSpPr>
              <p:nvPr/>
            </p:nvCxnSpPr>
            <p:spPr bwMode="gray">
              <a:xfrm>
                <a:off x="811222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E1408577-E15E-4CCB-AEAD-36EB815E4113}"/>
                  </a:ext>
                </a:extLst>
              </p:cNvPr>
              <p:cNvCxnSpPr>
                <a:cxnSpLocks/>
              </p:cNvCxnSpPr>
              <p:nvPr/>
            </p:nvCxnSpPr>
            <p:spPr bwMode="gray">
              <a:xfrm>
                <a:off x="876029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6BFB36E6-33C2-4EF2-B4D9-E21F9F247A5A}"/>
                  </a:ext>
                </a:extLst>
              </p:cNvPr>
              <p:cNvCxnSpPr>
                <a:cxnSpLocks/>
              </p:cNvCxnSpPr>
              <p:nvPr/>
            </p:nvCxnSpPr>
            <p:spPr bwMode="gray">
              <a:xfrm>
                <a:off x="9048328" y="5697272"/>
                <a:ext cx="0" cy="180000"/>
              </a:xfrm>
              <a:prstGeom prst="line">
                <a:avLst/>
              </a:prstGeom>
              <a:ln w="952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BE792A71-387F-4881-AB05-8FBBA7E5E4FC}"/>
                  </a:ext>
                </a:extLst>
              </p:cNvPr>
              <p:cNvCxnSpPr>
                <a:cxnSpLocks/>
              </p:cNvCxnSpPr>
              <p:nvPr/>
            </p:nvCxnSpPr>
            <p:spPr bwMode="gray">
              <a:xfrm>
                <a:off x="9696400"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4ADCBB92-2574-4552-8666-B283549223DF}"/>
                  </a:ext>
                </a:extLst>
              </p:cNvPr>
              <p:cNvCxnSpPr>
                <a:cxnSpLocks/>
              </p:cNvCxnSpPr>
              <p:nvPr/>
            </p:nvCxnSpPr>
            <p:spPr bwMode="gray">
              <a:xfrm>
                <a:off x="998443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A05116D5-864A-4F4E-8C6C-F9F4543D6DE8}"/>
                  </a:ext>
                </a:extLst>
              </p:cNvPr>
              <p:cNvCxnSpPr>
                <a:cxnSpLocks/>
              </p:cNvCxnSpPr>
              <p:nvPr/>
            </p:nvCxnSpPr>
            <p:spPr bwMode="gray">
              <a:xfrm>
                <a:off x="10632504"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EB2223B8-47C4-4602-A9E4-2BD1811E57E0}"/>
                  </a:ext>
                </a:extLst>
              </p:cNvPr>
              <p:cNvCxnSpPr>
                <a:cxnSpLocks/>
              </p:cNvCxnSpPr>
              <p:nvPr/>
            </p:nvCxnSpPr>
            <p:spPr bwMode="gray">
              <a:xfrm>
                <a:off x="10920536"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AD05AAE1-D600-48F3-BD3A-1AA114A99D6E}"/>
                  </a:ext>
                </a:extLst>
              </p:cNvPr>
              <p:cNvCxnSpPr>
                <a:cxnSpLocks/>
              </p:cNvCxnSpPr>
              <p:nvPr/>
            </p:nvCxnSpPr>
            <p:spPr bwMode="gray">
              <a:xfrm>
                <a:off x="623392"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104D0A97-8556-478B-B79A-B823E7FCB530}"/>
                  </a:ext>
                </a:extLst>
              </p:cNvPr>
              <p:cNvCxnSpPr>
                <a:cxnSpLocks/>
              </p:cNvCxnSpPr>
              <p:nvPr/>
            </p:nvCxnSpPr>
            <p:spPr bwMode="gray">
              <a:xfrm>
                <a:off x="11568608" y="5697272"/>
                <a:ext cx="0" cy="180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61" name="Gruppieren 60">
            <a:extLst>
              <a:ext uri="{FF2B5EF4-FFF2-40B4-BE49-F238E27FC236}">
                <a16:creationId xmlns:a16="http://schemas.microsoft.com/office/drawing/2014/main" id="{AF727B06-58AC-431F-9CAE-AF9BCFE54DFE}"/>
              </a:ext>
              <a:ext uri="{C183D7F6-B498-43B3-948B-1728B52AA6E4}">
                <adec:decorative xmlns:adec="http://schemas.microsoft.com/office/drawing/2017/decorative" val="1"/>
              </a:ext>
            </a:extLst>
          </p:cNvPr>
          <p:cNvGrpSpPr/>
          <p:nvPr userDrawn="1"/>
        </p:nvGrpSpPr>
        <p:grpSpPr bwMode="gray">
          <a:xfrm rot="5400000">
            <a:off x="-2401455" y="3860553"/>
            <a:ext cx="4537545" cy="72026"/>
            <a:chOff x="9200728" y="-19008"/>
            <a:chExt cx="4537545" cy="72026"/>
          </a:xfrm>
        </p:grpSpPr>
        <p:cxnSp>
          <p:nvCxnSpPr>
            <p:cNvPr id="59" name="Gerader Verbinder 58">
              <a:extLst>
                <a:ext uri="{FF2B5EF4-FFF2-40B4-BE49-F238E27FC236}">
                  <a16:creationId xmlns:a16="http://schemas.microsoft.com/office/drawing/2014/main" id="{9FD5CF6C-298B-4377-B0AC-12445BAD8CFC}"/>
                </a:ext>
              </a:extLst>
            </p:cNvPr>
            <p:cNvCxnSpPr>
              <a:cxnSpLocks/>
            </p:cNvCxnSpPr>
            <p:nvPr userDrawn="1"/>
          </p:nvCxnSpPr>
          <p:spPr bwMode="gray">
            <a:xfrm>
              <a:off x="9200728" y="-18982"/>
              <a:ext cx="0" cy="72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DD09E1CE-EB10-40C3-8DFA-2853E9733EEB}"/>
                </a:ext>
              </a:extLst>
            </p:cNvPr>
            <p:cNvCxnSpPr>
              <a:cxnSpLocks/>
            </p:cNvCxnSpPr>
            <p:nvPr userDrawn="1"/>
          </p:nvCxnSpPr>
          <p:spPr bwMode="gray">
            <a:xfrm>
              <a:off x="13738273" y="-19008"/>
              <a:ext cx="0" cy="72000"/>
            </a:xfrm>
            <a:prstGeom prst="line">
              <a:avLst/>
            </a:prstGeom>
            <a:ln w="31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9" name="Fußzeilenplatzhalter 7" descr="{&quot;templafy&quot;:{&quot;id&quot;:&quot;fdaf73b0-7474-4491-a608-f7c9c608cbc9&quot;}}">
            <a:extLst>
              <a:ext uri="{FF2B5EF4-FFF2-40B4-BE49-F238E27FC236}">
                <a16:creationId xmlns:a16="http://schemas.microsoft.com/office/drawing/2014/main" id="{B42C15D8-8A65-4417-B793-313E11968321}"/>
              </a:ext>
            </a:extLst>
          </p:cNvPr>
          <p:cNvSpPr txBox="1">
            <a:spLocks/>
          </p:cNvSpPr>
          <p:nvPr userDrawn="1"/>
        </p:nvSpPr>
        <p:spPr bwMode="gray">
          <a:xfrm>
            <a:off x="623888" y="6371818"/>
            <a:ext cx="442193" cy="144000"/>
          </a:xfrm>
          <a:prstGeom prst="rect">
            <a:avLst/>
          </a:prstGeom>
        </p:spPr>
        <p:txBody>
          <a:bodyPr vert="horz" lIns="0" tIns="0" rIns="0" bIns="0" rtlCol="0" anchor="ctr">
            <a:noAutofit/>
          </a:bodyPr>
          <a:lstStyle>
            <a:defPPr>
              <a:defRPr lang="de-DE"/>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CH" sz="800" spc="20" baseline="0" dirty="0">
                <a:latin typeface="+mn-lt"/>
              </a:rPr>
              <a:t>© Zühlke</a:t>
            </a:r>
            <a:endParaRPr lang="de-CH"/>
          </a:p>
        </p:txBody>
      </p:sp>
      <p:sp>
        <p:nvSpPr>
          <p:cNvPr id="67" name="Year">
            <a:extLst>
              <a:ext uri="{FF2B5EF4-FFF2-40B4-BE49-F238E27FC236}">
                <a16:creationId xmlns:a16="http://schemas.microsoft.com/office/drawing/2014/main" id="{6291DFA7-D6C9-580F-0350-7F1E3A2F4E46}"/>
              </a:ext>
            </a:extLst>
          </p:cNvPr>
          <p:cNvSpPr txBox="1">
            <a:spLocks/>
          </p:cNvSpPr>
          <p:nvPr userDrawn="1">
            <p:custDataLst>
              <p:tags r:id="rId26"/>
            </p:custDataLst>
          </p:nvPr>
        </p:nvSpPr>
        <p:spPr>
          <a:xfrm>
            <a:off x="1091122" y="6371819"/>
            <a:ext cx="252350" cy="144000"/>
          </a:xfrm>
          <a:prstGeom prst="rect">
            <a:avLst/>
          </a:prstGeom>
        </p:spPr>
        <p:txBody>
          <a:bodyPr vert="horz" wrap="square" lIns="0" tIns="0" rIns="0" bIns="0" rtlCol="0" anchor="ctr" anchorCtr="0"/>
          <a:lstStyle/>
          <a:p>
            <a:pPr marL="0" algn="l" defTabSz="914400" rtl="0" eaLnBrk="1" latinLnBrk="0" hangingPunct="1"/>
            <a:r>
              <a:rPr lang="de-CH" sz="800" kern="1200" spc="20" baseline="0" noProof="1">
                <a:solidFill>
                  <a:schemeClr val="tx1"/>
                </a:solidFill>
                <a:latin typeface="AA Zuehlke" pitchFamily="2" charset="0"/>
                <a:ea typeface="+mn-ea"/>
                <a:cs typeface="+mn-cs"/>
              </a:rPr>
              <a:t>2023</a:t>
            </a:r>
            <a:endParaRPr lang="de-CH"/>
          </a:p>
        </p:txBody>
      </p:sp>
      <p:sp>
        <p:nvSpPr>
          <p:cNvPr id="69" name="Name" descr="{&quot;templafy&quot;:{&quot;id&quot;:&quot;1933bed4-fcb7-48ff-9701-58d67bb2842e&quot;}}" title="UserProfile.Name">
            <a:extLst>
              <a:ext uri="{FF2B5EF4-FFF2-40B4-BE49-F238E27FC236}">
                <a16:creationId xmlns:a16="http://schemas.microsoft.com/office/drawing/2014/main" id="{C07C95ED-9BF9-6B8B-ADC1-7714C14E9097}"/>
              </a:ext>
            </a:extLst>
          </p:cNvPr>
          <p:cNvSpPr txBox="1">
            <a:spLocks/>
          </p:cNvSpPr>
          <p:nvPr userDrawn="1">
            <p:custDataLst>
              <p:tags r:id="rId27"/>
            </p:custDataLst>
          </p:nvPr>
        </p:nvSpPr>
        <p:spPr>
          <a:xfrm>
            <a:off x="1561877" y="6533207"/>
            <a:ext cx="4392000" cy="144000"/>
          </a:xfrm>
          <a:prstGeom prst="rect">
            <a:avLst/>
          </a:prstGeom>
        </p:spPr>
        <p:txBody>
          <a:bodyPr vert="horz" wrap="square" lIns="0" tIns="0" rIns="0" bIns="0" rtlCol="0" anchor="ctr" anchorCtr="0"/>
          <a:lstStyle>
            <a:defPPr>
              <a:defRPr lang="de-DE"/>
            </a:defPPr>
            <a:lvl1pPr>
              <a:defRPr sz="900">
                <a:solidFill>
                  <a:srgbClr val="4D4D4D"/>
                </a:solidFill>
                <a:latin typeface="AA Zuehlke" pitchFamily="2" charset="0"/>
              </a:defRPr>
            </a:lvl1pPr>
          </a:lstStyle>
          <a:p>
            <a:pPr lvl="0"/>
            <a:r>
              <a:rPr lang="de-CH" sz="800" kern="1200" spc="20" baseline="0" noProof="1">
                <a:solidFill>
                  <a:schemeClr val="tx1"/>
                </a:solidFill>
                <a:latin typeface="AA Zuehlke" pitchFamily="2" charset="0"/>
                <a:ea typeface="+mn-ea"/>
                <a:cs typeface="+mn-cs"/>
              </a:rPr>
              <a:t>Graf, Matthias</a:t>
            </a:r>
          </a:p>
        </p:txBody>
      </p:sp>
      <p:sp>
        <p:nvSpPr>
          <p:cNvPr id="7" name="Strictly Confidential" descr="{&quot;templafy&quot;:{&quot;id&quot;:&quot;8e5e9229-086e-432a-ac0c-e22541f73781&quot;}}" hidden="1">
            <a:extLst>
              <a:ext uri="{FF2B5EF4-FFF2-40B4-BE49-F238E27FC236}">
                <a16:creationId xmlns:a16="http://schemas.microsoft.com/office/drawing/2014/main" id="{D6A5A859-4CE8-2837-746E-F8B2E0E6F21F}"/>
              </a:ext>
            </a:extLst>
          </p:cNvPr>
          <p:cNvSpPr/>
          <p:nvPr userDrawn="1"/>
        </p:nvSpPr>
        <p:spPr bwMode="gray">
          <a:xfrm>
            <a:off x="0" y="547199"/>
            <a:ext cx="262943" cy="138117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Strictly Confidential </a:t>
            </a:r>
          </a:p>
        </p:txBody>
      </p:sp>
      <p:sp>
        <p:nvSpPr>
          <p:cNvPr id="68" name="Restricted" descr="{&quot;templafy&quot;:{&quot;id&quot;:&quot;8304a26f-d405-4108-811a-b635a8eee992&quot;}}" hidden="1">
            <a:extLst>
              <a:ext uri="{FF2B5EF4-FFF2-40B4-BE49-F238E27FC236}">
                <a16:creationId xmlns:a16="http://schemas.microsoft.com/office/drawing/2014/main" id="{61C71873-52D3-45F7-59C2-98B44A61CBDD}"/>
              </a:ext>
            </a:extLst>
          </p:cNvPr>
          <p:cNvSpPr/>
          <p:nvPr userDrawn="1"/>
        </p:nvSpPr>
        <p:spPr bwMode="gray">
          <a:xfrm>
            <a:off x="-1" y="548491"/>
            <a:ext cx="262943" cy="827818"/>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Restricted</a:t>
            </a:r>
          </a:p>
        </p:txBody>
      </p:sp>
      <p:sp>
        <p:nvSpPr>
          <p:cNvPr id="72" name="Confidential" descr="{&quot;templafy&quot;:{&quot;id&quot;:&quot;fd8ae0cd-cfc6-4871-9a3e-86ac3d927719&quot;}}" hidden="1">
            <a:extLst>
              <a:ext uri="{FF2B5EF4-FFF2-40B4-BE49-F238E27FC236}">
                <a16:creationId xmlns:a16="http://schemas.microsoft.com/office/drawing/2014/main" id="{D0CCF352-5FE7-85C8-603C-8D9FD1E2CB4D}"/>
              </a:ext>
            </a:extLst>
          </p:cNvPr>
          <p:cNvSpPr/>
          <p:nvPr userDrawn="1"/>
        </p:nvSpPr>
        <p:spPr bwMode="gray">
          <a:xfrm>
            <a:off x="-1" y="550590"/>
            <a:ext cx="262943" cy="937143"/>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Confidential</a:t>
            </a:r>
          </a:p>
        </p:txBody>
      </p:sp>
      <p:sp>
        <p:nvSpPr>
          <p:cNvPr id="73" name="Public" descr="{&quot;templafy&quot;:{&quot;id&quot;:&quot;69e0e55f-a9ee-45e8-9f19-c260b27456af&quot;}}" hidden="1">
            <a:extLst>
              <a:ext uri="{FF2B5EF4-FFF2-40B4-BE49-F238E27FC236}">
                <a16:creationId xmlns:a16="http://schemas.microsoft.com/office/drawing/2014/main" id="{DDC0E9FF-D178-AF74-F5DF-8B06BE4DAB13}"/>
              </a:ext>
            </a:extLst>
          </p:cNvPr>
          <p:cNvSpPr/>
          <p:nvPr userDrawn="1"/>
        </p:nvSpPr>
        <p:spPr bwMode="gray">
          <a:xfrm>
            <a:off x="-1" y="548259"/>
            <a:ext cx="262943" cy="618786"/>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vert="vert270" wrap="none" lIns="54000" tIns="144000" rIns="54000" bIns="144000" rtlCol="0" anchor="ctr">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CH" sz="1000" spc="20" baseline="0" dirty="0">
                <a:solidFill>
                  <a:schemeClr val="tx1"/>
                </a:solidFill>
              </a:rPr>
              <a:t>Public</a:t>
            </a:r>
          </a:p>
        </p:txBody>
      </p:sp>
      <p:sp>
        <p:nvSpPr>
          <p:cNvPr id="8" name="Slide Number Placeholder 7">
            <a:extLst>
              <a:ext uri="{FF2B5EF4-FFF2-40B4-BE49-F238E27FC236}">
                <a16:creationId xmlns:a16="http://schemas.microsoft.com/office/drawing/2014/main" id="{59DD17BF-08FE-3C56-E88C-20C01D9C620B}"/>
              </a:ext>
            </a:extLst>
          </p:cNvPr>
          <p:cNvSpPr>
            <a:spLocks noGrp="1"/>
          </p:cNvSpPr>
          <p:nvPr>
            <p:ph type="sldNum" sz="quarter" idx="4"/>
          </p:nvPr>
        </p:nvSpPr>
        <p:spPr>
          <a:xfrm>
            <a:off x="11178000" y="6371819"/>
            <a:ext cx="392400" cy="144000"/>
          </a:xfrm>
          <a:prstGeom prst="rect">
            <a:avLst/>
          </a:prstGeom>
        </p:spPr>
        <p:txBody>
          <a:bodyPr vert="horz" wrap="square" lIns="0" tIns="0" rIns="0" bIns="0" rtlCol="0" anchor="ctr"/>
          <a:lstStyle>
            <a:lvl1pPr algn="r">
              <a:defRPr sz="800">
                <a:solidFill>
                  <a:schemeClr val="tx1"/>
                </a:solidFill>
              </a:defRPr>
            </a:lvl1pPr>
          </a:lstStyle>
          <a:p>
            <a:r>
              <a:rPr lang="de-CH" dirty="0"/>
              <a:t>| </a:t>
            </a:r>
            <a:fld id="{8CF9DE7D-F270-4E16-BA04-5BCA8969A2EA}" type="slidenum">
              <a:rPr lang="de-CH" smtClean="0"/>
              <a:pPr/>
              <a:t>‹#›</a:t>
            </a:fld>
            <a:endParaRPr lang="de-CH" dirty="0"/>
          </a:p>
        </p:txBody>
      </p:sp>
      <p:sp>
        <p:nvSpPr>
          <p:cNvPr id="63" name="Titelplatzhalter 1">
            <a:extLst>
              <a:ext uri="{FF2B5EF4-FFF2-40B4-BE49-F238E27FC236}">
                <a16:creationId xmlns:a16="http://schemas.microsoft.com/office/drawing/2014/main" id="{55E6C023-57CA-5B6C-623C-6B87AECA7272}"/>
              </a:ext>
            </a:extLst>
          </p:cNvPr>
          <p:cNvSpPr>
            <a:spLocks noGrp="1"/>
          </p:cNvSpPr>
          <p:nvPr>
            <p:ph type="title"/>
          </p:nvPr>
        </p:nvSpPr>
        <p:spPr bwMode="gray">
          <a:xfrm>
            <a:off x="619304" y="548720"/>
            <a:ext cx="9072000" cy="432000"/>
          </a:xfrm>
          <a:prstGeom prst="rect">
            <a:avLst/>
          </a:prstGeom>
        </p:spPr>
        <p:txBody>
          <a:bodyPr vert="horz" lIns="0" tIns="0" rIns="0" bIns="0" rtlCol="0" anchor="t">
            <a:noAutofit/>
          </a:bodyPr>
          <a:lstStyle/>
          <a:p>
            <a:r>
              <a:rPr lang="de-CH" dirty="0"/>
              <a:t>Click to add title</a:t>
            </a:r>
            <a:endParaRPr lang="de-CH"/>
          </a:p>
        </p:txBody>
      </p:sp>
      <p:sp>
        <p:nvSpPr>
          <p:cNvPr id="64" name="Textplatzhalter 2">
            <a:extLst>
              <a:ext uri="{FF2B5EF4-FFF2-40B4-BE49-F238E27FC236}">
                <a16:creationId xmlns:a16="http://schemas.microsoft.com/office/drawing/2014/main" id="{1830FF81-EBFA-814D-9769-DDE6DAD0FFDB}"/>
              </a:ext>
            </a:extLst>
          </p:cNvPr>
          <p:cNvSpPr>
            <a:spLocks noGrp="1"/>
          </p:cNvSpPr>
          <p:nvPr>
            <p:ph type="body" idx="1"/>
          </p:nvPr>
        </p:nvSpPr>
        <p:spPr bwMode="gray">
          <a:xfrm>
            <a:off x="619304" y="1628800"/>
            <a:ext cx="10948687" cy="4536016"/>
          </a:xfrm>
          <a:prstGeom prst="rect">
            <a:avLst/>
          </a:prstGeom>
        </p:spPr>
        <p:txBody>
          <a:bodyPr vert="horz" lIns="0" tIns="0" rIns="0" bIns="0" rtlCol="0">
            <a:noAutofit/>
          </a:bodyPr>
          <a:lstStyle/>
          <a:p>
            <a:pPr lvl="0"/>
            <a:r>
              <a:rPr lang="de-CH" dirty="0"/>
              <a:t>Level 1 (This is body text. Please use the "Increase List Level" or "Decrease List Level" buttons on the “Home" tab to switch between the predefined text formats such as subheading, body text and bullet points.)</a:t>
            </a:r>
            <a:endParaRPr lang="de-CH"/>
          </a:p>
          <a:p>
            <a:pPr lvl="1"/>
            <a:r>
              <a:rPr lang="de-CH" dirty="0"/>
              <a:t>Level 2 (this is a subheading)</a:t>
            </a:r>
            <a:endParaRPr lang="de-CH"/>
          </a:p>
          <a:p>
            <a:pPr lvl="2"/>
            <a:r>
              <a:rPr lang="de-CH" dirty="0"/>
              <a:t>Level 3 (first bullet point level)</a:t>
            </a:r>
            <a:endParaRPr lang="de-CH"/>
          </a:p>
          <a:p>
            <a:pPr lvl="3"/>
            <a:r>
              <a:rPr lang="de-CH" dirty="0"/>
              <a:t>Level 4 (second bullet point level)</a:t>
            </a:r>
            <a:endParaRPr lang="de-CH"/>
          </a:p>
          <a:p>
            <a:pPr lvl="4"/>
            <a:r>
              <a:rPr lang="de-CH" dirty="0"/>
              <a:t>Level 5 (third bullet point level)</a:t>
            </a:r>
            <a:endParaRPr lang="de-CH"/>
          </a:p>
          <a:p>
            <a:pPr lvl="5"/>
            <a:r>
              <a:rPr lang="de-CH" dirty="0"/>
              <a:t>Level 6</a:t>
            </a:r>
            <a:endParaRPr lang="de-CH"/>
          </a:p>
          <a:p>
            <a:pPr lvl="6"/>
            <a:r>
              <a:rPr lang="de-CH" dirty="0"/>
              <a:t>Level 7</a:t>
            </a:r>
            <a:endParaRPr lang="de-CH"/>
          </a:p>
          <a:p>
            <a:pPr lvl="7"/>
            <a:r>
              <a:rPr lang="de-CH" dirty="0"/>
              <a:t>Level 8</a:t>
            </a:r>
            <a:endParaRPr lang="de-CH"/>
          </a:p>
          <a:p>
            <a:pPr lvl="8"/>
            <a:r>
              <a:rPr lang="de-CH" dirty="0"/>
              <a:t>Level 9</a:t>
            </a:r>
            <a:endParaRPr lang="de-CH"/>
          </a:p>
        </p:txBody>
      </p:sp>
      <p:sp>
        <p:nvSpPr>
          <p:cNvPr id="4" name="Date Placeholder 3">
            <a:extLst>
              <a:ext uri="{FF2B5EF4-FFF2-40B4-BE49-F238E27FC236}">
                <a16:creationId xmlns:a16="http://schemas.microsoft.com/office/drawing/2014/main" id="{DB57928F-0394-A641-8E3E-2D180F0BE042}"/>
              </a:ext>
            </a:extLst>
          </p:cNvPr>
          <p:cNvSpPr>
            <a:spLocks noGrp="1"/>
          </p:cNvSpPr>
          <p:nvPr>
            <p:ph type="dt" sz="half" idx="2"/>
          </p:nvPr>
        </p:nvSpPr>
        <p:spPr>
          <a:xfrm rot="10800000" flipV="1">
            <a:off x="10416480" y="6371819"/>
            <a:ext cx="679792" cy="144000"/>
          </a:xfrm>
          <a:prstGeom prst="rect">
            <a:avLst/>
          </a:prstGeom>
        </p:spPr>
        <p:txBody>
          <a:bodyPr vert="horz" wrap="square" lIns="0" tIns="0" rIns="0" bIns="0" rtlCol="0" anchor="ctr" anchorCtr="0"/>
          <a:lstStyle>
            <a:lvl1pPr>
              <a:defRPr lang="en-US" sz="800" spc="20" baseline="0" smtClean="0">
                <a:latin typeface="AA Zuehlke" pitchFamily="2" charset="0"/>
              </a:defRPr>
            </a:lvl1pPr>
          </a:lstStyle>
          <a:p>
            <a:pPr algn="r"/>
            <a:r>
              <a:rPr lang="de-CH" dirty="0"/>
              <a:t>13.07.2023</a:t>
            </a:r>
          </a:p>
        </p:txBody>
      </p:sp>
      <p:sp>
        <p:nvSpPr>
          <p:cNvPr id="5" name="Footer Placeholder 4">
            <a:extLst>
              <a:ext uri="{FF2B5EF4-FFF2-40B4-BE49-F238E27FC236}">
                <a16:creationId xmlns:a16="http://schemas.microsoft.com/office/drawing/2014/main" id="{891E28BB-B5FE-E965-0E15-F1CED40AB33B}"/>
              </a:ext>
            </a:extLst>
          </p:cNvPr>
          <p:cNvSpPr>
            <a:spLocks noGrp="1"/>
          </p:cNvSpPr>
          <p:nvPr>
            <p:ph type="ftr" sz="quarter" idx="3"/>
          </p:nvPr>
        </p:nvSpPr>
        <p:spPr>
          <a:xfrm rot="10800000" flipV="1">
            <a:off x="1559496" y="6371819"/>
            <a:ext cx="4392000" cy="144000"/>
          </a:xfrm>
          <a:prstGeom prst="rect">
            <a:avLst/>
          </a:prstGeom>
        </p:spPr>
        <p:txBody>
          <a:bodyPr vert="horz" wrap="square" lIns="0" tIns="0" rIns="0" bIns="0" rtlCol="0" anchor="ctr" anchorCtr="0"/>
          <a:lstStyle>
            <a:lvl1pPr>
              <a:defRPr lang="en-US" sz="800" spc="20" baseline="0">
                <a:latin typeface="AA Zuehlke" pitchFamily="2" charset="0"/>
              </a:defRPr>
            </a:lvl1pPr>
          </a:lstStyle>
          <a:p>
            <a:r>
              <a:rPr lang="de-CH" dirty="0"/>
              <a:t>Effizientes Suchen mit Apache </a:t>
            </a:r>
            <a:r>
              <a:rPr lang="de-CH" dirty="0" err="1"/>
              <a:t>Solr</a:t>
            </a:r>
            <a:endParaRPr lang="de-CH" dirty="0"/>
          </a:p>
        </p:txBody>
      </p:sp>
    </p:spTree>
    <p:extLst>
      <p:ext uri="{BB962C8B-B14F-4D97-AF65-F5344CB8AC3E}">
        <p14:creationId xmlns:p14="http://schemas.microsoft.com/office/powerpoint/2010/main" val="2901418286"/>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 id="2147483787" r:id="rId17"/>
    <p:sldLayoutId id="2147483788" r:id="rId18"/>
    <p:sldLayoutId id="2147483789" r:id="rId19"/>
    <p:sldLayoutId id="2147483790" r:id="rId20"/>
    <p:sldLayoutId id="2147483791" r:id="rId21"/>
    <p:sldLayoutId id="2147483792" r:id="rId22"/>
    <p:sldLayoutId id="2147483793" r:id="rId23"/>
    <p:sldLayoutId id="2147483794" r:id="rId24"/>
  </p:sldLayoutIdLst>
  <p:hf hdr="0"/>
  <p:txStyles>
    <p:titleStyle>
      <a:lvl1pPr algn="l" defTabSz="914400" rtl="0" eaLnBrk="1" latinLnBrk="0" hangingPunct="1">
        <a:lnSpc>
          <a:spcPct val="100000"/>
        </a:lnSpc>
        <a:spcBef>
          <a:spcPct val="0"/>
        </a:spcBef>
        <a:buNone/>
        <a:defRPr sz="2400" b="0" kern="1200" spc="20" baseline="0">
          <a:solidFill>
            <a:schemeClr val="tx1"/>
          </a:solidFill>
          <a:latin typeface="+mj-lt"/>
          <a:ea typeface="+mj-ea"/>
          <a:cs typeface="+mj-cs"/>
        </a:defRPr>
      </a:lvl1pPr>
    </p:titleStyle>
    <p:bodyStyle>
      <a:lvl1pPr marL="0" indent="0" algn="l" defTabSz="914400" rtl="0" eaLnBrk="1" latinLnBrk="0" hangingPunct="1">
        <a:lnSpc>
          <a:spcPct val="120000"/>
        </a:lnSpc>
        <a:spcBef>
          <a:spcPts val="200"/>
        </a:spcBef>
        <a:spcAft>
          <a:spcPts val="300"/>
        </a:spcAft>
        <a:buFont typeface="Arial" panose="020B0604020202020204" pitchFamily="34" charset="0"/>
        <a:buNone/>
        <a:defRPr sz="1600" b="0" kern="1200" spc="20" baseline="0">
          <a:solidFill>
            <a:schemeClr val="tx1"/>
          </a:solidFill>
          <a:latin typeface="+mn-lt"/>
          <a:ea typeface="+mn-ea"/>
          <a:cs typeface="+mn-cs"/>
        </a:defRPr>
      </a:lvl1pPr>
      <a:lvl2pPr marL="0" indent="0" algn="l" defTabSz="914400" rtl="0" eaLnBrk="1" latinLnBrk="0" hangingPunct="1">
        <a:lnSpc>
          <a:spcPct val="120000"/>
        </a:lnSpc>
        <a:spcBef>
          <a:spcPts val="1600"/>
        </a:spcBef>
        <a:spcAft>
          <a:spcPts val="300"/>
        </a:spcAft>
        <a:buFont typeface="Arial" panose="020B0604020202020204" pitchFamily="34" charset="0"/>
        <a:buNone/>
        <a:defRPr sz="1600" kern="1200" spc="20" baseline="0">
          <a:solidFill>
            <a:schemeClr val="tx1"/>
          </a:solidFill>
          <a:latin typeface="+mj-lt"/>
          <a:ea typeface="+mn-ea"/>
          <a:cs typeface="+mn-cs"/>
        </a:defRPr>
      </a:lvl2pPr>
      <a:lvl3pPr marL="216000" indent="-216000" algn="l" defTabSz="914400" rtl="0" eaLnBrk="1" latinLnBrk="0" hangingPunct="1">
        <a:lnSpc>
          <a:spcPct val="120000"/>
        </a:lnSpc>
        <a:spcBef>
          <a:spcPts val="200"/>
        </a:spcBef>
        <a:spcAft>
          <a:spcPts val="300"/>
        </a:spcAft>
        <a:buFont typeface="Wingdings 2" panose="05020102010507070707" pitchFamily="18" charset="2"/>
        <a:buChar char=""/>
        <a:defRPr sz="1600" kern="1200" spc="20" baseline="0">
          <a:solidFill>
            <a:schemeClr val="tx1"/>
          </a:solidFill>
          <a:latin typeface="+mn-lt"/>
          <a:ea typeface="+mn-ea"/>
          <a:cs typeface="+mn-cs"/>
        </a:defRPr>
      </a:lvl3pPr>
      <a:lvl4pPr marL="432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4pPr>
      <a:lvl5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5pPr>
      <a:lvl6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6pPr>
      <a:lvl7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7pPr>
      <a:lvl8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8pPr>
      <a:lvl9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customXml" Target="../../customXml/item1.xml"/><Relationship Id="rId1" Type="http://schemas.openxmlformats.org/officeDocument/2006/relationships/customXml" Target="../../customXml/item6.xml"/><Relationship Id="rId5" Type="http://schemas.openxmlformats.org/officeDocument/2006/relationships/image" Target="../media/image6.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solr.apache.org/guide/solr/latest/getting-started/solr-tutorial.html" TargetMode="External"/><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hyperlink" Target="https://github.com/lizzyTheLizard/solr-jfs2023" TargetMode="External"/><Relationship Id="rId5" Type="http://schemas.openxmlformats.org/officeDocument/2006/relationships/hyperlink" Target="https://www.baeldung.com/apache-solrj" TargetMode="External"/><Relationship Id="rId4" Type="http://schemas.openxmlformats.org/officeDocument/2006/relationships/hyperlink" Target="https://hub.docker.com/_/sol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9CF3E2B-B6DA-5D49-C377-4028318C1AD5}"/>
              </a:ext>
            </a:extLst>
          </p:cNvPr>
          <p:cNvSpPr>
            <a:spLocks noGrp="1"/>
          </p:cNvSpPr>
          <p:nvPr>
            <p:ph type="body" sz="quarter" idx="15"/>
          </p:nvPr>
        </p:nvSpPr>
        <p:spPr/>
        <p:txBody>
          <a:bodyPr/>
          <a:lstStyle/>
          <a:p>
            <a:r>
              <a:rPr lang="de-DE" noProof="0" dirty="0"/>
              <a:t>Matthias Graf | 1. April 2025 | Schlieren</a:t>
            </a:r>
          </a:p>
        </p:txBody>
      </p:sp>
      <p:pic>
        <p:nvPicPr>
          <p:cNvPr id="9" name="Picture Placeholder 8" descr="A picture containing graphics, graphic design, design&#10;&#10;Description automatically generated">
            <a:extLst>
              <a:ext uri="{FF2B5EF4-FFF2-40B4-BE49-F238E27FC236}">
                <a16:creationId xmlns:a16="http://schemas.microsoft.com/office/drawing/2014/main" id="{E52CF290-A4F6-25FE-D8B2-F8AF6FF6EA8A}"/>
              </a:ext>
            </a:extLst>
          </p:cNvPr>
          <p:cNvPicPr>
            <a:picLocks noGrp="1" noChangeAspect="1"/>
          </p:cNvPicPr>
          <p:nvPr>
            <p:ph type="pic" sz="quarter" idx="13"/>
          </p:nvPr>
        </p:nvPicPr>
        <p:blipFill rotWithShape="1">
          <a:blip r:embed="rId5">
            <a:extLst>
              <a:ext uri="{28A0092B-C50C-407E-A947-70E740481C1C}">
                <a14:useLocalDpi xmlns:a14="http://schemas.microsoft.com/office/drawing/2010/main" val="0"/>
              </a:ext>
            </a:extLst>
          </a:blip>
          <a:srcRect l="-217" r="-541"/>
          <a:stretch/>
        </p:blipFill>
        <p:spPr>
          <a:xfrm>
            <a:off x="839416" y="1844824"/>
            <a:ext cx="6264697" cy="3141383"/>
          </a:xfrm>
          <a:noFill/>
        </p:spPr>
      </p:pic>
      <p:sp>
        <p:nvSpPr>
          <p:cNvPr id="6" name="Subtitle 5">
            <a:extLst>
              <a:ext uri="{FF2B5EF4-FFF2-40B4-BE49-F238E27FC236}">
                <a16:creationId xmlns:a16="http://schemas.microsoft.com/office/drawing/2014/main" id="{884BDE45-FD05-37A3-0DF0-E786E863578F}"/>
              </a:ext>
            </a:extLst>
          </p:cNvPr>
          <p:cNvSpPr>
            <a:spLocks noGrp="1"/>
          </p:cNvSpPr>
          <p:nvPr>
            <p:ph type="subTitle" idx="1"/>
          </p:nvPr>
        </p:nvSpPr>
        <p:spPr/>
        <p:txBody>
          <a:bodyPr/>
          <a:lstStyle/>
          <a:p>
            <a:r>
              <a:rPr lang="de-DE" noProof="0" dirty="0"/>
              <a:t>SWEX Gathering 2025</a:t>
            </a:r>
          </a:p>
        </p:txBody>
      </p:sp>
      <p:sp>
        <p:nvSpPr>
          <p:cNvPr id="3" name="Title 2">
            <a:extLst>
              <a:ext uri="{FF2B5EF4-FFF2-40B4-BE49-F238E27FC236}">
                <a16:creationId xmlns:a16="http://schemas.microsoft.com/office/drawing/2014/main" id="{2C804894-C88D-D03A-824F-E1421E7BF9FD}"/>
              </a:ext>
            </a:extLst>
          </p:cNvPr>
          <p:cNvSpPr>
            <a:spLocks noGrp="1"/>
          </p:cNvSpPr>
          <p:nvPr>
            <p:ph type="ctrTitle"/>
          </p:nvPr>
        </p:nvSpPr>
        <p:spPr/>
        <p:txBody>
          <a:bodyPr/>
          <a:lstStyle/>
          <a:p>
            <a:r>
              <a:rPr lang="de-DE" noProof="0" dirty="0" err="1"/>
              <a:t>Searching</a:t>
            </a:r>
            <a:r>
              <a:rPr lang="de-DE" noProof="0" dirty="0"/>
              <a:t> </a:t>
            </a:r>
            <a:r>
              <a:rPr lang="de-DE" noProof="0" dirty="0" err="1"/>
              <a:t>with</a:t>
            </a:r>
            <a:r>
              <a:rPr lang="de-DE" noProof="0" dirty="0"/>
              <a:t> Apache Solr</a:t>
            </a:r>
          </a:p>
        </p:txBody>
      </p:sp>
      <p:sp>
        <p:nvSpPr>
          <p:cNvPr id="4" name="Date Placeholder 3">
            <a:extLst>
              <a:ext uri="{FF2B5EF4-FFF2-40B4-BE49-F238E27FC236}">
                <a16:creationId xmlns:a16="http://schemas.microsoft.com/office/drawing/2014/main" id="{C456A5FB-6679-6BF4-11DF-B137524A325E}"/>
              </a:ext>
            </a:extLst>
          </p:cNvPr>
          <p:cNvSpPr>
            <a:spLocks noGrp="1"/>
          </p:cNvSpPr>
          <p:nvPr>
            <p:ph type="dt" sz="half" idx="16"/>
          </p:nvPr>
        </p:nvSpPr>
        <p:spPr/>
        <p:txBody>
          <a:bodyPr/>
          <a:lstStyle/>
          <a:p>
            <a:fld id="{3BCEEE6D-E13B-404C-8079-8820A7743E5D}" type="datetime1">
              <a:rPr lang="de-CH" smtClean="0"/>
              <a:pPr/>
              <a:t>29.03.2025</a:t>
            </a:fld>
            <a:endParaRPr lang="de-CH"/>
          </a:p>
        </p:txBody>
      </p:sp>
      <p:sp>
        <p:nvSpPr>
          <p:cNvPr id="5" name="Footer Placeholder 4">
            <a:extLst>
              <a:ext uri="{FF2B5EF4-FFF2-40B4-BE49-F238E27FC236}">
                <a16:creationId xmlns:a16="http://schemas.microsoft.com/office/drawing/2014/main" id="{569CD387-9D42-7928-1704-39C106FCB210}"/>
              </a:ext>
            </a:extLst>
          </p:cNvPr>
          <p:cNvSpPr>
            <a:spLocks noGrp="1"/>
          </p:cNvSpPr>
          <p:nvPr>
            <p:ph type="ftr" sz="quarter" idx="17"/>
          </p:nvPr>
        </p:nvSpPr>
        <p:spPr/>
        <p:txBody>
          <a:bodyPr/>
          <a:lstStyle/>
          <a:p>
            <a:endParaRPr lang="de-CH"/>
          </a:p>
        </p:txBody>
      </p:sp>
      <p:sp>
        <p:nvSpPr>
          <p:cNvPr id="2" name="Slide Number Placeholder 1">
            <a:extLst>
              <a:ext uri="{FF2B5EF4-FFF2-40B4-BE49-F238E27FC236}">
                <a16:creationId xmlns:a16="http://schemas.microsoft.com/office/drawing/2014/main" id="{ED2FA92F-3760-F867-BBB9-E5AA1AA430A3}"/>
              </a:ext>
            </a:extLst>
          </p:cNvPr>
          <p:cNvSpPr>
            <a:spLocks noGrp="1"/>
          </p:cNvSpPr>
          <p:nvPr>
            <p:ph type="sldNum" sz="quarter" idx="18"/>
          </p:nvPr>
        </p:nvSpPr>
        <p:spPr/>
        <p:txBody>
          <a:bodyPr/>
          <a:lstStyle/>
          <a:p>
            <a:r>
              <a:rPr lang="de-CH"/>
              <a:t>| </a:t>
            </a:r>
            <a:fld id="{8CF9DE7D-F270-4E16-BA04-5BCA8969A2EA}" type="slidenum">
              <a:rPr lang="de-CH" smtClean="0"/>
              <a:pPr/>
              <a:t>1</a:t>
            </a:fld>
            <a:endParaRPr lang="de-CH" dirty="0"/>
          </a:p>
        </p:txBody>
      </p:sp>
    </p:spTree>
    <p:custDataLst>
      <p:custData r:id="rId1"/>
      <p:custData r:id="rId2"/>
    </p:custDataLst>
    <p:extLst>
      <p:ext uri="{BB962C8B-B14F-4D97-AF65-F5344CB8AC3E}">
        <p14:creationId xmlns:p14="http://schemas.microsoft.com/office/powerpoint/2010/main" val="2684026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2038B0F1-A30E-0E62-7F41-0CEEA4B0BB2E}"/>
              </a:ext>
            </a:extLst>
          </p:cNvPr>
          <p:cNvSpPr>
            <a:spLocks noGrp="1"/>
          </p:cNvSpPr>
          <p:nvPr>
            <p:ph type="dt" sz="half" idx="10"/>
          </p:nvPr>
        </p:nvSpPr>
        <p:spPr/>
        <p:txBody>
          <a:bodyPr/>
          <a:lstStyle/>
          <a:p>
            <a:pPr algn="r"/>
            <a:fld id="{F7589BDE-D275-48E5-9926-0260C2129B60}" type="datetime1">
              <a:rPr lang="de-CH" smtClean="0"/>
              <a:pPr algn="r"/>
              <a:t>29.03.2025</a:t>
            </a:fld>
            <a:endParaRPr lang="de-CH" dirty="0"/>
          </a:p>
        </p:txBody>
      </p:sp>
      <p:sp>
        <p:nvSpPr>
          <p:cNvPr id="8" name="Footer Placeholder 7">
            <a:extLst>
              <a:ext uri="{FF2B5EF4-FFF2-40B4-BE49-F238E27FC236}">
                <a16:creationId xmlns:a16="http://schemas.microsoft.com/office/drawing/2014/main" id="{72C4B423-8E75-E15A-9EA5-4DD3DC518959}"/>
              </a:ext>
            </a:extLst>
          </p:cNvPr>
          <p:cNvSpPr>
            <a:spLocks noGrp="1"/>
          </p:cNvSpPr>
          <p:nvPr>
            <p:ph type="ftr" sz="quarter" idx="11"/>
          </p:nvPr>
        </p:nvSpPr>
        <p:spPr/>
        <p:txBody>
          <a:bodyPr/>
          <a:lstStyle/>
          <a:p>
            <a:endParaRPr lang="de-CH" dirty="0"/>
          </a:p>
        </p:txBody>
      </p:sp>
      <p:sp>
        <p:nvSpPr>
          <p:cNvPr id="9" name="Slide Number Placeholder 8">
            <a:extLst>
              <a:ext uri="{FF2B5EF4-FFF2-40B4-BE49-F238E27FC236}">
                <a16:creationId xmlns:a16="http://schemas.microsoft.com/office/drawing/2014/main" id="{F71F1B86-4BA3-6A48-EA92-5A0ECB51AEB1}"/>
              </a:ext>
            </a:extLst>
          </p:cNvPr>
          <p:cNvSpPr>
            <a:spLocks noGrp="1"/>
          </p:cNvSpPr>
          <p:nvPr>
            <p:ph type="sldNum" sz="quarter" idx="12"/>
          </p:nvPr>
        </p:nvSpPr>
        <p:spPr/>
        <p:txBody>
          <a:bodyPr/>
          <a:lstStyle/>
          <a:p>
            <a:r>
              <a:rPr lang="de-CH"/>
              <a:t>| </a:t>
            </a:r>
            <a:fld id="{8CF9DE7D-F270-4E16-BA04-5BCA8969A2EA}" type="slidenum">
              <a:rPr lang="de-CH" smtClean="0"/>
              <a:pPr/>
              <a:t>10</a:t>
            </a:fld>
            <a:endParaRPr lang="de-CH" dirty="0"/>
          </a:p>
        </p:txBody>
      </p:sp>
      <p:sp>
        <p:nvSpPr>
          <p:cNvPr id="11" name="TextBox 10">
            <a:extLst>
              <a:ext uri="{FF2B5EF4-FFF2-40B4-BE49-F238E27FC236}">
                <a16:creationId xmlns:a16="http://schemas.microsoft.com/office/drawing/2014/main" id="{83330DE0-70BF-DD81-337D-CB4FF26711D1}"/>
              </a:ext>
            </a:extLst>
          </p:cNvPr>
          <p:cNvSpPr txBox="1"/>
          <p:nvPr/>
        </p:nvSpPr>
        <p:spPr bwMode="gray">
          <a:xfrm>
            <a:off x="-24680" y="2982724"/>
            <a:ext cx="12216680" cy="892552"/>
          </a:xfrm>
          <a:prstGeom prst="rect">
            <a:avLst/>
          </a:prstGeom>
          <a:noFill/>
        </p:spPr>
        <p:txBody>
          <a:bodyPr wrap="square">
            <a:spAutoFit/>
          </a:bodyPr>
          <a:lstStyle/>
          <a:p>
            <a:pPr algn="ctr"/>
            <a:r>
              <a:rPr lang="de-DE" sz="5200" dirty="0" err="1"/>
              <a:t>How</a:t>
            </a:r>
            <a:r>
              <a:rPr lang="de-DE" sz="5200" dirty="0"/>
              <a:t> </a:t>
            </a:r>
            <a:r>
              <a:rPr lang="de-DE" sz="5200" dirty="0" err="1"/>
              <a:t>can</a:t>
            </a:r>
            <a:r>
              <a:rPr lang="de-DE" sz="5200" dirty="0"/>
              <a:t> I </a:t>
            </a:r>
            <a:r>
              <a:rPr lang="de-DE" sz="5200" dirty="0" err="1"/>
              <a:t>use</a:t>
            </a:r>
            <a:r>
              <a:rPr lang="de-DE" sz="5200" dirty="0"/>
              <a:t> </a:t>
            </a:r>
            <a:r>
              <a:rPr lang="de-DE" sz="5200" dirty="0" err="1"/>
              <a:t>Solr</a:t>
            </a:r>
            <a:r>
              <a:rPr lang="de-DE" sz="5200" dirty="0"/>
              <a:t>?</a:t>
            </a:r>
          </a:p>
        </p:txBody>
      </p:sp>
    </p:spTree>
    <p:extLst>
      <p:ext uri="{BB962C8B-B14F-4D97-AF65-F5344CB8AC3E}">
        <p14:creationId xmlns:p14="http://schemas.microsoft.com/office/powerpoint/2010/main" val="3007925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D51583D-C580-C32B-92AE-56E62AF92D20}"/>
              </a:ext>
            </a:extLst>
          </p:cNvPr>
          <p:cNvSpPr>
            <a:spLocks noGrp="1"/>
          </p:cNvSpPr>
          <p:nvPr>
            <p:ph type="body" sz="quarter" idx="15"/>
          </p:nvPr>
        </p:nvSpPr>
        <p:spPr/>
        <p:txBody>
          <a:bodyPr/>
          <a:lstStyle/>
          <a:p>
            <a:endParaRPr lang="de-CH"/>
          </a:p>
        </p:txBody>
      </p:sp>
      <p:sp>
        <p:nvSpPr>
          <p:cNvPr id="5" name="Title 4">
            <a:extLst>
              <a:ext uri="{FF2B5EF4-FFF2-40B4-BE49-F238E27FC236}">
                <a16:creationId xmlns:a16="http://schemas.microsoft.com/office/drawing/2014/main" id="{3A67EAE4-A290-8623-327A-52F27139A8D9}"/>
              </a:ext>
            </a:extLst>
          </p:cNvPr>
          <p:cNvSpPr>
            <a:spLocks noGrp="1"/>
          </p:cNvSpPr>
          <p:nvPr>
            <p:ph type="title"/>
          </p:nvPr>
        </p:nvSpPr>
        <p:spPr/>
        <p:txBody>
          <a:bodyPr/>
          <a:lstStyle/>
          <a:p>
            <a:r>
              <a:rPr lang="de-DE" noProof="0" dirty="0"/>
              <a:t>Docker-Setup</a:t>
            </a:r>
          </a:p>
        </p:txBody>
      </p:sp>
      <p:sp>
        <p:nvSpPr>
          <p:cNvPr id="8" name="Subtitle 7">
            <a:extLst>
              <a:ext uri="{FF2B5EF4-FFF2-40B4-BE49-F238E27FC236}">
                <a16:creationId xmlns:a16="http://schemas.microsoft.com/office/drawing/2014/main" id="{EE57073D-888A-488B-001B-9A549AAB47F9}"/>
              </a:ext>
            </a:extLst>
          </p:cNvPr>
          <p:cNvSpPr>
            <a:spLocks noGrp="1"/>
          </p:cNvSpPr>
          <p:nvPr>
            <p:ph type="subTitle" idx="17"/>
          </p:nvPr>
        </p:nvSpPr>
        <p:spPr/>
        <p:txBody>
          <a:bodyPr/>
          <a:lstStyle/>
          <a:p>
            <a:endParaRPr lang="de-CH" dirty="0"/>
          </a:p>
        </p:txBody>
      </p:sp>
      <p:sp>
        <p:nvSpPr>
          <p:cNvPr id="2" name="Date Placeholder 1">
            <a:extLst>
              <a:ext uri="{FF2B5EF4-FFF2-40B4-BE49-F238E27FC236}">
                <a16:creationId xmlns:a16="http://schemas.microsoft.com/office/drawing/2014/main" id="{C3E4C732-6897-63A1-0040-673B3C3E094F}"/>
              </a:ext>
            </a:extLst>
          </p:cNvPr>
          <p:cNvSpPr>
            <a:spLocks noGrp="1"/>
          </p:cNvSpPr>
          <p:nvPr>
            <p:ph type="dt" sz="half" idx="18"/>
          </p:nvPr>
        </p:nvSpPr>
        <p:spPr/>
        <p:txBody>
          <a:bodyPr/>
          <a:lstStyle/>
          <a:p>
            <a:pPr algn="r"/>
            <a:fld id="{F7589BDE-D275-48E5-9926-0260C2129B60}" type="datetime1">
              <a:rPr lang="de-CH" smtClean="0"/>
              <a:pPr algn="r"/>
              <a:t>29.03.2025</a:t>
            </a:fld>
            <a:endParaRPr lang="de-CH" dirty="0"/>
          </a:p>
        </p:txBody>
      </p:sp>
      <p:sp>
        <p:nvSpPr>
          <p:cNvPr id="3" name="Footer Placeholder 2">
            <a:extLst>
              <a:ext uri="{FF2B5EF4-FFF2-40B4-BE49-F238E27FC236}">
                <a16:creationId xmlns:a16="http://schemas.microsoft.com/office/drawing/2014/main" id="{10CBB25F-82D7-EDA4-2598-4508983FE235}"/>
              </a:ext>
            </a:extLst>
          </p:cNvPr>
          <p:cNvSpPr>
            <a:spLocks noGrp="1"/>
          </p:cNvSpPr>
          <p:nvPr>
            <p:ph type="ftr" sz="quarter" idx="19"/>
          </p:nvPr>
        </p:nvSpPr>
        <p:spPr/>
        <p:txBody>
          <a:bodyPr/>
          <a:lstStyle/>
          <a:p>
            <a:endParaRPr lang="de-CH" dirty="0"/>
          </a:p>
        </p:txBody>
      </p:sp>
      <p:sp>
        <p:nvSpPr>
          <p:cNvPr id="4" name="Slide Number Placeholder 3">
            <a:extLst>
              <a:ext uri="{FF2B5EF4-FFF2-40B4-BE49-F238E27FC236}">
                <a16:creationId xmlns:a16="http://schemas.microsoft.com/office/drawing/2014/main" id="{668EA531-4D02-FBE9-B89A-2B114F74C721}"/>
              </a:ext>
            </a:extLst>
          </p:cNvPr>
          <p:cNvSpPr>
            <a:spLocks noGrp="1"/>
          </p:cNvSpPr>
          <p:nvPr>
            <p:ph type="sldNum" sz="quarter" idx="20"/>
          </p:nvPr>
        </p:nvSpPr>
        <p:spPr/>
        <p:txBody>
          <a:bodyPr/>
          <a:lstStyle/>
          <a:p>
            <a:r>
              <a:rPr lang="de-CH"/>
              <a:t>| </a:t>
            </a:r>
            <a:fld id="{8CF9DE7D-F270-4E16-BA04-5BCA8969A2EA}" type="slidenum">
              <a:rPr lang="de-CH" smtClean="0"/>
              <a:pPr/>
              <a:t>11</a:t>
            </a:fld>
            <a:endParaRPr lang="de-CH" dirty="0"/>
          </a:p>
        </p:txBody>
      </p:sp>
      <p:sp>
        <p:nvSpPr>
          <p:cNvPr id="12" name="Rectangle 1">
            <a:extLst>
              <a:ext uri="{FF2B5EF4-FFF2-40B4-BE49-F238E27FC236}">
                <a16:creationId xmlns:a16="http://schemas.microsoft.com/office/drawing/2014/main" id="{7318973F-3E00-B450-499B-FACAE9ABAFAA}"/>
              </a:ext>
            </a:extLst>
          </p:cNvPr>
          <p:cNvSpPr>
            <a:spLocks noChangeArrowheads="1"/>
          </p:cNvSpPr>
          <p:nvPr/>
        </p:nvSpPr>
        <p:spPr bwMode="auto">
          <a:xfrm>
            <a:off x="1114017" y="2061610"/>
            <a:ext cx="6120680" cy="276999"/>
          </a:xfrm>
          <a:prstGeom prst="rect">
            <a:avLst/>
          </a:prstGeom>
          <a:solidFill>
            <a:srgbClr val="F9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kumimoji="0" lang="de-DE" altLang="de-DE" b="0" i="0" u="none" strike="noStrike" cap="none" normalizeH="0" baseline="0" dirty="0" err="1">
                <a:ln>
                  <a:noFill/>
                </a:ln>
                <a:solidFill>
                  <a:srgbClr val="393F49"/>
                </a:solidFill>
                <a:effectLst/>
                <a:latin typeface="Roboto Mono" panose="020F0502020204030204" pitchFamily="49" charset="0"/>
              </a:rPr>
              <a:t>docker</a:t>
            </a:r>
            <a:r>
              <a:rPr kumimoji="0" lang="de-DE" altLang="de-DE" b="0" i="0" u="none" strike="noStrike" cap="none" normalizeH="0" baseline="0" dirty="0">
                <a:ln>
                  <a:noFill/>
                </a:ln>
                <a:solidFill>
                  <a:srgbClr val="393F49"/>
                </a:solidFill>
                <a:effectLst/>
                <a:latin typeface="Roboto Mono" panose="020F0502020204030204" pitchFamily="49" charset="0"/>
              </a:rPr>
              <a:t> </a:t>
            </a:r>
            <a:r>
              <a:rPr kumimoji="0" lang="de-DE" altLang="de-DE" b="0" i="0" u="none" strike="noStrike" cap="none" normalizeH="0" baseline="0" dirty="0" err="1">
                <a:ln>
                  <a:noFill/>
                </a:ln>
                <a:solidFill>
                  <a:srgbClr val="393F49"/>
                </a:solidFill>
                <a:effectLst/>
                <a:latin typeface="Roboto Mono" panose="020F0502020204030204" pitchFamily="49" charset="0"/>
              </a:rPr>
              <a:t>run</a:t>
            </a:r>
            <a:r>
              <a:rPr kumimoji="0" lang="de-DE" altLang="de-DE" b="0" i="0" u="none" strike="noStrike" cap="none" normalizeH="0" baseline="0" dirty="0">
                <a:ln>
                  <a:noFill/>
                </a:ln>
                <a:solidFill>
                  <a:srgbClr val="393F49"/>
                </a:solidFill>
                <a:effectLst/>
                <a:latin typeface="Roboto Mono" panose="020F0502020204030204" pitchFamily="49" charset="0"/>
              </a:rPr>
              <a:t> -p 8983:8983 </a:t>
            </a:r>
            <a:r>
              <a:rPr kumimoji="0" lang="de-DE" altLang="de-DE" b="0" i="0" u="none" strike="noStrike" cap="none" normalizeH="0" baseline="0" dirty="0">
                <a:ln>
                  <a:noFill/>
                </a:ln>
                <a:solidFill>
                  <a:srgbClr val="393F49"/>
                </a:solidFill>
                <a:effectLst/>
                <a:latin typeface="Roboto Mono" panose="00000009000000000000" pitchFamily="49" charset="0"/>
              </a:rPr>
              <a:t>-t </a:t>
            </a:r>
            <a:r>
              <a:rPr kumimoji="0" lang="de-DE" altLang="de-DE" b="0" i="0" u="none" strike="noStrike" cap="none" normalizeH="0" baseline="0" dirty="0" err="1">
                <a:ln>
                  <a:noFill/>
                </a:ln>
                <a:solidFill>
                  <a:srgbClr val="393F49"/>
                </a:solidFill>
                <a:effectLst/>
                <a:latin typeface="Roboto Mono" panose="00000009000000000000" pitchFamily="49" charset="0"/>
              </a:rPr>
              <a:t>solr</a:t>
            </a:r>
            <a:r>
              <a:rPr kumimoji="0" lang="de-DE" altLang="de-DE" b="0" i="0" u="none" strike="noStrike" cap="none" normalizeH="0" baseline="0" dirty="0">
                <a:ln>
                  <a:noFill/>
                </a:ln>
                <a:solidFill>
                  <a:schemeClr val="tx1"/>
                </a:solidFill>
                <a:effectLst/>
              </a:rPr>
              <a:t> </a:t>
            </a:r>
            <a:endParaRPr kumimoji="0" lang="de-DE" altLang="de-DE" b="0" i="0" u="none" strike="noStrike" cap="none" normalizeH="0" baseline="0" dirty="0">
              <a:ln>
                <a:noFill/>
              </a:ln>
              <a:solidFill>
                <a:schemeClr val="tx1"/>
              </a:solidFill>
              <a:effectLst/>
              <a:latin typeface="Arial" panose="020B0604020202020204" pitchFamily="34" charset="0"/>
            </a:endParaRPr>
          </a:p>
        </p:txBody>
      </p:sp>
      <p:sp>
        <p:nvSpPr>
          <p:cNvPr id="13" name="Rectangle 2">
            <a:extLst>
              <a:ext uri="{FF2B5EF4-FFF2-40B4-BE49-F238E27FC236}">
                <a16:creationId xmlns:a16="http://schemas.microsoft.com/office/drawing/2014/main" id="{DB9A1FB1-9E38-DD2F-9E74-706139F75000}"/>
              </a:ext>
            </a:extLst>
          </p:cNvPr>
          <p:cNvSpPr>
            <a:spLocks noChangeArrowheads="1"/>
          </p:cNvSpPr>
          <p:nvPr/>
        </p:nvSpPr>
        <p:spPr bwMode="auto">
          <a:xfrm>
            <a:off x="0" y="90100"/>
            <a:ext cx="65" cy="276999"/>
          </a:xfrm>
          <a:prstGeom prst="rect">
            <a:avLst/>
          </a:prstGeom>
          <a:solidFill>
            <a:srgbClr val="F9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A0A6B1E7-AE27-1BED-8609-9D7FFB36789C}"/>
              </a:ext>
            </a:extLst>
          </p:cNvPr>
          <p:cNvSpPr>
            <a:spLocks noChangeArrowheads="1"/>
          </p:cNvSpPr>
          <p:nvPr/>
        </p:nvSpPr>
        <p:spPr bwMode="auto">
          <a:xfrm>
            <a:off x="1095728" y="2968784"/>
            <a:ext cx="10226928" cy="3046988"/>
          </a:xfrm>
          <a:prstGeom prst="rect">
            <a:avLst/>
          </a:prstGeom>
          <a:solidFill>
            <a:srgbClr val="F9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eaLnBrk="0" fontAlgn="base" hangingPunct="0">
              <a:spcBef>
                <a:spcPct val="0"/>
              </a:spcBef>
              <a:spcAft>
                <a:spcPct val="0"/>
              </a:spcAft>
            </a:pPr>
            <a:r>
              <a:rPr lang="en-GB" altLang="de-DE" dirty="0" err="1">
                <a:solidFill>
                  <a:srgbClr val="393F49"/>
                </a:solidFill>
                <a:latin typeface="Roboto Mono" panose="020F0502020204030204" pitchFamily="49" charset="0"/>
              </a:rPr>
              <a:t>solr</a:t>
            </a:r>
            <a:r>
              <a:rPr lang="en-GB" altLang="de-DE" dirty="0">
                <a:solidFill>
                  <a:srgbClr val="393F49"/>
                </a:solidFill>
                <a:latin typeface="Roboto Mono" panose="020F0502020204030204" pitchFamily="49" charset="0"/>
              </a:rPr>
              <a:t>:</a:t>
            </a:r>
          </a:p>
          <a:p>
            <a:pPr eaLnBrk="0" fontAlgn="base" hangingPunct="0">
              <a:spcBef>
                <a:spcPct val="0"/>
              </a:spcBef>
              <a:spcAft>
                <a:spcPct val="0"/>
              </a:spcAft>
            </a:pPr>
            <a:r>
              <a:rPr lang="en-GB" altLang="de-DE" dirty="0">
                <a:solidFill>
                  <a:srgbClr val="393F49"/>
                </a:solidFill>
                <a:latin typeface="Roboto Mono" panose="020F0502020204030204" pitchFamily="49" charset="0"/>
              </a:rPr>
              <a:t>    image: 'solr:9.8.0'</a:t>
            </a:r>
          </a:p>
          <a:p>
            <a:pPr eaLnBrk="0" fontAlgn="base" hangingPunct="0">
              <a:spcBef>
                <a:spcPct val="0"/>
              </a:spcBef>
              <a:spcAft>
                <a:spcPct val="0"/>
              </a:spcAft>
            </a:pPr>
            <a:r>
              <a:rPr lang="en-GB" altLang="de-DE" dirty="0">
                <a:solidFill>
                  <a:srgbClr val="393F49"/>
                </a:solidFill>
                <a:latin typeface="Roboto Mono" panose="020F0502020204030204" pitchFamily="49" charset="0"/>
              </a:rPr>
              <a:t>    ports:</a:t>
            </a:r>
          </a:p>
          <a:p>
            <a:pPr eaLnBrk="0" fontAlgn="base" hangingPunct="0">
              <a:spcBef>
                <a:spcPct val="0"/>
              </a:spcBef>
              <a:spcAft>
                <a:spcPct val="0"/>
              </a:spcAft>
            </a:pPr>
            <a:r>
              <a:rPr lang="en-GB" altLang="de-DE" dirty="0">
                <a:solidFill>
                  <a:srgbClr val="393F49"/>
                </a:solidFill>
                <a:latin typeface="Roboto Mono" panose="020F0502020204030204" pitchFamily="49" charset="0"/>
              </a:rPr>
              <a:t>      - "8983:8983"</a:t>
            </a:r>
          </a:p>
          <a:p>
            <a:pPr eaLnBrk="0" fontAlgn="base" hangingPunct="0">
              <a:spcBef>
                <a:spcPct val="0"/>
              </a:spcBef>
              <a:spcAft>
                <a:spcPct val="0"/>
              </a:spcAft>
            </a:pPr>
            <a:r>
              <a:rPr lang="en-GB" altLang="de-DE" dirty="0">
                <a:solidFill>
                  <a:srgbClr val="393F49"/>
                </a:solidFill>
                <a:latin typeface="Roboto Mono" panose="020F0502020204030204" pitchFamily="49" charset="0"/>
              </a:rPr>
              <a:t>    command:</a:t>
            </a:r>
          </a:p>
          <a:p>
            <a:pPr eaLnBrk="0" fontAlgn="base" hangingPunct="0">
              <a:spcBef>
                <a:spcPct val="0"/>
              </a:spcBef>
              <a:spcAft>
                <a:spcPct val="0"/>
              </a:spcAft>
            </a:pPr>
            <a:r>
              <a:rPr lang="en-GB" altLang="de-DE" dirty="0">
                <a:solidFill>
                  <a:srgbClr val="393F49"/>
                </a:solidFill>
                <a:latin typeface="Roboto Mono" panose="020F0502020204030204" pitchFamily="49" charset="0"/>
              </a:rPr>
              <a:t>      - </a:t>
            </a:r>
            <a:r>
              <a:rPr lang="en-GB" altLang="de-DE" dirty="0" err="1">
                <a:solidFill>
                  <a:srgbClr val="393F49"/>
                </a:solidFill>
                <a:latin typeface="Roboto Mono" panose="020F0502020204030204" pitchFamily="49" charset="0"/>
              </a:rPr>
              <a:t>solr-precreate</a:t>
            </a:r>
            <a:endParaRPr lang="en-GB" altLang="de-DE" dirty="0">
              <a:solidFill>
                <a:srgbClr val="393F49"/>
              </a:solidFill>
              <a:latin typeface="Roboto Mono" panose="020F0502020204030204" pitchFamily="49" charset="0"/>
            </a:endParaRPr>
          </a:p>
          <a:p>
            <a:pPr eaLnBrk="0" fontAlgn="base" hangingPunct="0">
              <a:spcBef>
                <a:spcPct val="0"/>
              </a:spcBef>
              <a:spcAft>
                <a:spcPct val="0"/>
              </a:spcAft>
            </a:pPr>
            <a:r>
              <a:rPr lang="en-GB" altLang="de-DE" dirty="0">
                <a:solidFill>
                  <a:srgbClr val="393F49"/>
                </a:solidFill>
                <a:latin typeface="Roboto Mono" panose="020F0502020204030204" pitchFamily="49" charset="0"/>
              </a:rPr>
              <a:t>      - COLLECTION_NAME</a:t>
            </a:r>
          </a:p>
          <a:p>
            <a:pPr eaLnBrk="0" fontAlgn="base" hangingPunct="0">
              <a:spcBef>
                <a:spcPct val="0"/>
              </a:spcBef>
              <a:spcAft>
                <a:spcPct val="0"/>
              </a:spcAft>
            </a:pPr>
            <a:r>
              <a:rPr lang="en-GB" altLang="de-DE" dirty="0">
                <a:solidFill>
                  <a:srgbClr val="393F49"/>
                </a:solidFill>
                <a:latin typeface="Roboto Mono" panose="020F0502020204030204" pitchFamily="49" charset="0"/>
              </a:rPr>
              <a:t>      - /template</a:t>
            </a:r>
          </a:p>
          <a:p>
            <a:pPr eaLnBrk="0" fontAlgn="base" hangingPunct="0">
              <a:spcBef>
                <a:spcPct val="0"/>
              </a:spcBef>
              <a:spcAft>
                <a:spcPct val="0"/>
              </a:spcAft>
            </a:pPr>
            <a:r>
              <a:rPr lang="en-GB" altLang="de-DE" dirty="0">
                <a:solidFill>
                  <a:srgbClr val="393F49"/>
                </a:solidFill>
                <a:latin typeface="Roboto Mono" panose="020F0502020204030204" pitchFamily="49" charset="0"/>
              </a:rPr>
              <a:t>    volumes:</a:t>
            </a:r>
          </a:p>
          <a:p>
            <a:pPr eaLnBrk="0" fontAlgn="base" hangingPunct="0">
              <a:spcBef>
                <a:spcPct val="0"/>
              </a:spcBef>
              <a:spcAft>
                <a:spcPct val="0"/>
              </a:spcAft>
            </a:pPr>
            <a:r>
              <a:rPr lang="en-GB" altLang="de-DE" dirty="0">
                <a:solidFill>
                  <a:srgbClr val="393F49"/>
                </a:solidFill>
                <a:latin typeface="Roboto Mono" panose="020F0502020204030204" pitchFamily="49" charset="0"/>
              </a:rPr>
              <a:t>      - ./CONFIG_DIR:/template/conf</a:t>
            </a:r>
          </a:p>
          <a:p>
            <a:pPr eaLnBrk="0" fontAlgn="base" hangingPunct="0">
              <a:spcBef>
                <a:spcPct val="0"/>
              </a:spcBef>
              <a:spcAft>
                <a:spcPct val="0"/>
              </a:spcAft>
            </a:pPr>
            <a:r>
              <a:rPr lang="en-GB" altLang="de-DE" dirty="0">
                <a:solidFill>
                  <a:srgbClr val="393F49"/>
                </a:solidFill>
                <a:latin typeface="Roboto Mono" panose="020F0502020204030204" pitchFamily="49" charset="0"/>
              </a:rPr>
              <a:t>      - </a:t>
            </a:r>
            <a:r>
              <a:rPr lang="en-GB" altLang="de-DE" dirty="0" err="1">
                <a:solidFill>
                  <a:srgbClr val="393F49"/>
                </a:solidFill>
                <a:latin typeface="Roboto Mono" panose="020F0502020204030204" pitchFamily="49" charset="0"/>
              </a:rPr>
              <a:t>solr</a:t>
            </a:r>
            <a:r>
              <a:rPr lang="en-GB" altLang="de-DE" dirty="0">
                <a:solidFill>
                  <a:srgbClr val="393F49"/>
                </a:solidFill>
                <a:latin typeface="Roboto Mono" panose="020F0502020204030204" pitchFamily="49" charset="0"/>
              </a:rPr>
              <a:t>-data:/var/</a:t>
            </a:r>
            <a:r>
              <a:rPr lang="en-GB" altLang="de-DE" dirty="0" err="1">
                <a:solidFill>
                  <a:srgbClr val="393F49"/>
                </a:solidFill>
                <a:latin typeface="Roboto Mono" panose="020F0502020204030204" pitchFamily="49" charset="0"/>
              </a:rPr>
              <a:t>solr</a:t>
            </a:r>
            <a:endParaRPr lang="en-GB" altLang="de-DE" dirty="0">
              <a:solidFill>
                <a:srgbClr val="393F49"/>
              </a:solidFill>
              <a:latin typeface="Roboto Mono" panose="020F0502020204030204" pitchFamily="49" charset="0"/>
            </a:endParaRPr>
          </a:p>
        </p:txBody>
      </p:sp>
      <p:sp>
        <p:nvSpPr>
          <p:cNvPr id="16" name="Content Placeholder 37">
            <a:extLst>
              <a:ext uri="{FF2B5EF4-FFF2-40B4-BE49-F238E27FC236}">
                <a16:creationId xmlns:a16="http://schemas.microsoft.com/office/drawing/2014/main" id="{50C90764-F1F7-3D99-2C62-F8747E35B4BB}"/>
              </a:ext>
            </a:extLst>
          </p:cNvPr>
          <p:cNvSpPr>
            <a:spLocks noGrp="1"/>
          </p:cNvSpPr>
          <p:nvPr>
            <p:ph idx="1"/>
          </p:nvPr>
        </p:nvSpPr>
        <p:spPr>
          <a:xfrm>
            <a:off x="619304" y="1628800"/>
            <a:ext cx="10948824" cy="504056"/>
          </a:xfrm>
        </p:spPr>
        <p:txBody>
          <a:bodyPr/>
          <a:lstStyle/>
          <a:p>
            <a:r>
              <a:rPr lang="de-DE" noProof="0" dirty="0"/>
              <a:t>Start </a:t>
            </a:r>
            <a:r>
              <a:rPr lang="de-DE" noProof="0" dirty="0" err="1"/>
              <a:t>solr</a:t>
            </a:r>
            <a:r>
              <a:rPr lang="de-DE" noProof="0" dirty="0"/>
              <a:t> </a:t>
            </a:r>
            <a:r>
              <a:rPr lang="de-DE" noProof="0" dirty="0" err="1"/>
              <a:t>using</a:t>
            </a:r>
            <a:r>
              <a:rPr lang="de-DE" noProof="0" dirty="0"/>
              <a:t> Docker</a:t>
            </a:r>
          </a:p>
        </p:txBody>
      </p:sp>
      <p:sp>
        <p:nvSpPr>
          <p:cNvPr id="17" name="Content Placeholder 37">
            <a:extLst>
              <a:ext uri="{FF2B5EF4-FFF2-40B4-BE49-F238E27FC236}">
                <a16:creationId xmlns:a16="http://schemas.microsoft.com/office/drawing/2014/main" id="{70C5ED31-17E0-6EB9-8499-E7E532EBA5F8}"/>
              </a:ext>
            </a:extLst>
          </p:cNvPr>
          <p:cNvSpPr txBox="1">
            <a:spLocks/>
          </p:cNvSpPr>
          <p:nvPr/>
        </p:nvSpPr>
        <p:spPr bwMode="gray">
          <a:xfrm>
            <a:off x="619304" y="2636912"/>
            <a:ext cx="10948824" cy="504056"/>
          </a:xfrm>
          <a:prstGeom prst="rect">
            <a:avLst/>
          </a:prstGeom>
        </p:spPr>
        <p:txBody>
          <a:bodyPr vert="horz" lIns="0" tIns="0" rIns="0" bIns="0" rtlCol="0">
            <a:noAutofit/>
          </a:bodyPr>
          <a:lstStyle>
            <a:lvl1pPr marL="0" indent="0" algn="l" defTabSz="914400" rtl="0" eaLnBrk="1" latinLnBrk="0" hangingPunct="1">
              <a:lnSpc>
                <a:spcPct val="120000"/>
              </a:lnSpc>
              <a:spcBef>
                <a:spcPts val="200"/>
              </a:spcBef>
              <a:spcAft>
                <a:spcPts val="300"/>
              </a:spcAft>
              <a:buFont typeface="Arial" panose="020B0604020202020204" pitchFamily="34" charset="0"/>
              <a:buNone/>
              <a:defRPr sz="1600" b="0" kern="1200" spc="20" baseline="0">
                <a:solidFill>
                  <a:schemeClr val="tx1"/>
                </a:solidFill>
                <a:latin typeface="+mn-lt"/>
                <a:ea typeface="+mn-ea"/>
                <a:cs typeface="+mn-cs"/>
              </a:defRPr>
            </a:lvl1pPr>
            <a:lvl2pPr marL="0" indent="0" algn="l" defTabSz="914400" rtl="0" eaLnBrk="1" latinLnBrk="0" hangingPunct="1">
              <a:lnSpc>
                <a:spcPct val="120000"/>
              </a:lnSpc>
              <a:spcBef>
                <a:spcPts val="1600"/>
              </a:spcBef>
              <a:spcAft>
                <a:spcPts val="300"/>
              </a:spcAft>
              <a:buFont typeface="Arial" panose="020B0604020202020204" pitchFamily="34" charset="0"/>
              <a:buNone/>
              <a:defRPr sz="1600" kern="1200" spc="20" baseline="0">
                <a:solidFill>
                  <a:schemeClr val="tx1"/>
                </a:solidFill>
                <a:latin typeface="+mj-lt"/>
                <a:ea typeface="+mn-ea"/>
                <a:cs typeface="+mn-cs"/>
              </a:defRPr>
            </a:lvl2pPr>
            <a:lvl3pPr marL="216000" indent="-216000" algn="l" defTabSz="914400" rtl="0" eaLnBrk="1" latinLnBrk="0" hangingPunct="1">
              <a:lnSpc>
                <a:spcPct val="120000"/>
              </a:lnSpc>
              <a:spcBef>
                <a:spcPts val="200"/>
              </a:spcBef>
              <a:spcAft>
                <a:spcPts val="300"/>
              </a:spcAft>
              <a:buFont typeface="Wingdings 2" panose="05020102010507070707" pitchFamily="18" charset="2"/>
              <a:buChar char=""/>
              <a:defRPr sz="1600" kern="1200" spc="20" baseline="0">
                <a:solidFill>
                  <a:schemeClr val="tx1"/>
                </a:solidFill>
                <a:latin typeface="+mn-lt"/>
                <a:ea typeface="+mn-ea"/>
                <a:cs typeface="+mn-cs"/>
              </a:defRPr>
            </a:lvl3pPr>
            <a:lvl4pPr marL="432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4pPr>
            <a:lvl5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5pPr>
            <a:lvl6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6pPr>
            <a:lvl7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7pPr>
            <a:lvl8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8pPr>
            <a:lvl9pPr marL="648000" indent="-216000" algn="l" defTabSz="914400" rtl="0" eaLnBrk="1" latinLnBrk="0" hangingPunct="1">
              <a:lnSpc>
                <a:spcPct val="120000"/>
              </a:lnSpc>
              <a:spcBef>
                <a:spcPts val="200"/>
              </a:spcBef>
              <a:spcAft>
                <a:spcPts val="300"/>
              </a:spcAft>
              <a:buFont typeface="Symbol" panose="05050102010706020507" pitchFamily="18" charset="2"/>
              <a:buChar char="-"/>
              <a:defRPr sz="1600" kern="1200" spc="20" baseline="0">
                <a:solidFill>
                  <a:schemeClr val="tx1"/>
                </a:solidFill>
                <a:latin typeface="+mn-lt"/>
                <a:ea typeface="+mn-ea"/>
                <a:cs typeface="+mn-cs"/>
              </a:defRPr>
            </a:lvl9pPr>
          </a:lstStyle>
          <a:p>
            <a:r>
              <a:rPr lang="de-CH" dirty="0"/>
              <a:t>Erweitertes </a:t>
            </a:r>
            <a:r>
              <a:rPr lang="de-DE" noProof="0" dirty="0"/>
              <a:t>Start </a:t>
            </a:r>
            <a:r>
              <a:rPr lang="de-DE" noProof="0" dirty="0" err="1"/>
              <a:t>solr</a:t>
            </a:r>
            <a:r>
              <a:rPr lang="de-DE" noProof="0" dirty="0"/>
              <a:t> </a:t>
            </a:r>
            <a:r>
              <a:rPr lang="de-DE" noProof="0" dirty="0" err="1"/>
              <a:t>using</a:t>
            </a:r>
            <a:r>
              <a:rPr lang="de-DE" noProof="0" dirty="0"/>
              <a:t> Docker </a:t>
            </a:r>
            <a:r>
              <a:rPr lang="de-DE" noProof="0" dirty="0" err="1"/>
              <a:t>Compose</a:t>
            </a:r>
            <a:endParaRPr lang="de-DE" noProof="0" dirty="0"/>
          </a:p>
          <a:p>
            <a:endParaRPr lang="de-CH" dirty="0"/>
          </a:p>
        </p:txBody>
      </p:sp>
    </p:spTree>
    <p:extLst>
      <p:ext uri="{BB962C8B-B14F-4D97-AF65-F5344CB8AC3E}">
        <p14:creationId xmlns:p14="http://schemas.microsoft.com/office/powerpoint/2010/main" val="2501487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D51583D-C580-C32B-92AE-56E62AF92D20}"/>
              </a:ext>
            </a:extLst>
          </p:cNvPr>
          <p:cNvSpPr>
            <a:spLocks noGrp="1"/>
          </p:cNvSpPr>
          <p:nvPr>
            <p:ph type="body" sz="quarter" idx="15"/>
          </p:nvPr>
        </p:nvSpPr>
        <p:spPr/>
        <p:txBody>
          <a:bodyPr/>
          <a:lstStyle/>
          <a:p>
            <a:endParaRPr lang="de-CH"/>
          </a:p>
        </p:txBody>
      </p:sp>
      <p:sp>
        <p:nvSpPr>
          <p:cNvPr id="5" name="Title 4">
            <a:extLst>
              <a:ext uri="{FF2B5EF4-FFF2-40B4-BE49-F238E27FC236}">
                <a16:creationId xmlns:a16="http://schemas.microsoft.com/office/drawing/2014/main" id="{3A67EAE4-A290-8623-327A-52F27139A8D9}"/>
              </a:ext>
            </a:extLst>
          </p:cNvPr>
          <p:cNvSpPr>
            <a:spLocks noGrp="1"/>
          </p:cNvSpPr>
          <p:nvPr>
            <p:ph type="title"/>
          </p:nvPr>
        </p:nvSpPr>
        <p:spPr/>
        <p:txBody>
          <a:bodyPr/>
          <a:lstStyle/>
          <a:p>
            <a:r>
              <a:rPr lang="de-DE" noProof="0" dirty="0"/>
              <a:t>Tipps und Tricks</a:t>
            </a:r>
          </a:p>
        </p:txBody>
      </p:sp>
      <p:sp>
        <p:nvSpPr>
          <p:cNvPr id="8" name="Subtitle 7">
            <a:extLst>
              <a:ext uri="{FF2B5EF4-FFF2-40B4-BE49-F238E27FC236}">
                <a16:creationId xmlns:a16="http://schemas.microsoft.com/office/drawing/2014/main" id="{EE57073D-888A-488B-001B-9A549AAB47F9}"/>
              </a:ext>
            </a:extLst>
          </p:cNvPr>
          <p:cNvSpPr>
            <a:spLocks noGrp="1"/>
          </p:cNvSpPr>
          <p:nvPr>
            <p:ph type="subTitle" idx="17"/>
          </p:nvPr>
        </p:nvSpPr>
        <p:spPr/>
        <p:txBody>
          <a:bodyPr/>
          <a:lstStyle/>
          <a:p>
            <a:endParaRPr lang="de-CH" dirty="0"/>
          </a:p>
        </p:txBody>
      </p:sp>
      <p:sp>
        <p:nvSpPr>
          <p:cNvPr id="2" name="Date Placeholder 1">
            <a:extLst>
              <a:ext uri="{FF2B5EF4-FFF2-40B4-BE49-F238E27FC236}">
                <a16:creationId xmlns:a16="http://schemas.microsoft.com/office/drawing/2014/main" id="{C3E4C732-6897-63A1-0040-673B3C3E094F}"/>
              </a:ext>
            </a:extLst>
          </p:cNvPr>
          <p:cNvSpPr>
            <a:spLocks noGrp="1"/>
          </p:cNvSpPr>
          <p:nvPr>
            <p:ph type="dt" sz="half" idx="18"/>
          </p:nvPr>
        </p:nvSpPr>
        <p:spPr/>
        <p:txBody>
          <a:bodyPr/>
          <a:lstStyle/>
          <a:p>
            <a:pPr algn="r"/>
            <a:fld id="{F7589BDE-D275-48E5-9926-0260C2129B60}" type="datetime1">
              <a:rPr lang="de-CH" smtClean="0"/>
              <a:pPr algn="r"/>
              <a:t>29.03.2025</a:t>
            </a:fld>
            <a:endParaRPr lang="de-CH" dirty="0"/>
          </a:p>
        </p:txBody>
      </p:sp>
      <p:sp>
        <p:nvSpPr>
          <p:cNvPr id="3" name="Footer Placeholder 2">
            <a:extLst>
              <a:ext uri="{FF2B5EF4-FFF2-40B4-BE49-F238E27FC236}">
                <a16:creationId xmlns:a16="http://schemas.microsoft.com/office/drawing/2014/main" id="{10CBB25F-82D7-EDA4-2598-4508983FE235}"/>
              </a:ext>
            </a:extLst>
          </p:cNvPr>
          <p:cNvSpPr>
            <a:spLocks noGrp="1"/>
          </p:cNvSpPr>
          <p:nvPr>
            <p:ph type="ftr" sz="quarter" idx="19"/>
          </p:nvPr>
        </p:nvSpPr>
        <p:spPr/>
        <p:txBody>
          <a:bodyPr/>
          <a:lstStyle/>
          <a:p>
            <a:endParaRPr lang="de-CH" dirty="0"/>
          </a:p>
        </p:txBody>
      </p:sp>
      <p:sp>
        <p:nvSpPr>
          <p:cNvPr id="4" name="Slide Number Placeholder 3">
            <a:extLst>
              <a:ext uri="{FF2B5EF4-FFF2-40B4-BE49-F238E27FC236}">
                <a16:creationId xmlns:a16="http://schemas.microsoft.com/office/drawing/2014/main" id="{668EA531-4D02-FBE9-B89A-2B114F74C721}"/>
              </a:ext>
            </a:extLst>
          </p:cNvPr>
          <p:cNvSpPr>
            <a:spLocks noGrp="1"/>
          </p:cNvSpPr>
          <p:nvPr>
            <p:ph type="sldNum" sz="quarter" idx="20"/>
          </p:nvPr>
        </p:nvSpPr>
        <p:spPr/>
        <p:txBody>
          <a:bodyPr/>
          <a:lstStyle/>
          <a:p>
            <a:r>
              <a:rPr lang="de-CH"/>
              <a:t>| </a:t>
            </a:r>
            <a:fld id="{8CF9DE7D-F270-4E16-BA04-5BCA8969A2EA}" type="slidenum">
              <a:rPr lang="de-CH" smtClean="0"/>
              <a:pPr/>
              <a:t>12</a:t>
            </a:fld>
            <a:endParaRPr lang="de-CH" dirty="0"/>
          </a:p>
        </p:txBody>
      </p:sp>
      <p:sp>
        <p:nvSpPr>
          <p:cNvPr id="10" name="Content Placeholder 5">
            <a:extLst>
              <a:ext uri="{FF2B5EF4-FFF2-40B4-BE49-F238E27FC236}">
                <a16:creationId xmlns:a16="http://schemas.microsoft.com/office/drawing/2014/main" id="{598744B4-7F4E-24F9-EF9A-29124D6D5BFD}"/>
              </a:ext>
            </a:extLst>
          </p:cNvPr>
          <p:cNvSpPr>
            <a:spLocks noGrp="1"/>
          </p:cNvSpPr>
          <p:nvPr>
            <p:ph idx="1"/>
          </p:nvPr>
        </p:nvSpPr>
        <p:spPr>
          <a:xfrm>
            <a:off x="619125" y="1628775"/>
            <a:ext cx="10948988" cy="4535488"/>
          </a:xfrm>
        </p:spPr>
        <p:txBody>
          <a:bodyPr/>
          <a:lstStyle/>
          <a:p>
            <a:pPr marL="285750" indent="-285750">
              <a:buFont typeface="Arial" panose="020B0604020202020204" pitchFamily="34" charset="0"/>
              <a:buChar char="•"/>
            </a:pPr>
            <a:r>
              <a:rPr lang="en-US" sz="2000" b="1" dirty="0" err="1"/>
              <a:t>Solr</a:t>
            </a:r>
            <a:r>
              <a:rPr lang="en-US" sz="2000" b="1" dirty="0"/>
              <a:t> is easy to integrate but difficult to master. Start with an MVP and build up slowly</a:t>
            </a:r>
          </a:p>
          <a:p>
            <a:pPr marL="501750" lvl="2" indent="-285750">
              <a:buFont typeface="Arial" panose="020B0604020202020204" pitchFamily="34" charset="0"/>
              <a:buChar char="•"/>
            </a:pPr>
            <a:r>
              <a:rPr lang="en-US" sz="2000" dirty="0"/>
              <a:t>What and how is the user searching? Optimize using this context!</a:t>
            </a:r>
          </a:p>
          <a:p>
            <a:pPr marL="501750" lvl="2" indent="-285750">
              <a:buFont typeface="Arial" panose="020B0604020202020204" pitchFamily="34" charset="0"/>
              <a:buChar char="•"/>
            </a:pPr>
            <a:r>
              <a:rPr lang="en-US" sz="2000" dirty="0"/>
              <a:t>How is the user searching? Custom queries vs. </a:t>
            </a:r>
            <a:r>
              <a:rPr lang="en-US" sz="2000" dirty="0" err="1"/>
              <a:t>Solr</a:t>
            </a:r>
            <a:r>
              <a:rPr lang="en-US" sz="2000" dirty="0"/>
              <a:t> queries?</a:t>
            </a:r>
          </a:p>
          <a:p>
            <a:pPr marL="501750" lvl="2" indent="-285750">
              <a:buFont typeface="Arial" panose="020B0604020202020204" pitchFamily="34" charset="0"/>
              <a:buChar char="•"/>
            </a:pPr>
            <a:r>
              <a:rPr lang="en-US" sz="2000" dirty="0"/>
              <a:t>Schema optimizations</a:t>
            </a:r>
          </a:p>
          <a:p>
            <a:pPr marL="501750" lvl="2" indent="-285750">
              <a:buFont typeface="Arial" panose="020B0604020202020204" pitchFamily="34" charset="0"/>
              <a:buChar char="•"/>
            </a:pPr>
            <a:r>
              <a:rPr lang="en-US" sz="2000" dirty="0"/>
              <a:t>Continuous monitoring and optimization</a:t>
            </a:r>
            <a:endParaRPr lang="de-DE" sz="1800" dirty="0"/>
          </a:p>
          <a:p>
            <a:pPr marL="342900" indent="-342900">
              <a:buFont typeface="Arial" panose="020B0604020202020204" pitchFamily="34" charset="0"/>
              <a:buChar char="•"/>
            </a:pPr>
            <a:r>
              <a:rPr lang="en-US" sz="2000" b="1" dirty="0"/>
              <a:t>Best practices</a:t>
            </a:r>
            <a:endParaRPr lang="en-US" sz="2000" dirty="0"/>
          </a:p>
          <a:p>
            <a:pPr marL="501750" lvl="2" indent="-285750">
              <a:buFont typeface="Arial" panose="020B0604020202020204" pitchFamily="34" charset="0"/>
              <a:buChar char="•"/>
            </a:pPr>
            <a:r>
              <a:rPr lang="en-US" sz="1800" dirty="0"/>
              <a:t>One collection for different data</a:t>
            </a:r>
          </a:p>
          <a:p>
            <a:pPr marL="501750" lvl="2" indent="-285750">
              <a:buFont typeface="Arial" panose="020B0604020202020204" pitchFamily="34" charset="0"/>
              <a:buChar char="•"/>
            </a:pPr>
            <a:r>
              <a:rPr lang="en-US" sz="1800" dirty="0"/>
              <a:t>Include as much data as possible; schema changes and reindexing are costly</a:t>
            </a:r>
            <a:endParaRPr lang="de-DE" sz="1800" dirty="0"/>
          </a:p>
          <a:p>
            <a:pPr marL="342900" indent="-342900">
              <a:buFont typeface="Arial" panose="020B0604020202020204" pitchFamily="34" charset="0"/>
              <a:buChar char="•"/>
            </a:pPr>
            <a:r>
              <a:rPr lang="en-US" sz="2000" b="1" dirty="0"/>
              <a:t>Pain points</a:t>
            </a:r>
            <a:endParaRPr lang="en-US" sz="2000" dirty="0"/>
          </a:p>
          <a:p>
            <a:pPr marL="501750" lvl="2" indent="-285750">
              <a:buFont typeface="Arial" panose="020B0604020202020204" pitchFamily="34" charset="0"/>
              <a:buChar char="•"/>
            </a:pPr>
            <a:r>
              <a:rPr lang="en-US" sz="1800" dirty="0"/>
              <a:t>Permission checks on search results?</a:t>
            </a:r>
          </a:p>
          <a:p>
            <a:pPr marL="501750" lvl="2" indent="-285750">
              <a:buFont typeface="Arial" panose="020B0604020202020204" pitchFamily="34" charset="0"/>
              <a:buChar char="•"/>
            </a:pPr>
            <a:r>
              <a:rPr lang="en-US" sz="1800" dirty="0"/>
              <a:t>When to update the index? High load or outdated data?</a:t>
            </a:r>
            <a:endParaRPr lang="de-DE" sz="1800" dirty="0"/>
          </a:p>
        </p:txBody>
      </p:sp>
    </p:spTree>
    <p:extLst>
      <p:ext uri="{BB962C8B-B14F-4D97-AF65-F5344CB8AC3E}">
        <p14:creationId xmlns:p14="http://schemas.microsoft.com/office/powerpoint/2010/main" val="3928303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8D4D15F0-32FC-512A-475C-CBB78AC6F79E}"/>
              </a:ext>
            </a:extLst>
          </p:cNvPr>
          <p:cNvSpPr>
            <a:spLocks noGrp="1"/>
          </p:cNvSpPr>
          <p:nvPr>
            <p:ph type="body" sz="quarter" idx="15"/>
          </p:nvPr>
        </p:nvSpPr>
        <p:spPr/>
        <p:txBody>
          <a:bodyPr/>
          <a:lstStyle/>
          <a:p>
            <a:endParaRPr lang="de-CH"/>
          </a:p>
        </p:txBody>
      </p:sp>
      <p:sp>
        <p:nvSpPr>
          <p:cNvPr id="5" name="Title 4">
            <a:extLst>
              <a:ext uri="{FF2B5EF4-FFF2-40B4-BE49-F238E27FC236}">
                <a16:creationId xmlns:a16="http://schemas.microsoft.com/office/drawing/2014/main" id="{3A67EAE4-A290-8623-327A-52F27139A8D9}"/>
              </a:ext>
            </a:extLst>
          </p:cNvPr>
          <p:cNvSpPr>
            <a:spLocks noGrp="1"/>
          </p:cNvSpPr>
          <p:nvPr>
            <p:ph type="title"/>
          </p:nvPr>
        </p:nvSpPr>
        <p:spPr/>
        <p:txBody>
          <a:bodyPr/>
          <a:lstStyle/>
          <a:p>
            <a:r>
              <a:rPr lang="de-DE" noProof="0" dirty="0"/>
              <a:t>Fragen?</a:t>
            </a:r>
          </a:p>
        </p:txBody>
      </p:sp>
      <p:sp>
        <p:nvSpPr>
          <p:cNvPr id="13" name="Subtitle 12">
            <a:extLst>
              <a:ext uri="{FF2B5EF4-FFF2-40B4-BE49-F238E27FC236}">
                <a16:creationId xmlns:a16="http://schemas.microsoft.com/office/drawing/2014/main" id="{84A0C240-FFBE-6F18-D2CA-2E0D903C95AE}"/>
              </a:ext>
            </a:extLst>
          </p:cNvPr>
          <p:cNvSpPr>
            <a:spLocks noGrp="1"/>
          </p:cNvSpPr>
          <p:nvPr>
            <p:ph type="subTitle" idx="17"/>
          </p:nvPr>
        </p:nvSpPr>
        <p:spPr/>
        <p:txBody>
          <a:bodyPr/>
          <a:lstStyle/>
          <a:p>
            <a:endParaRPr lang="de-CH"/>
          </a:p>
        </p:txBody>
      </p:sp>
      <p:pic>
        <p:nvPicPr>
          <p:cNvPr id="15" name="Content Placeholder 14" descr="A qr code on a white background&#10;&#10;Description automatically generated">
            <a:extLst>
              <a:ext uri="{FF2B5EF4-FFF2-40B4-BE49-F238E27FC236}">
                <a16:creationId xmlns:a16="http://schemas.microsoft.com/office/drawing/2014/main" id="{BD6B6035-6A62-6AF1-C53B-E33FFA1344F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15480" y="1484784"/>
            <a:ext cx="3417872" cy="3456384"/>
          </a:xfrm>
        </p:spPr>
      </p:pic>
      <p:sp>
        <p:nvSpPr>
          <p:cNvPr id="11" name="Content Placeholder 10">
            <a:extLst>
              <a:ext uri="{FF2B5EF4-FFF2-40B4-BE49-F238E27FC236}">
                <a16:creationId xmlns:a16="http://schemas.microsoft.com/office/drawing/2014/main" id="{67B26A7F-6B14-4BE5-1C52-EC5365D08AF6}"/>
              </a:ext>
            </a:extLst>
          </p:cNvPr>
          <p:cNvSpPr>
            <a:spLocks noGrp="1"/>
          </p:cNvSpPr>
          <p:nvPr>
            <p:ph sz="half" idx="2"/>
          </p:nvPr>
        </p:nvSpPr>
        <p:spPr>
          <a:xfrm>
            <a:off x="6306824" y="1628800"/>
            <a:ext cx="5260672" cy="4536000"/>
          </a:xfrm>
        </p:spPr>
        <p:txBody>
          <a:bodyPr/>
          <a:lstStyle/>
          <a:p>
            <a:r>
              <a:rPr lang="en-US" sz="2000" spc="20" dirty="0"/>
              <a:t>More Information</a:t>
            </a:r>
            <a:endParaRPr lang="en-US" dirty="0">
              <a:hlinkClick r:id="rId3"/>
            </a:endParaRPr>
          </a:p>
          <a:p>
            <a:endParaRPr lang="en-US" sz="2000" dirty="0">
              <a:hlinkClick r:id="rId3"/>
            </a:endParaRPr>
          </a:p>
          <a:p>
            <a:r>
              <a:rPr lang="en-US" sz="2000" dirty="0">
                <a:hlinkClick r:id="rId3"/>
              </a:rPr>
              <a:t>solr.apache.org/guide</a:t>
            </a:r>
          </a:p>
          <a:p>
            <a:pPr algn="l"/>
            <a:r>
              <a:rPr lang="en-US" b="0" i="0" dirty="0">
                <a:solidFill>
                  <a:srgbClr val="333333"/>
                </a:solidFill>
                <a:effectLst/>
                <a:latin typeface="Noto Sans" panose="020B0502040204020203" pitchFamily="34" charset="0"/>
              </a:rPr>
              <a:t>Official </a:t>
            </a:r>
            <a:r>
              <a:rPr lang="en-US" b="0" i="0" dirty="0" err="1">
                <a:solidFill>
                  <a:srgbClr val="333333"/>
                </a:solidFill>
                <a:effectLst/>
                <a:latin typeface="Noto Sans" panose="020B0502040204020203" pitchFamily="34" charset="0"/>
              </a:rPr>
              <a:t>Solr</a:t>
            </a:r>
            <a:r>
              <a:rPr lang="en-US" b="0" i="0" dirty="0">
                <a:solidFill>
                  <a:srgbClr val="333333"/>
                </a:solidFill>
                <a:effectLst/>
                <a:latin typeface="Noto Sans" panose="020B0502040204020203" pitchFamily="34" charset="0"/>
              </a:rPr>
              <a:t> Documentation; Tutorials, Guides for Deployment und </a:t>
            </a:r>
            <a:r>
              <a:rPr lang="en-US" dirty="0">
                <a:solidFill>
                  <a:srgbClr val="333333"/>
                </a:solidFill>
                <a:latin typeface="Noto Sans" panose="020B0502040204020203" pitchFamily="34" charset="0"/>
              </a:rPr>
              <a:t>Configuration, Documentation of Query-Parser and much more</a:t>
            </a:r>
            <a:br>
              <a:rPr lang="en-US" dirty="0"/>
            </a:br>
            <a:endParaRPr lang="en-US" sz="2000" dirty="0"/>
          </a:p>
          <a:p>
            <a:r>
              <a:rPr lang="en-US" sz="2000" dirty="0">
                <a:hlinkClick r:id="rId4"/>
              </a:rPr>
              <a:t>hub.docker.com/_/</a:t>
            </a:r>
            <a:r>
              <a:rPr lang="en-US" sz="2000" dirty="0" err="1">
                <a:hlinkClick r:id="rId4"/>
              </a:rPr>
              <a:t>solr</a:t>
            </a:r>
            <a:endParaRPr lang="en-US" sz="2000" dirty="0"/>
          </a:p>
          <a:p>
            <a:r>
              <a:rPr lang="en-US" dirty="0"/>
              <a:t>Official Docker-Image</a:t>
            </a:r>
          </a:p>
          <a:p>
            <a:endParaRPr lang="en-US" sz="2000" dirty="0"/>
          </a:p>
          <a:p>
            <a:r>
              <a:rPr lang="en-US" sz="2000" dirty="0">
                <a:hlinkClick r:id="rId5"/>
              </a:rPr>
              <a:t>baeldung.com/</a:t>
            </a:r>
            <a:r>
              <a:rPr lang="en-US" sz="2000" dirty="0" err="1">
                <a:hlinkClick r:id="rId5"/>
              </a:rPr>
              <a:t>apache-solrj</a:t>
            </a:r>
            <a:endParaRPr lang="en-US" sz="2000" dirty="0"/>
          </a:p>
          <a:p>
            <a:r>
              <a:rPr lang="en-US" dirty="0" err="1"/>
              <a:t>SolrJ</a:t>
            </a:r>
            <a:r>
              <a:rPr lang="en-US" dirty="0"/>
              <a:t>-Tutorial</a:t>
            </a:r>
          </a:p>
          <a:p>
            <a:endParaRPr lang="en-US" dirty="0"/>
          </a:p>
          <a:p>
            <a:endParaRPr lang="en-US" dirty="0"/>
          </a:p>
        </p:txBody>
      </p:sp>
      <p:sp>
        <p:nvSpPr>
          <p:cNvPr id="2" name="Date Placeholder 1">
            <a:extLst>
              <a:ext uri="{FF2B5EF4-FFF2-40B4-BE49-F238E27FC236}">
                <a16:creationId xmlns:a16="http://schemas.microsoft.com/office/drawing/2014/main" id="{C3E4C732-6897-63A1-0040-673B3C3E094F}"/>
              </a:ext>
            </a:extLst>
          </p:cNvPr>
          <p:cNvSpPr>
            <a:spLocks noGrp="1"/>
          </p:cNvSpPr>
          <p:nvPr>
            <p:ph type="dt" sz="half" idx="18"/>
          </p:nvPr>
        </p:nvSpPr>
        <p:spPr/>
        <p:txBody>
          <a:bodyPr/>
          <a:lstStyle/>
          <a:p>
            <a:pPr algn="r"/>
            <a:fld id="{F7589BDE-D275-48E5-9926-0260C2129B60}" type="datetime1">
              <a:rPr lang="de-CH" smtClean="0"/>
              <a:pPr algn="r"/>
              <a:t>29.03.2025</a:t>
            </a:fld>
            <a:endParaRPr lang="de-CH" dirty="0"/>
          </a:p>
        </p:txBody>
      </p:sp>
      <p:sp>
        <p:nvSpPr>
          <p:cNvPr id="3" name="Footer Placeholder 2">
            <a:extLst>
              <a:ext uri="{FF2B5EF4-FFF2-40B4-BE49-F238E27FC236}">
                <a16:creationId xmlns:a16="http://schemas.microsoft.com/office/drawing/2014/main" id="{10CBB25F-82D7-EDA4-2598-4508983FE235}"/>
              </a:ext>
            </a:extLst>
          </p:cNvPr>
          <p:cNvSpPr>
            <a:spLocks noGrp="1"/>
          </p:cNvSpPr>
          <p:nvPr>
            <p:ph type="ftr" sz="quarter" idx="19"/>
          </p:nvPr>
        </p:nvSpPr>
        <p:spPr/>
        <p:txBody>
          <a:bodyPr/>
          <a:lstStyle/>
          <a:p>
            <a:endParaRPr lang="de-CH" dirty="0"/>
          </a:p>
        </p:txBody>
      </p:sp>
      <p:sp>
        <p:nvSpPr>
          <p:cNvPr id="4" name="Slide Number Placeholder 3">
            <a:extLst>
              <a:ext uri="{FF2B5EF4-FFF2-40B4-BE49-F238E27FC236}">
                <a16:creationId xmlns:a16="http://schemas.microsoft.com/office/drawing/2014/main" id="{668EA531-4D02-FBE9-B89A-2B114F74C721}"/>
              </a:ext>
            </a:extLst>
          </p:cNvPr>
          <p:cNvSpPr>
            <a:spLocks noGrp="1"/>
          </p:cNvSpPr>
          <p:nvPr>
            <p:ph type="sldNum" sz="quarter" idx="20"/>
          </p:nvPr>
        </p:nvSpPr>
        <p:spPr/>
        <p:txBody>
          <a:bodyPr/>
          <a:lstStyle/>
          <a:p>
            <a:r>
              <a:rPr lang="de-CH"/>
              <a:t>| </a:t>
            </a:r>
            <a:fld id="{8CF9DE7D-F270-4E16-BA04-5BCA8969A2EA}" type="slidenum">
              <a:rPr lang="de-CH" smtClean="0"/>
              <a:pPr/>
              <a:t>13</a:t>
            </a:fld>
            <a:endParaRPr lang="de-CH" dirty="0"/>
          </a:p>
        </p:txBody>
      </p:sp>
      <p:sp>
        <p:nvSpPr>
          <p:cNvPr id="16" name="TextBox 15">
            <a:extLst>
              <a:ext uri="{FF2B5EF4-FFF2-40B4-BE49-F238E27FC236}">
                <a16:creationId xmlns:a16="http://schemas.microsoft.com/office/drawing/2014/main" id="{32BD9C20-D7C0-2293-C233-13AB8D99A735}"/>
              </a:ext>
            </a:extLst>
          </p:cNvPr>
          <p:cNvSpPr txBox="1"/>
          <p:nvPr/>
        </p:nvSpPr>
        <p:spPr bwMode="gray">
          <a:xfrm>
            <a:off x="619304" y="4869160"/>
            <a:ext cx="5260672" cy="1295640"/>
          </a:xfrm>
          <a:prstGeom prst="rect">
            <a:avLst/>
          </a:prstGeom>
          <a:noFill/>
        </p:spPr>
        <p:txBody>
          <a:bodyPr wrap="square" lIns="0" tIns="0" rIns="0" bIns="0" rtlCol="0">
            <a:noAutofit/>
          </a:bodyPr>
          <a:lstStyle/>
          <a:p>
            <a:pPr algn="ctr">
              <a:lnSpc>
                <a:spcPct val="120000"/>
              </a:lnSpc>
              <a:spcBef>
                <a:spcPts val="200"/>
              </a:spcBef>
              <a:spcAft>
                <a:spcPts val="300"/>
              </a:spcAft>
            </a:pPr>
            <a:r>
              <a:rPr lang="de-CH" sz="2400" dirty="0">
                <a:hlinkClick r:id="rId6"/>
              </a:rPr>
              <a:t>github.com/</a:t>
            </a:r>
            <a:r>
              <a:rPr lang="de-CH" sz="2400" dirty="0" err="1">
                <a:hlinkClick r:id="rId6"/>
              </a:rPr>
              <a:t>lizzyTheLizard</a:t>
            </a:r>
            <a:r>
              <a:rPr lang="de-CH" sz="2400" dirty="0">
                <a:hlinkClick r:id="rId6"/>
              </a:rPr>
              <a:t>/solr-jfs2023</a:t>
            </a:r>
            <a:endParaRPr lang="de-CH" sz="2400" dirty="0"/>
          </a:p>
          <a:p>
            <a:pPr algn="ctr">
              <a:lnSpc>
                <a:spcPct val="120000"/>
              </a:lnSpc>
              <a:spcBef>
                <a:spcPts val="200"/>
              </a:spcBef>
              <a:spcAft>
                <a:spcPts val="300"/>
              </a:spcAft>
            </a:pPr>
            <a:r>
              <a:rPr lang="de-CH" sz="2000" spc="20" dirty="0"/>
              <a:t>Slides and </a:t>
            </a:r>
            <a:r>
              <a:rPr lang="de-CH" sz="2000" spc="20" dirty="0" err="1"/>
              <a:t>examples</a:t>
            </a:r>
            <a:endParaRPr lang="de-CH" sz="2000" spc="20" dirty="0"/>
          </a:p>
        </p:txBody>
      </p:sp>
    </p:spTree>
    <p:extLst>
      <p:ext uri="{BB962C8B-B14F-4D97-AF65-F5344CB8AC3E}">
        <p14:creationId xmlns:p14="http://schemas.microsoft.com/office/powerpoint/2010/main" val="3911429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2038B0F1-A30E-0E62-7F41-0CEEA4B0BB2E}"/>
              </a:ext>
            </a:extLst>
          </p:cNvPr>
          <p:cNvSpPr>
            <a:spLocks noGrp="1"/>
          </p:cNvSpPr>
          <p:nvPr>
            <p:ph type="dt" sz="half" idx="10"/>
          </p:nvPr>
        </p:nvSpPr>
        <p:spPr/>
        <p:txBody>
          <a:bodyPr/>
          <a:lstStyle/>
          <a:p>
            <a:pPr algn="r"/>
            <a:fld id="{F7589BDE-D275-48E5-9926-0260C2129B60}" type="datetime1">
              <a:rPr lang="de-CH" smtClean="0"/>
              <a:pPr algn="r"/>
              <a:t>29.03.2025</a:t>
            </a:fld>
            <a:endParaRPr lang="de-CH" dirty="0"/>
          </a:p>
        </p:txBody>
      </p:sp>
      <p:sp>
        <p:nvSpPr>
          <p:cNvPr id="8" name="Footer Placeholder 7">
            <a:extLst>
              <a:ext uri="{FF2B5EF4-FFF2-40B4-BE49-F238E27FC236}">
                <a16:creationId xmlns:a16="http://schemas.microsoft.com/office/drawing/2014/main" id="{72C4B423-8E75-E15A-9EA5-4DD3DC518959}"/>
              </a:ext>
            </a:extLst>
          </p:cNvPr>
          <p:cNvSpPr>
            <a:spLocks noGrp="1"/>
          </p:cNvSpPr>
          <p:nvPr>
            <p:ph type="ftr" sz="quarter" idx="11"/>
          </p:nvPr>
        </p:nvSpPr>
        <p:spPr/>
        <p:txBody>
          <a:bodyPr/>
          <a:lstStyle/>
          <a:p>
            <a:endParaRPr lang="de-CH" dirty="0"/>
          </a:p>
        </p:txBody>
      </p:sp>
      <p:sp>
        <p:nvSpPr>
          <p:cNvPr id="9" name="Slide Number Placeholder 8">
            <a:extLst>
              <a:ext uri="{FF2B5EF4-FFF2-40B4-BE49-F238E27FC236}">
                <a16:creationId xmlns:a16="http://schemas.microsoft.com/office/drawing/2014/main" id="{F71F1B86-4BA3-6A48-EA92-5A0ECB51AEB1}"/>
              </a:ext>
            </a:extLst>
          </p:cNvPr>
          <p:cNvSpPr>
            <a:spLocks noGrp="1"/>
          </p:cNvSpPr>
          <p:nvPr>
            <p:ph type="sldNum" sz="quarter" idx="12"/>
          </p:nvPr>
        </p:nvSpPr>
        <p:spPr/>
        <p:txBody>
          <a:bodyPr/>
          <a:lstStyle/>
          <a:p>
            <a:r>
              <a:rPr lang="de-CH"/>
              <a:t>| </a:t>
            </a:r>
            <a:fld id="{8CF9DE7D-F270-4E16-BA04-5BCA8969A2EA}" type="slidenum">
              <a:rPr lang="de-CH" smtClean="0"/>
              <a:pPr/>
              <a:t>2</a:t>
            </a:fld>
            <a:endParaRPr lang="de-CH" dirty="0"/>
          </a:p>
        </p:txBody>
      </p:sp>
      <p:sp>
        <p:nvSpPr>
          <p:cNvPr id="11" name="TextBox 10">
            <a:extLst>
              <a:ext uri="{FF2B5EF4-FFF2-40B4-BE49-F238E27FC236}">
                <a16:creationId xmlns:a16="http://schemas.microsoft.com/office/drawing/2014/main" id="{83330DE0-70BF-DD81-337D-CB4FF26711D1}"/>
              </a:ext>
            </a:extLst>
          </p:cNvPr>
          <p:cNvSpPr txBox="1"/>
          <p:nvPr/>
        </p:nvSpPr>
        <p:spPr bwMode="gray">
          <a:xfrm>
            <a:off x="-24680" y="2982724"/>
            <a:ext cx="12216680" cy="892552"/>
          </a:xfrm>
          <a:prstGeom prst="rect">
            <a:avLst/>
          </a:prstGeom>
          <a:noFill/>
        </p:spPr>
        <p:txBody>
          <a:bodyPr wrap="square">
            <a:spAutoFit/>
          </a:bodyPr>
          <a:lstStyle/>
          <a:p>
            <a:pPr algn="ctr"/>
            <a:r>
              <a:rPr lang="de-DE" sz="5200" dirty="0" err="1"/>
              <a:t>What</a:t>
            </a:r>
            <a:r>
              <a:rPr lang="de-DE" sz="5200" dirty="0"/>
              <a:t> </a:t>
            </a:r>
            <a:r>
              <a:rPr lang="de-DE" sz="5200" dirty="0" err="1"/>
              <a:t>is</a:t>
            </a:r>
            <a:r>
              <a:rPr lang="de-DE" sz="5200" dirty="0"/>
              <a:t> Search?</a:t>
            </a:r>
          </a:p>
        </p:txBody>
      </p:sp>
    </p:spTree>
    <p:extLst>
      <p:ext uri="{BB962C8B-B14F-4D97-AF65-F5344CB8AC3E}">
        <p14:creationId xmlns:p14="http://schemas.microsoft.com/office/powerpoint/2010/main" val="931077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DAB5CCF-EB77-656A-2B8B-27AE531678F3}"/>
              </a:ext>
            </a:extLst>
          </p:cNvPr>
          <p:cNvSpPr>
            <a:spLocks noGrp="1"/>
          </p:cNvSpPr>
          <p:nvPr>
            <p:ph type="body" sz="quarter" idx="15"/>
          </p:nvPr>
        </p:nvSpPr>
        <p:spPr/>
        <p:txBody>
          <a:bodyPr/>
          <a:lstStyle/>
          <a:p>
            <a:endParaRPr lang="de-CH"/>
          </a:p>
        </p:txBody>
      </p:sp>
      <p:sp>
        <p:nvSpPr>
          <p:cNvPr id="2" name="Title 1">
            <a:extLst>
              <a:ext uri="{FF2B5EF4-FFF2-40B4-BE49-F238E27FC236}">
                <a16:creationId xmlns:a16="http://schemas.microsoft.com/office/drawing/2014/main" id="{E14842A0-79D8-625E-5654-859F1E8FB229}"/>
              </a:ext>
            </a:extLst>
          </p:cNvPr>
          <p:cNvSpPr>
            <a:spLocks noGrp="1"/>
          </p:cNvSpPr>
          <p:nvPr>
            <p:ph type="title"/>
          </p:nvPr>
        </p:nvSpPr>
        <p:spPr/>
        <p:txBody>
          <a:bodyPr/>
          <a:lstStyle/>
          <a:p>
            <a:r>
              <a:rPr lang="de-DE" dirty="0"/>
              <a:t>Filtern oder Suchen?</a:t>
            </a:r>
          </a:p>
        </p:txBody>
      </p:sp>
      <p:sp>
        <p:nvSpPr>
          <p:cNvPr id="5" name="Subtitle 4">
            <a:extLst>
              <a:ext uri="{FF2B5EF4-FFF2-40B4-BE49-F238E27FC236}">
                <a16:creationId xmlns:a16="http://schemas.microsoft.com/office/drawing/2014/main" id="{2A9E6EF3-245A-685E-C950-AA55579FB7E9}"/>
              </a:ext>
            </a:extLst>
          </p:cNvPr>
          <p:cNvSpPr>
            <a:spLocks noGrp="1"/>
          </p:cNvSpPr>
          <p:nvPr>
            <p:ph type="subTitle" idx="17"/>
          </p:nvPr>
        </p:nvSpPr>
        <p:spPr/>
        <p:txBody>
          <a:bodyPr/>
          <a:lstStyle/>
          <a:p>
            <a:endParaRPr lang="de-CH"/>
          </a:p>
        </p:txBody>
      </p:sp>
      <p:pic>
        <p:nvPicPr>
          <p:cNvPr id="10" name="Content Placeholder 9">
            <a:extLst>
              <a:ext uri="{FF2B5EF4-FFF2-40B4-BE49-F238E27FC236}">
                <a16:creationId xmlns:a16="http://schemas.microsoft.com/office/drawing/2014/main" id="{555E972F-2164-A8DF-21EE-B8BE95A0A5C9}"/>
              </a:ext>
            </a:extLst>
          </p:cNvPr>
          <p:cNvPicPr>
            <a:picLocks noGrp="1" noChangeAspect="1"/>
          </p:cNvPicPr>
          <p:nvPr>
            <p:ph idx="1"/>
          </p:nvPr>
        </p:nvPicPr>
        <p:blipFill rotWithShape="1">
          <a:blip r:embed="rId3"/>
          <a:srcRect t="10490" b="9503"/>
          <a:stretch/>
        </p:blipFill>
        <p:spPr>
          <a:xfrm>
            <a:off x="1055440" y="1412776"/>
            <a:ext cx="9968866" cy="4735639"/>
          </a:xfrm>
        </p:spPr>
      </p:pic>
      <p:sp>
        <p:nvSpPr>
          <p:cNvPr id="7" name="Date Placeholder 6">
            <a:extLst>
              <a:ext uri="{FF2B5EF4-FFF2-40B4-BE49-F238E27FC236}">
                <a16:creationId xmlns:a16="http://schemas.microsoft.com/office/drawing/2014/main" id="{2038B0F1-A30E-0E62-7F41-0CEEA4B0BB2E}"/>
              </a:ext>
            </a:extLst>
          </p:cNvPr>
          <p:cNvSpPr>
            <a:spLocks noGrp="1"/>
          </p:cNvSpPr>
          <p:nvPr>
            <p:ph type="dt" sz="half" idx="18"/>
          </p:nvPr>
        </p:nvSpPr>
        <p:spPr/>
        <p:txBody>
          <a:bodyPr/>
          <a:lstStyle/>
          <a:p>
            <a:pPr algn="r"/>
            <a:fld id="{F7589BDE-D275-48E5-9926-0260C2129B60}" type="datetime1">
              <a:rPr lang="de-CH" smtClean="0"/>
              <a:pPr algn="r"/>
              <a:t>29.03.2025</a:t>
            </a:fld>
            <a:endParaRPr lang="de-CH" dirty="0"/>
          </a:p>
        </p:txBody>
      </p:sp>
      <p:sp>
        <p:nvSpPr>
          <p:cNvPr id="8" name="Footer Placeholder 7">
            <a:extLst>
              <a:ext uri="{FF2B5EF4-FFF2-40B4-BE49-F238E27FC236}">
                <a16:creationId xmlns:a16="http://schemas.microsoft.com/office/drawing/2014/main" id="{72C4B423-8E75-E15A-9EA5-4DD3DC518959}"/>
              </a:ext>
            </a:extLst>
          </p:cNvPr>
          <p:cNvSpPr>
            <a:spLocks noGrp="1"/>
          </p:cNvSpPr>
          <p:nvPr>
            <p:ph type="ftr" sz="quarter" idx="19"/>
          </p:nvPr>
        </p:nvSpPr>
        <p:spPr/>
        <p:txBody>
          <a:bodyPr/>
          <a:lstStyle/>
          <a:p>
            <a:endParaRPr lang="de-CH" dirty="0"/>
          </a:p>
        </p:txBody>
      </p:sp>
      <p:sp>
        <p:nvSpPr>
          <p:cNvPr id="9" name="Slide Number Placeholder 8">
            <a:extLst>
              <a:ext uri="{FF2B5EF4-FFF2-40B4-BE49-F238E27FC236}">
                <a16:creationId xmlns:a16="http://schemas.microsoft.com/office/drawing/2014/main" id="{F71F1B86-4BA3-6A48-EA92-5A0ECB51AEB1}"/>
              </a:ext>
            </a:extLst>
          </p:cNvPr>
          <p:cNvSpPr>
            <a:spLocks noGrp="1"/>
          </p:cNvSpPr>
          <p:nvPr>
            <p:ph type="sldNum" sz="quarter" idx="20"/>
          </p:nvPr>
        </p:nvSpPr>
        <p:spPr/>
        <p:txBody>
          <a:bodyPr/>
          <a:lstStyle/>
          <a:p>
            <a:r>
              <a:rPr lang="de-CH"/>
              <a:t>| </a:t>
            </a:r>
            <a:fld id="{8CF9DE7D-F270-4E16-BA04-5BCA8969A2EA}" type="slidenum">
              <a:rPr lang="de-CH" smtClean="0"/>
              <a:pPr/>
              <a:t>3</a:t>
            </a:fld>
            <a:endParaRPr lang="de-CH" dirty="0"/>
          </a:p>
        </p:txBody>
      </p:sp>
      <p:sp>
        <p:nvSpPr>
          <p:cNvPr id="12" name="TextBox 11">
            <a:extLst>
              <a:ext uri="{FF2B5EF4-FFF2-40B4-BE49-F238E27FC236}">
                <a16:creationId xmlns:a16="http://schemas.microsoft.com/office/drawing/2014/main" id="{AFFCB77D-C4B7-7EC4-E85D-C7BC1485A514}"/>
              </a:ext>
            </a:extLst>
          </p:cNvPr>
          <p:cNvSpPr txBox="1"/>
          <p:nvPr/>
        </p:nvSpPr>
        <p:spPr bwMode="gray">
          <a:xfrm>
            <a:off x="10416480" y="2420888"/>
            <a:ext cx="914400" cy="914400"/>
          </a:xfrm>
          <a:prstGeom prst="rect">
            <a:avLst/>
          </a:prstGeom>
          <a:noFill/>
        </p:spPr>
        <p:txBody>
          <a:bodyPr wrap="none" lIns="0" tIns="0" rIns="0" bIns="0" rtlCol="0">
            <a:noAutofit/>
          </a:bodyPr>
          <a:lstStyle/>
          <a:p>
            <a:pPr algn="l">
              <a:lnSpc>
                <a:spcPct val="120000"/>
              </a:lnSpc>
              <a:spcBef>
                <a:spcPts val="200"/>
              </a:spcBef>
              <a:spcAft>
                <a:spcPts val="300"/>
              </a:spcAft>
            </a:pPr>
            <a:r>
              <a:rPr lang="de-DE" sz="4000" spc="20" dirty="0" err="1">
                <a:solidFill>
                  <a:schemeClr val="accent1"/>
                </a:solidFill>
              </a:rPr>
              <a:t>Searching</a:t>
            </a:r>
            <a:endParaRPr lang="de-DE" sz="4000" spc="20" dirty="0">
              <a:solidFill>
                <a:schemeClr val="accent1"/>
              </a:solidFill>
            </a:endParaRPr>
          </a:p>
        </p:txBody>
      </p:sp>
      <p:cxnSp>
        <p:nvCxnSpPr>
          <p:cNvPr id="14" name="Straight Connector 13">
            <a:extLst>
              <a:ext uri="{FF2B5EF4-FFF2-40B4-BE49-F238E27FC236}">
                <a16:creationId xmlns:a16="http://schemas.microsoft.com/office/drawing/2014/main" id="{56B2ED19-41EE-CC3D-C42F-55E01810F0F6}"/>
              </a:ext>
            </a:extLst>
          </p:cNvPr>
          <p:cNvCxnSpPr>
            <a:cxnSpLocks/>
          </p:cNvCxnSpPr>
          <p:nvPr/>
        </p:nvCxnSpPr>
        <p:spPr bwMode="gray">
          <a:xfrm flipH="1" flipV="1">
            <a:off x="10128448" y="1844824"/>
            <a:ext cx="504056" cy="576064"/>
          </a:xfrm>
          <a:prstGeom prst="line">
            <a:avLst/>
          </a:prstGeom>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31268A08-F3F9-C663-9024-EFE457616324}"/>
              </a:ext>
            </a:extLst>
          </p:cNvPr>
          <p:cNvSpPr txBox="1"/>
          <p:nvPr/>
        </p:nvSpPr>
        <p:spPr bwMode="gray">
          <a:xfrm>
            <a:off x="119261" y="2420888"/>
            <a:ext cx="914400" cy="914400"/>
          </a:xfrm>
          <a:prstGeom prst="rect">
            <a:avLst/>
          </a:prstGeom>
          <a:noFill/>
        </p:spPr>
        <p:txBody>
          <a:bodyPr wrap="none" lIns="0" tIns="0" rIns="0" bIns="0" rtlCol="0">
            <a:noAutofit/>
          </a:bodyPr>
          <a:lstStyle/>
          <a:p>
            <a:pPr algn="l">
              <a:lnSpc>
                <a:spcPct val="120000"/>
              </a:lnSpc>
              <a:spcBef>
                <a:spcPts val="200"/>
              </a:spcBef>
              <a:spcAft>
                <a:spcPts val="300"/>
              </a:spcAft>
            </a:pPr>
            <a:r>
              <a:rPr lang="de-DE" sz="4000" spc="20" dirty="0" err="1">
                <a:solidFill>
                  <a:schemeClr val="accent1"/>
                </a:solidFill>
              </a:rPr>
              <a:t>Filtering</a:t>
            </a:r>
            <a:endParaRPr lang="de-DE" sz="4000" spc="20" dirty="0">
              <a:solidFill>
                <a:schemeClr val="accent1"/>
              </a:solidFill>
            </a:endParaRPr>
          </a:p>
        </p:txBody>
      </p:sp>
      <p:cxnSp>
        <p:nvCxnSpPr>
          <p:cNvPr id="21" name="Straight Connector 20">
            <a:extLst>
              <a:ext uri="{FF2B5EF4-FFF2-40B4-BE49-F238E27FC236}">
                <a16:creationId xmlns:a16="http://schemas.microsoft.com/office/drawing/2014/main" id="{46046BF3-B5C5-CC84-4843-75C461EAC7A9}"/>
              </a:ext>
            </a:extLst>
          </p:cNvPr>
          <p:cNvCxnSpPr>
            <a:cxnSpLocks/>
          </p:cNvCxnSpPr>
          <p:nvPr/>
        </p:nvCxnSpPr>
        <p:spPr bwMode="gray">
          <a:xfrm flipV="1">
            <a:off x="1487488" y="2708920"/>
            <a:ext cx="864096" cy="72008"/>
          </a:xfrm>
          <a:prstGeom prst="line">
            <a:avLst/>
          </a:prstGeo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7595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6D2B009E-113A-9E03-24F9-D1D92CB2F858}"/>
              </a:ext>
            </a:extLst>
          </p:cNvPr>
          <p:cNvSpPr>
            <a:spLocks noGrp="1"/>
          </p:cNvSpPr>
          <p:nvPr>
            <p:ph type="dt" sz="half" idx="10"/>
          </p:nvPr>
        </p:nvSpPr>
        <p:spPr/>
        <p:txBody>
          <a:bodyPr/>
          <a:lstStyle/>
          <a:p>
            <a:pPr algn="r"/>
            <a:fld id="{F7589BDE-D275-48E5-9926-0260C2129B60}" type="datetime1">
              <a:rPr lang="de-CH" smtClean="0"/>
              <a:pPr algn="r"/>
              <a:t>29.03.2025</a:t>
            </a:fld>
            <a:endParaRPr lang="de-CH" dirty="0"/>
          </a:p>
        </p:txBody>
      </p:sp>
      <p:sp>
        <p:nvSpPr>
          <p:cNvPr id="7" name="Footer Placeholder 6">
            <a:extLst>
              <a:ext uri="{FF2B5EF4-FFF2-40B4-BE49-F238E27FC236}">
                <a16:creationId xmlns:a16="http://schemas.microsoft.com/office/drawing/2014/main" id="{3BCE114E-8E38-4BE3-755B-AA83136D5A60}"/>
              </a:ext>
            </a:extLst>
          </p:cNvPr>
          <p:cNvSpPr>
            <a:spLocks noGrp="1"/>
          </p:cNvSpPr>
          <p:nvPr>
            <p:ph type="ftr" sz="quarter" idx="11"/>
          </p:nvPr>
        </p:nvSpPr>
        <p:spPr>
          <a:xfrm rot="10800000" flipV="1">
            <a:off x="3287688" y="6165304"/>
            <a:ext cx="5616624" cy="62483"/>
          </a:xfrm>
        </p:spPr>
        <p:txBody>
          <a:bodyPr/>
          <a:lstStyle/>
          <a:p>
            <a:r>
              <a:rPr lang="de-CH" dirty="0" err="1"/>
              <a:t>from</a:t>
            </a:r>
            <a:r>
              <a:rPr lang="de-CH" dirty="0"/>
              <a:t> https://www.reddit.com/r/dankmemes/comments/pi2aj3/why_is_my_search_engine_called_e621/</a:t>
            </a:r>
          </a:p>
        </p:txBody>
      </p:sp>
      <p:sp>
        <p:nvSpPr>
          <p:cNvPr id="8" name="Slide Number Placeholder 7">
            <a:extLst>
              <a:ext uri="{FF2B5EF4-FFF2-40B4-BE49-F238E27FC236}">
                <a16:creationId xmlns:a16="http://schemas.microsoft.com/office/drawing/2014/main" id="{DF954FB1-7EF1-E888-D669-04BEEF40917A}"/>
              </a:ext>
            </a:extLst>
          </p:cNvPr>
          <p:cNvSpPr>
            <a:spLocks noGrp="1"/>
          </p:cNvSpPr>
          <p:nvPr>
            <p:ph type="sldNum" sz="quarter" idx="12"/>
          </p:nvPr>
        </p:nvSpPr>
        <p:spPr/>
        <p:txBody>
          <a:bodyPr/>
          <a:lstStyle/>
          <a:p>
            <a:r>
              <a:rPr lang="de-CH"/>
              <a:t>| </a:t>
            </a:r>
            <a:fld id="{8CF9DE7D-F270-4E16-BA04-5BCA8969A2EA}" type="slidenum">
              <a:rPr lang="de-CH" smtClean="0"/>
              <a:pPr/>
              <a:t>4</a:t>
            </a:fld>
            <a:endParaRPr lang="de-CH" dirty="0"/>
          </a:p>
        </p:txBody>
      </p:sp>
      <p:pic>
        <p:nvPicPr>
          <p:cNvPr id="1026" name="Picture 2">
            <a:extLst>
              <a:ext uri="{FF2B5EF4-FFF2-40B4-BE49-F238E27FC236}">
                <a16:creationId xmlns:a16="http://schemas.microsoft.com/office/drawing/2014/main" id="{0682504E-18A4-ADEA-0592-B9DA5F08D5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480" y="116632"/>
            <a:ext cx="9531424" cy="558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2505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2038B0F1-A30E-0E62-7F41-0CEEA4B0BB2E}"/>
              </a:ext>
            </a:extLst>
          </p:cNvPr>
          <p:cNvSpPr>
            <a:spLocks noGrp="1"/>
          </p:cNvSpPr>
          <p:nvPr>
            <p:ph type="dt" sz="half" idx="10"/>
          </p:nvPr>
        </p:nvSpPr>
        <p:spPr/>
        <p:txBody>
          <a:bodyPr/>
          <a:lstStyle/>
          <a:p>
            <a:pPr algn="r"/>
            <a:fld id="{F7589BDE-D275-48E5-9926-0260C2129B60}" type="datetime1">
              <a:rPr lang="de-CH" smtClean="0"/>
              <a:pPr algn="r"/>
              <a:t>29.03.2025</a:t>
            </a:fld>
            <a:endParaRPr lang="de-CH" dirty="0"/>
          </a:p>
        </p:txBody>
      </p:sp>
      <p:sp>
        <p:nvSpPr>
          <p:cNvPr id="8" name="Footer Placeholder 7">
            <a:extLst>
              <a:ext uri="{FF2B5EF4-FFF2-40B4-BE49-F238E27FC236}">
                <a16:creationId xmlns:a16="http://schemas.microsoft.com/office/drawing/2014/main" id="{72C4B423-8E75-E15A-9EA5-4DD3DC518959}"/>
              </a:ext>
            </a:extLst>
          </p:cNvPr>
          <p:cNvSpPr>
            <a:spLocks noGrp="1"/>
          </p:cNvSpPr>
          <p:nvPr>
            <p:ph type="ftr" sz="quarter" idx="11"/>
          </p:nvPr>
        </p:nvSpPr>
        <p:spPr/>
        <p:txBody>
          <a:bodyPr/>
          <a:lstStyle/>
          <a:p>
            <a:endParaRPr lang="de-CH" dirty="0"/>
          </a:p>
        </p:txBody>
      </p:sp>
      <p:sp>
        <p:nvSpPr>
          <p:cNvPr id="9" name="Slide Number Placeholder 8">
            <a:extLst>
              <a:ext uri="{FF2B5EF4-FFF2-40B4-BE49-F238E27FC236}">
                <a16:creationId xmlns:a16="http://schemas.microsoft.com/office/drawing/2014/main" id="{F71F1B86-4BA3-6A48-EA92-5A0ECB51AEB1}"/>
              </a:ext>
            </a:extLst>
          </p:cNvPr>
          <p:cNvSpPr>
            <a:spLocks noGrp="1"/>
          </p:cNvSpPr>
          <p:nvPr>
            <p:ph type="sldNum" sz="quarter" idx="12"/>
          </p:nvPr>
        </p:nvSpPr>
        <p:spPr/>
        <p:txBody>
          <a:bodyPr/>
          <a:lstStyle/>
          <a:p>
            <a:r>
              <a:rPr lang="de-CH"/>
              <a:t>| </a:t>
            </a:r>
            <a:fld id="{8CF9DE7D-F270-4E16-BA04-5BCA8969A2EA}" type="slidenum">
              <a:rPr lang="de-CH" smtClean="0"/>
              <a:pPr/>
              <a:t>5</a:t>
            </a:fld>
            <a:endParaRPr lang="de-CH" dirty="0"/>
          </a:p>
        </p:txBody>
      </p:sp>
      <p:sp>
        <p:nvSpPr>
          <p:cNvPr id="11" name="TextBox 10">
            <a:extLst>
              <a:ext uri="{FF2B5EF4-FFF2-40B4-BE49-F238E27FC236}">
                <a16:creationId xmlns:a16="http://schemas.microsoft.com/office/drawing/2014/main" id="{83330DE0-70BF-DD81-337D-CB4FF26711D1}"/>
              </a:ext>
            </a:extLst>
          </p:cNvPr>
          <p:cNvSpPr txBox="1"/>
          <p:nvPr/>
        </p:nvSpPr>
        <p:spPr bwMode="gray">
          <a:xfrm>
            <a:off x="-24680" y="2982724"/>
            <a:ext cx="12216680" cy="892552"/>
          </a:xfrm>
          <a:prstGeom prst="rect">
            <a:avLst/>
          </a:prstGeom>
          <a:noFill/>
        </p:spPr>
        <p:txBody>
          <a:bodyPr wrap="square">
            <a:spAutoFit/>
          </a:bodyPr>
          <a:lstStyle/>
          <a:p>
            <a:pPr algn="ctr"/>
            <a:r>
              <a:rPr lang="de-DE" sz="5200" dirty="0" err="1"/>
              <a:t>What</a:t>
            </a:r>
            <a:r>
              <a:rPr lang="de-DE" sz="5200" dirty="0"/>
              <a:t> </a:t>
            </a:r>
            <a:r>
              <a:rPr lang="de-DE" sz="5200" dirty="0" err="1"/>
              <a:t>is</a:t>
            </a:r>
            <a:r>
              <a:rPr lang="de-DE" sz="5200" dirty="0"/>
              <a:t> </a:t>
            </a:r>
            <a:r>
              <a:rPr lang="de-DE" sz="5200" dirty="0" err="1"/>
              <a:t>Solr</a:t>
            </a:r>
            <a:r>
              <a:rPr lang="de-DE" sz="5200" dirty="0"/>
              <a:t>?</a:t>
            </a:r>
          </a:p>
        </p:txBody>
      </p:sp>
    </p:spTree>
    <p:extLst>
      <p:ext uri="{BB962C8B-B14F-4D97-AF65-F5344CB8AC3E}">
        <p14:creationId xmlns:p14="http://schemas.microsoft.com/office/powerpoint/2010/main" val="2883076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 Placeholder 38">
            <a:extLst>
              <a:ext uri="{FF2B5EF4-FFF2-40B4-BE49-F238E27FC236}">
                <a16:creationId xmlns:a16="http://schemas.microsoft.com/office/drawing/2014/main" id="{A63A26CD-2654-5B72-B9BD-5A4B849E51B9}"/>
              </a:ext>
            </a:extLst>
          </p:cNvPr>
          <p:cNvSpPr>
            <a:spLocks noGrp="1"/>
          </p:cNvSpPr>
          <p:nvPr>
            <p:ph type="body" sz="quarter" idx="15"/>
          </p:nvPr>
        </p:nvSpPr>
        <p:spPr/>
        <p:txBody>
          <a:bodyPr/>
          <a:lstStyle/>
          <a:p>
            <a:endParaRPr lang="de-CH"/>
          </a:p>
        </p:txBody>
      </p:sp>
      <p:sp>
        <p:nvSpPr>
          <p:cNvPr id="5" name="Title 4">
            <a:extLst>
              <a:ext uri="{FF2B5EF4-FFF2-40B4-BE49-F238E27FC236}">
                <a16:creationId xmlns:a16="http://schemas.microsoft.com/office/drawing/2014/main" id="{3A67EAE4-A290-8623-327A-52F27139A8D9}"/>
              </a:ext>
            </a:extLst>
          </p:cNvPr>
          <p:cNvSpPr>
            <a:spLocks noGrp="1"/>
          </p:cNvSpPr>
          <p:nvPr>
            <p:ph type="title"/>
          </p:nvPr>
        </p:nvSpPr>
        <p:spPr/>
        <p:txBody>
          <a:bodyPr/>
          <a:lstStyle/>
          <a:p>
            <a:r>
              <a:rPr lang="de-DE" noProof="0" dirty="0"/>
              <a:t>Apache Solr</a:t>
            </a:r>
          </a:p>
        </p:txBody>
      </p:sp>
      <p:sp>
        <p:nvSpPr>
          <p:cNvPr id="8" name="Subtitle 7">
            <a:extLst>
              <a:ext uri="{FF2B5EF4-FFF2-40B4-BE49-F238E27FC236}">
                <a16:creationId xmlns:a16="http://schemas.microsoft.com/office/drawing/2014/main" id="{EE57073D-888A-488B-001B-9A549AAB47F9}"/>
              </a:ext>
            </a:extLst>
          </p:cNvPr>
          <p:cNvSpPr>
            <a:spLocks noGrp="1"/>
          </p:cNvSpPr>
          <p:nvPr>
            <p:ph type="subTitle" idx="17"/>
          </p:nvPr>
        </p:nvSpPr>
        <p:spPr/>
        <p:txBody>
          <a:bodyPr/>
          <a:lstStyle/>
          <a:p>
            <a:r>
              <a:rPr lang="de-DE" noProof="0" dirty="0"/>
              <a:t>Facts and </a:t>
            </a:r>
            <a:r>
              <a:rPr lang="de-DE" noProof="0" dirty="0" err="1"/>
              <a:t>Figures</a:t>
            </a:r>
            <a:endParaRPr lang="de-DE" noProof="0" dirty="0"/>
          </a:p>
        </p:txBody>
      </p:sp>
      <p:sp>
        <p:nvSpPr>
          <p:cNvPr id="38" name="Content Placeholder 37">
            <a:extLst>
              <a:ext uri="{FF2B5EF4-FFF2-40B4-BE49-F238E27FC236}">
                <a16:creationId xmlns:a16="http://schemas.microsoft.com/office/drawing/2014/main" id="{B9E85F5F-7F4B-0E10-91D7-39D846318DAA}"/>
              </a:ext>
            </a:extLst>
          </p:cNvPr>
          <p:cNvSpPr>
            <a:spLocks noGrp="1"/>
          </p:cNvSpPr>
          <p:nvPr>
            <p:ph idx="1"/>
          </p:nvPr>
        </p:nvSpPr>
        <p:spPr/>
        <p:txBody>
          <a:bodyPr/>
          <a:lstStyle/>
          <a:p>
            <a:pPr marL="285750" indent="-285750">
              <a:buFont typeface="Arial" panose="020B0604020202020204" pitchFamily="34" charset="0"/>
              <a:buChar char="•"/>
            </a:pPr>
            <a:r>
              <a:rPr lang="en-US" dirty="0"/>
              <a:t>Open-Source-Enterprise-</a:t>
            </a:r>
            <a:r>
              <a:rPr lang="en-US" dirty="0" err="1"/>
              <a:t>Suchplattform</a:t>
            </a:r>
            <a:endParaRPr lang="en-US" dirty="0"/>
          </a:p>
          <a:p>
            <a:pPr marL="285750" indent="-285750">
              <a:buFont typeface="Arial" panose="020B0604020202020204" pitchFamily="34" charset="0"/>
              <a:buChar char="•"/>
            </a:pPr>
            <a:r>
              <a:rPr lang="en-US" dirty="0"/>
              <a:t>Developed in Java, based on Apache Lucene (as e.g. Elasticsearch)</a:t>
            </a:r>
          </a:p>
          <a:p>
            <a:pPr marL="285750" indent="-285750">
              <a:buFont typeface="Arial" panose="020B0604020202020204" pitchFamily="34" charset="0"/>
              <a:buChar char="•"/>
            </a:pPr>
            <a:r>
              <a:rPr lang="en-US" dirty="0"/>
              <a:t>Index-Search</a:t>
            </a:r>
          </a:p>
          <a:p>
            <a:pPr marL="285750" indent="-285750">
              <a:buFont typeface="Arial" panose="020B0604020202020204" pitchFamily="34" charset="0"/>
              <a:buChar char="•"/>
            </a:pPr>
            <a:r>
              <a:rPr lang="en-US" dirty="0"/>
              <a:t>Provide features like Highlighting, Faceting, Clustering, Stemming, Replication, Balancing, Binary documents, etc.</a:t>
            </a:r>
          </a:p>
          <a:p>
            <a:pPr marL="285750" indent="-285750">
              <a:buFont typeface="Arial" panose="020B0604020202020204" pitchFamily="34" charset="0"/>
              <a:buChar char="•"/>
            </a:pPr>
            <a:r>
              <a:rPr lang="en-US" dirty="0"/>
              <a:t>Use by DuckDuckGo, Adobe, Instagram, eBay, Netflix, Disney etc.</a:t>
            </a:r>
          </a:p>
          <a:p>
            <a:endParaRPr lang="en-US" dirty="0"/>
          </a:p>
          <a:p>
            <a:endParaRPr lang="en-US" dirty="0"/>
          </a:p>
        </p:txBody>
      </p:sp>
      <p:sp>
        <p:nvSpPr>
          <p:cNvPr id="2" name="Date Placeholder 1">
            <a:extLst>
              <a:ext uri="{FF2B5EF4-FFF2-40B4-BE49-F238E27FC236}">
                <a16:creationId xmlns:a16="http://schemas.microsoft.com/office/drawing/2014/main" id="{C3E4C732-6897-63A1-0040-673B3C3E094F}"/>
              </a:ext>
            </a:extLst>
          </p:cNvPr>
          <p:cNvSpPr>
            <a:spLocks noGrp="1"/>
          </p:cNvSpPr>
          <p:nvPr>
            <p:ph type="dt" sz="half" idx="18"/>
          </p:nvPr>
        </p:nvSpPr>
        <p:spPr/>
        <p:txBody>
          <a:bodyPr/>
          <a:lstStyle/>
          <a:p>
            <a:pPr algn="r"/>
            <a:fld id="{F7589BDE-D275-48E5-9926-0260C2129B60}" type="datetime1">
              <a:rPr lang="de-CH" smtClean="0"/>
              <a:pPr algn="r"/>
              <a:t>29.03.2025</a:t>
            </a:fld>
            <a:endParaRPr lang="de-CH" dirty="0"/>
          </a:p>
        </p:txBody>
      </p:sp>
      <p:sp>
        <p:nvSpPr>
          <p:cNvPr id="4" name="Slide Number Placeholder 3">
            <a:extLst>
              <a:ext uri="{FF2B5EF4-FFF2-40B4-BE49-F238E27FC236}">
                <a16:creationId xmlns:a16="http://schemas.microsoft.com/office/drawing/2014/main" id="{668EA531-4D02-FBE9-B89A-2B114F74C721}"/>
              </a:ext>
            </a:extLst>
          </p:cNvPr>
          <p:cNvSpPr>
            <a:spLocks noGrp="1"/>
          </p:cNvSpPr>
          <p:nvPr>
            <p:ph type="sldNum" sz="quarter" idx="20"/>
          </p:nvPr>
        </p:nvSpPr>
        <p:spPr/>
        <p:txBody>
          <a:bodyPr/>
          <a:lstStyle/>
          <a:p>
            <a:r>
              <a:rPr lang="de-CH"/>
              <a:t>| </a:t>
            </a:r>
            <a:fld id="{8CF9DE7D-F270-4E16-BA04-5BCA8969A2EA}" type="slidenum">
              <a:rPr lang="de-CH" smtClean="0"/>
              <a:pPr/>
              <a:t>6</a:t>
            </a:fld>
            <a:endParaRPr lang="de-CH" dirty="0"/>
          </a:p>
        </p:txBody>
      </p:sp>
      <p:cxnSp>
        <p:nvCxnSpPr>
          <p:cNvPr id="11" name="Straight Connector 10">
            <a:extLst>
              <a:ext uri="{FF2B5EF4-FFF2-40B4-BE49-F238E27FC236}">
                <a16:creationId xmlns:a16="http://schemas.microsoft.com/office/drawing/2014/main" id="{7F42CCAA-EB8B-132B-CB27-E728E095A177}"/>
              </a:ext>
            </a:extLst>
          </p:cNvPr>
          <p:cNvCxnSpPr>
            <a:cxnSpLocks/>
          </p:cNvCxnSpPr>
          <p:nvPr/>
        </p:nvCxnSpPr>
        <p:spPr bwMode="gray">
          <a:xfrm flipV="1">
            <a:off x="1000974" y="4834396"/>
            <a:ext cx="10122560" cy="9510"/>
          </a:xfrm>
          <a:prstGeom prst="line">
            <a:avLst/>
          </a:prstGeom>
          <a:ln w="3810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Oval 20">
            <a:extLst>
              <a:ext uri="{FF2B5EF4-FFF2-40B4-BE49-F238E27FC236}">
                <a16:creationId xmlns:a16="http://schemas.microsoft.com/office/drawing/2014/main" id="{83DFA0E2-EA5B-BABC-0C6A-5DF5F7AD41FE}"/>
              </a:ext>
            </a:extLst>
          </p:cNvPr>
          <p:cNvSpPr/>
          <p:nvPr/>
        </p:nvSpPr>
        <p:spPr bwMode="gray">
          <a:xfrm>
            <a:off x="676931" y="4510354"/>
            <a:ext cx="648086" cy="648086"/>
          </a:xfrm>
          <a:prstGeom prst="ellipse">
            <a:avLst/>
          </a:prstGeom>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lnSpc>
                <a:spcPct val="120000"/>
              </a:lnSpc>
            </a:pPr>
            <a:r>
              <a:rPr lang="en-GB" sz="1600" spc="20" dirty="0">
                <a:solidFill>
                  <a:schemeClr val="bg1"/>
                </a:solidFill>
              </a:rPr>
              <a:t>1999</a:t>
            </a:r>
            <a:endParaRPr lang="de-CH" sz="1600" spc="20" dirty="0" err="1">
              <a:solidFill>
                <a:schemeClr val="bg1"/>
              </a:solidFill>
            </a:endParaRPr>
          </a:p>
        </p:txBody>
      </p:sp>
      <p:sp>
        <p:nvSpPr>
          <p:cNvPr id="22" name="Oval 21">
            <a:extLst>
              <a:ext uri="{FF2B5EF4-FFF2-40B4-BE49-F238E27FC236}">
                <a16:creationId xmlns:a16="http://schemas.microsoft.com/office/drawing/2014/main" id="{A474D331-AC76-6BCD-4209-5AC7A5C16BBD}"/>
              </a:ext>
            </a:extLst>
          </p:cNvPr>
          <p:cNvSpPr/>
          <p:nvPr/>
        </p:nvSpPr>
        <p:spPr bwMode="gray">
          <a:xfrm>
            <a:off x="2136340" y="4510353"/>
            <a:ext cx="648086" cy="648086"/>
          </a:xfrm>
          <a:prstGeom prst="ellipse">
            <a:avLst/>
          </a:prstGeom>
          <a:ln/>
        </p:spPr>
        <p:style>
          <a:lnRef idx="0">
            <a:schemeClr val="accent2"/>
          </a:lnRef>
          <a:fillRef idx="3">
            <a:schemeClr val="accent2"/>
          </a:fillRef>
          <a:effectRef idx="3">
            <a:schemeClr val="accent2"/>
          </a:effectRef>
          <a:fontRef idx="minor">
            <a:schemeClr val="lt1"/>
          </a:fontRef>
        </p:style>
        <p:txBody>
          <a:bodyPr lIns="0" tIns="0" rIns="0" bIns="0" rtlCol="0" anchor="ctr"/>
          <a:lstStyle/>
          <a:p>
            <a:pPr algn="ctr">
              <a:lnSpc>
                <a:spcPct val="120000"/>
              </a:lnSpc>
            </a:pPr>
            <a:r>
              <a:rPr lang="en-GB" sz="1600" spc="20" dirty="0">
                <a:solidFill>
                  <a:schemeClr val="bg1"/>
                </a:solidFill>
              </a:rPr>
              <a:t>2001</a:t>
            </a:r>
            <a:endParaRPr lang="de-CH" sz="1600" spc="20" dirty="0" err="1">
              <a:solidFill>
                <a:schemeClr val="bg1"/>
              </a:solidFill>
            </a:endParaRPr>
          </a:p>
        </p:txBody>
      </p:sp>
      <p:sp>
        <p:nvSpPr>
          <p:cNvPr id="23" name="Oval 22">
            <a:extLst>
              <a:ext uri="{FF2B5EF4-FFF2-40B4-BE49-F238E27FC236}">
                <a16:creationId xmlns:a16="http://schemas.microsoft.com/office/drawing/2014/main" id="{5E67102A-C189-7CCE-A31F-F8A2895777D2}"/>
              </a:ext>
            </a:extLst>
          </p:cNvPr>
          <p:cNvSpPr/>
          <p:nvPr/>
        </p:nvSpPr>
        <p:spPr bwMode="gray">
          <a:xfrm>
            <a:off x="3572520" y="4510353"/>
            <a:ext cx="648086" cy="648086"/>
          </a:xfrm>
          <a:prstGeom prst="ellipse">
            <a:avLst/>
          </a:prstGeom>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lnSpc>
                <a:spcPct val="120000"/>
              </a:lnSpc>
            </a:pPr>
            <a:r>
              <a:rPr lang="en-GB" sz="1600" spc="20" dirty="0">
                <a:solidFill>
                  <a:schemeClr val="bg1"/>
                </a:solidFill>
              </a:rPr>
              <a:t>2004</a:t>
            </a:r>
            <a:endParaRPr lang="de-CH" sz="1600" spc="20" dirty="0" err="1">
              <a:solidFill>
                <a:schemeClr val="bg1"/>
              </a:solidFill>
            </a:endParaRPr>
          </a:p>
        </p:txBody>
      </p:sp>
      <p:sp>
        <p:nvSpPr>
          <p:cNvPr id="24" name="Oval 23">
            <a:extLst>
              <a:ext uri="{FF2B5EF4-FFF2-40B4-BE49-F238E27FC236}">
                <a16:creationId xmlns:a16="http://schemas.microsoft.com/office/drawing/2014/main" id="{27B88A71-A4E9-BA2B-6F17-F60AD4234531}"/>
              </a:ext>
            </a:extLst>
          </p:cNvPr>
          <p:cNvSpPr/>
          <p:nvPr/>
        </p:nvSpPr>
        <p:spPr bwMode="gray">
          <a:xfrm>
            <a:off x="5008700" y="4510353"/>
            <a:ext cx="648086" cy="648086"/>
          </a:xfrm>
          <a:prstGeom prst="ellipse">
            <a:avLst/>
          </a:prstGeom>
          <a:ln/>
        </p:spPr>
        <p:style>
          <a:lnRef idx="0">
            <a:schemeClr val="accent2"/>
          </a:lnRef>
          <a:fillRef idx="3">
            <a:schemeClr val="accent2"/>
          </a:fillRef>
          <a:effectRef idx="3">
            <a:schemeClr val="accent2"/>
          </a:effectRef>
          <a:fontRef idx="minor">
            <a:schemeClr val="lt1"/>
          </a:fontRef>
        </p:style>
        <p:txBody>
          <a:bodyPr lIns="0" tIns="0" rIns="0" bIns="0" rtlCol="0" anchor="ctr"/>
          <a:lstStyle/>
          <a:p>
            <a:pPr algn="ctr">
              <a:lnSpc>
                <a:spcPct val="120000"/>
              </a:lnSpc>
            </a:pPr>
            <a:r>
              <a:rPr lang="en-GB" sz="1600" spc="20" dirty="0">
                <a:solidFill>
                  <a:schemeClr val="bg1"/>
                </a:solidFill>
              </a:rPr>
              <a:t>2006</a:t>
            </a:r>
            <a:endParaRPr lang="de-CH" sz="1600" spc="20" dirty="0" err="1">
              <a:solidFill>
                <a:schemeClr val="bg1"/>
              </a:solidFill>
            </a:endParaRPr>
          </a:p>
        </p:txBody>
      </p:sp>
      <p:sp>
        <p:nvSpPr>
          <p:cNvPr id="25" name="Oval 24">
            <a:extLst>
              <a:ext uri="{FF2B5EF4-FFF2-40B4-BE49-F238E27FC236}">
                <a16:creationId xmlns:a16="http://schemas.microsoft.com/office/drawing/2014/main" id="{ECEDD31D-F1AA-D717-05EA-07CA12C70A25}"/>
              </a:ext>
            </a:extLst>
          </p:cNvPr>
          <p:cNvSpPr/>
          <p:nvPr/>
        </p:nvSpPr>
        <p:spPr bwMode="gray">
          <a:xfrm>
            <a:off x="7169719" y="4510353"/>
            <a:ext cx="648086" cy="648086"/>
          </a:xfrm>
          <a:prstGeom prst="ellipse">
            <a:avLst/>
          </a:prstGeom>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lnSpc>
                <a:spcPct val="120000"/>
              </a:lnSpc>
            </a:pPr>
            <a:r>
              <a:rPr lang="en-GB" sz="1600" spc="20" dirty="0">
                <a:solidFill>
                  <a:schemeClr val="bg1"/>
                </a:solidFill>
              </a:rPr>
              <a:t>2012</a:t>
            </a:r>
            <a:endParaRPr lang="de-CH" sz="1600" spc="20" dirty="0" err="1">
              <a:solidFill>
                <a:schemeClr val="bg1"/>
              </a:solidFill>
            </a:endParaRPr>
          </a:p>
        </p:txBody>
      </p:sp>
      <p:sp>
        <p:nvSpPr>
          <p:cNvPr id="26" name="Oval 25">
            <a:extLst>
              <a:ext uri="{FF2B5EF4-FFF2-40B4-BE49-F238E27FC236}">
                <a16:creationId xmlns:a16="http://schemas.microsoft.com/office/drawing/2014/main" id="{78864CEF-EE47-9A11-4AEE-27ECE0F95B34}"/>
              </a:ext>
            </a:extLst>
          </p:cNvPr>
          <p:cNvSpPr/>
          <p:nvPr/>
        </p:nvSpPr>
        <p:spPr bwMode="gray">
          <a:xfrm>
            <a:off x="9328590" y="4510353"/>
            <a:ext cx="648086" cy="648086"/>
          </a:xfrm>
          <a:prstGeom prst="ellipse">
            <a:avLst/>
          </a:prstGeom>
          <a:ln/>
        </p:spPr>
        <p:style>
          <a:lnRef idx="0">
            <a:schemeClr val="accent2"/>
          </a:lnRef>
          <a:fillRef idx="3">
            <a:schemeClr val="accent2"/>
          </a:fillRef>
          <a:effectRef idx="3">
            <a:schemeClr val="accent2"/>
          </a:effectRef>
          <a:fontRef idx="minor">
            <a:schemeClr val="lt1"/>
          </a:fontRef>
        </p:style>
        <p:txBody>
          <a:bodyPr lIns="0" tIns="0" rIns="0" bIns="0" rtlCol="0" anchor="ctr"/>
          <a:lstStyle/>
          <a:p>
            <a:pPr algn="ctr">
              <a:lnSpc>
                <a:spcPct val="120000"/>
              </a:lnSpc>
            </a:pPr>
            <a:r>
              <a:rPr lang="en-GB" sz="1600" spc="20" dirty="0">
                <a:solidFill>
                  <a:schemeClr val="bg1"/>
                </a:solidFill>
              </a:rPr>
              <a:t>2021</a:t>
            </a:r>
            <a:endParaRPr lang="de-CH" sz="1600" spc="20" dirty="0" err="1">
              <a:solidFill>
                <a:schemeClr val="bg1"/>
              </a:solidFill>
            </a:endParaRPr>
          </a:p>
        </p:txBody>
      </p:sp>
      <p:sp>
        <p:nvSpPr>
          <p:cNvPr id="27" name="Oval 26">
            <a:extLst>
              <a:ext uri="{FF2B5EF4-FFF2-40B4-BE49-F238E27FC236}">
                <a16:creationId xmlns:a16="http://schemas.microsoft.com/office/drawing/2014/main" id="{7DCDE14E-74F2-1460-E823-82B18589292E}"/>
              </a:ext>
            </a:extLst>
          </p:cNvPr>
          <p:cNvSpPr/>
          <p:nvPr/>
        </p:nvSpPr>
        <p:spPr bwMode="gray">
          <a:xfrm>
            <a:off x="10758051" y="4510353"/>
            <a:ext cx="648086" cy="648086"/>
          </a:xfrm>
          <a:prstGeom prst="ellipse">
            <a:avLst/>
          </a:prstGeom>
          <a:ln/>
        </p:spPr>
        <p:style>
          <a:lnRef idx="0">
            <a:schemeClr val="accent1"/>
          </a:lnRef>
          <a:fillRef idx="3">
            <a:schemeClr val="accent1"/>
          </a:fillRef>
          <a:effectRef idx="3">
            <a:schemeClr val="accent1"/>
          </a:effectRef>
          <a:fontRef idx="minor">
            <a:schemeClr val="lt1"/>
          </a:fontRef>
        </p:style>
        <p:txBody>
          <a:bodyPr lIns="0" tIns="0" rIns="0" bIns="0" rtlCol="0" anchor="ctr"/>
          <a:lstStyle/>
          <a:p>
            <a:pPr algn="ctr">
              <a:lnSpc>
                <a:spcPct val="120000"/>
              </a:lnSpc>
            </a:pPr>
            <a:r>
              <a:rPr lang="en-GB" sz="1600" spc="20" dirty="0">
                <a:solidFill>
                  <a:schemeClr val="bg1"/>
                </a:solidFill>
              </a:rPr>
              <a:t>2022</a:t>
            </a:r>
            <a:endParaRPr lang="de-CH" sz="1600" spc="20" dirty="0" err="1">
              <a:solidFill>
                <a:schemeClr val="bg1"/>
              </a:solidFill>
            </a:endParaRPr>
          </a:p>
        </p:txBody>
      </p:sp>
      <p:sp>
        <p:nvSpPr>
          <p:cNvPr id="29" name="TextBox 28">
            <a:extLst>
              <a:ext uri="{FF2B5EF4-FFF2-40B4-BE49-F238E27FC236}">
                <a16:creationId xmlns:a16="http://schemas.microsoft.com/office/drawing/2014/main" id="{1DFBBC98-3070-0ACF-4CA8-20EEE627995C}"/>
              </a:ext>
            </a:extLst>
          </p:cNvPr>
          <p:cNvSpPr txBox="1"/>
          <p:nvPr/>
        </p:nvSpPr>
        <p:spPr bwMode="gray">
          <a:xfrm>
            <a:off x="-382451" y="5511205"/>
            <a:ext cx="2766850" cy="452975"/>
          </a:xfrm>
          <a:prstGeom prst="rect">
            <a:avLst/>
          </a:prstGeom>
          <a:noFill/>
        </p:spPr>
        <p:txBody>
          <a:bodyPr wrap="none" lIns="0" tIns="0" rIns="0" bIns="0" rtlCol="0">
            <a:noAutofit/>
          </a:bodyPr>
          <a:lstStyle/>
          <a:p>
            <a:pPr algn="ctr">
              <a:lnSpc>
                <a:spcPct val="120000"/>
              </a:lnSpc>
              <a:spcBef>
                <a:spcPts val="200"/>
              </a:spcBef>
              <a:spcAft>
                <a:spcPts val="300"/>
              </a:spcAft>
            </a:pPr>
            <a:r>
              <a:rPr lang="de-DE" sz="1400" spc="20" dirty="0"/>
              <a:t>Erste Version der Such-</a:t>
            </a:r>
            <a:br>
              <a:rPr lang="de-DE" sz="1400" spc="20" dirty="0"/>
            </a:br>
            <a:r>
              <a:rPr lang="de-DE" sz="1400" spc="20" dirty="0"/>
              <a:t>Engine Lucene</a:t>
            </a:r>
          </a:p>
        </p:txBody>
      </p:sp>
      <p:sp>
        <p:nvSpPr>
          <p:cNvPr id="30" name="TextBox 29">
            <a:extLst>
              <a:ext uri="{FF2B5EF4-FFF2-40B4-BE49-F238E27FC236}">
                <a16:creationId xmlns:a16="http://schemas.microsoft.com/office/drawing/2014/main" id="{F6059ECA-285C-E0EC-3BAA-75BB7E031ABE}"/>
              </a:ext>
            </a:extLst>
          </p:cNvPr>
          <p:cNvSpPr txBox="1"/>
          <p:nvPr/>
        </p:nvSpPr>
        <p:spPr bwMode="gray">
          <a:xfrm>
            <a:off x="1095728" y="3667893"/>
            <a:ext cx="2766850" cy="914400"/>
          </a:xfrm>
          <a:prstGeom prst="rect">
            <a:avLst/>
          </a:prstGeom>
          <a:noFill/>
        </p:spPr>
        <p:txBody>
          <a:bodyPr wrap="none" lIns="0" tIns="0" rIns="0" bIns="0" rtlCol="0">
            <a:noAutofit/>
          </a:bodyPr>
          <a:lstStyle/>
          <a:p>
            <a:pPr algn="ctr">
              <a:lnSpc>
                <a:spcPct val="120000"/>
              </a:lnSpc>
              <a:spcBef>
                <a:spcPts val="200"/>
              </a:spcBef>
              <a:spcAft>
                <a:spcPts val="300"/>
              </a:spcAft>
            </a:pPr>
            <a:r>
              <a:rPr lang="de-DE" sz="1400" spc="20" dirty="0"/>
              <a:t>Übergabe Lucene</a:t>
            </a:r>
            <a:br>
              <a:rPr lang="de-DE" sz="1400" spc="20" dirty="0"/>
            </a:br>
            <a:r>
              <a:rPr lang="de-DE" sz="1400" spc="20" dirty="0"/>
              <a:t>an die Apache Foundation</a:t>
            </a:r>
          </a:p>
        </p:txBody>
      </p:sp>
      <p:sp>
        <p:nvSpPr>
          <p:cNvPr id="31" name="TextBox 30">
            <a:extLst>
              <a:ext uri="{FF2B5EF4-FFF2-40B4-BE49-F238E27FC236}">
                <a16:creationId xmlns:a16="http://schemas.microsoft.com/office/drawing/2014/main" id="{3F2F8039-7C13-9F0A-CCB6-79E1F2DACFC0}"/>
              </a:ext>
            </a:extLst>
          </p:cNvPr>
          <p:cNvSpPr txBox="1"/>
          <p:nvPr/>
        </p:nvSpPr>
        <p:spPr bwMode="gray">
          <a:xfrm>
            <a:off x="2565893" y="5471871"/>
            <a:ext cx="2766850" cy="522004"/>
          </a:xfrm>
          <a:prstGeom prst="rect">
            <a:avLst/>
          </a:prstGeom>
          <a:noFill/>
        </p:spPr>
        <p:txBody>
          <a:bodyPr wrap="none" lIns="0" tIns="0" rIns="0" bIns="0" rtlCol="0">
            <a:noAutofit/>
          </a:bodyPr>
          <a:lstStyle/>
          <a:p>
            <a:pPr algn="ctr">
              <a:lnSpc>
                <a:spcPct val="120000"/>
              </a:lnSpc>
              <a:spcBef>
                <a:spcPts val="200"/>
              </a:spcBef>
              <a:spcAft>
                <a:spcPts val="300"/>
              </a:spcAft>
            </a:pPr>
            <a:r>
              <a:rPr lang="de-DE" sz="1400" spc="20" dirty="0"/>
              <a:t>Erste Version Solr als </a:t>
            </a:r>
            <a:br>
              <a:rPr lang="de-DE" sz="1400" spc="20" dirty="0"/>
            </a:br>
            <a:r>
              <a:rPr lang="de-DE" sz="1400" spc="20" dirty="0"/>
              <a:t>interne Suche bei CNET</a:t>
            </a:r>
          </a:p>
        </p:txBody>
      </p:sp>
      <p:sp>
        <p:nvSpPr>
          <p:cNvPr id="32" name="TextBox 31">
            <a:extLst>
              <a:ext uri="{FF2B5EF4-FFF2-40B4-BE49-F238E27FC236}">
                <a16:creationId xmlns:a16="http://schemas.microsoft.com/office/drawing/2014/main" id="{F6C9AD8C-9728-4AFF-2165-195D8E63457E}"/>
              </a:ext>
            </a:extLst>
          </p:cNvPr>
          <p:cNvSpPr txBox="1"/>
          <p:nvPr/>
        </p:nvSpPr>
        <p:spPr bwMode="gray">
          <a:xfrm>
            <a:off x="3981200" y="3670751"/>
            <a:ext cx="2766850" cy="607758"/>
          </a:xfrm>
          <a:prstGeom prst="rect">
            <a:avLst/>
          </a:prstGeom>
          <a:noFill/>
        </p:spPr>
        <p:txBody>
          <a:bodyPr wrap="none" lIns="0" tIns="0" rIns="0" bIns="0" rtlCol="0">
            <a:noAutofit/>
          </a:bodyPr>
          <a:lstStyle/>
          <a:p>
            <a:pPr algn="ctr">
              <a:lnSpc>
                <a:spcPct val="120000"/>
              </a:lnSpc>
              <a:spcBef>
                <a:spcPts val="200"/>
              </a:spcBef>
              <a:spcAft>
                <a:spcPts val="300"/>
              </a:spcAft>
            </a:pPr>
            <a:r>
              <a:rPr lang="de-DE" sz="1400" spc="20" dirty="0"/>
              <a:t>Übergabe Solr </a:t>
            </a:r>
            <a:br>
              <a:rPr lang="de-DE" sz="1400" spc="20" dirty="0"/>
            </a:br>
            <a:r>
              <a:rPr lang="de-DE" sz="1400" spc="20" dirty="0"/>
              <a:t>an die Apache Foundation</a:t>
            </a:r>
          </a:p>
        </p:txBody>
      </p:sp>
      <p:sp>
        <p:nvSpPr>
          <p:cNvPr id="33" name="TextBox 32">
            <a:extLst>
              <a:ext uri="{FF2B5EF4-FFF2-40B4-BE49-F238E27FC236}">
                <a16:creationId xmlns:a16="http://schemas.microsoft.com/office/drawing/2014/main" id="{A699E962-E8E3-AC56-12B2-5DA13D2511D1}"/>
              </a:ext>
            </a:extLst>
          </p:cNvPr>
          <p:cNvSpPr txBox="1"/>
          <p:nvPr/>
        </p:nvSpPr>
        <p:spPr bwMode="gray">
          <a:xfrm>
            <a:off x="6114093" y="5524914"/>
            <a:ext cx="2766850" cy="496374"/>
          </a:xfrm>
          <a:prstGeom prst="rect">
            <a:avLst/>
          </a:prstGeom>
          <a:noFill/>
        </p:spPr>
        <p:txBody>
          <a:bodyPr wrap="none" lIns="0" tIns="0" rIns="0" bIns="0" rtlCol="0">
            <a:noAutofit/>
          </a:bodyPr>
          <a:lstStyle/>
          <a:p>
            <a:pPr algn="ctr">
              <a:lnSpc>
                <a:spcPct val="120000"/>
              </a:lnSpc>
              <a:spcBef>
                <a:spcPts val="200"/>
              </a:spcBef>
              <a:spcAft>
                <a:spcPts val="300"/>
              </a:spcAft>
            </a:pPr>
            <a:r>
              <a:rPr lang="de-DE" sz="1400" spc="20" dirty="0" err="1"/>
              <a:t>Merge</a:t>
            </a:r>
            <a:r>
              <a:rPr lang="de-DE" sz="1400" spc="20" dirty="0"/>
              <a:t> der Projekte Solr und Lucene,</a:t>
            </a:r>
            <a:br>
              <a:rPr lang="de-DE" sz="1400" spc="20" dirty="0"/>
            </a:br>
            <a:r>
              <a:rPr lang="de-DE" sz="1400" spc="20" dirty="0"/>
              <a:t>Release 4.0</a:t>
            </a:r>
          </a:p>
        </p:txBody>
      </p:sp>
      <p:sp>
        <p:nvSpPr>
          <p:cNvPr id="34" name="TextBox 33">
            <a:extLst>
              <a:ext uri="{FF2B5EF4-FFF2-40B4-BE49-F238E27FC236}">
                <a16:creationId xmlns:a16="http://schemas.microsoft.com/office/drawing/2014/main" id="{C55C3FD1-AE14-B184-4FB7-08645406369C}"/>
              </a:ext>
            </a:extLst>
          </p:cNvPr>
          <p:cNvSpPr txBox="1"/>
          <p:nvPr/>
        </p:nvSpPr>
        <p:spPr bwMode="gray">
          <a:xfrm>
            <a:off x="8269208" y="3646189"/>
            <a:ext cx="2766850" cy="496770"/>
          </a:xfrm>
          <a:prstGeom prst="rect">
            <a:avLst/>
          </a:prstGeom>
          <a:noFill/>
        </p:spPr>
        <p:txBody>
          <a:bodyPr wrap="none" lIns="0" tIns="0" rIns="0" bIns="0" rtlCol="0">
            <a:noAutofit/>
          </a:bodyPr>
          <a:lstStyle/>
          <a:p>
            <a:pPr algn="ctr">
              <a:lnSpc>
                <a:spcPct val="120000"/>
              </a:lnSpc>
              <a:spcBef>
                <a:spcPts val="200"/>
              </a:spcBef>
              <a:spcAft>
                <a:spcPts val="300"/>
              </a:spcAft>
            </a:pPr>
            <a:r>
              <a:rPr lang="de-DE" sz="1400" spc="20" dirty="0"/>
              <a:t>Solr wird eigenes Apache</a:t>
            </a:r>
            <a:br>
              <a:rPr lang="de-DE" sz="1400" spc="20" dirty="0"/>
            </a:br>
            <a:r>
              <a:rPr lang="de-DE" sz="1400" spc="20" dirty="0"/>
              <a:t>Top-Level Project</a:t>
            </a:r>
          </a:p>
        </p:txBody>
      </p:sp>
      <p:sp>
        <p:nvSpPr>
          <p:cNvPr id="35" name="TextBox 34">
            <a:extLst>
              <a:ext uri="{FF2B5EF4-FFF2-40B4-BE49-F238E27FC236}">
                <a16:creationId xmlns:a16="http://schemas.microsoft.com/office/drawing/2014/main" id="{03A188ED-ADB6-7EAB-5C1B-6749B870891E}"/>
              </a:ext>
            </a:extLst>
          </p:cNvPr>
          <p:cNvSpPr txBox="1"/>
          <p:nvPr/>
        </p:nvSpPr>
        <p:spPr bwMode="gray">
          <a:xfrm>
            <a:off x="9702631" y="5446389"/>
            <a:ext cx="2766850" cy="522004"/>
          </a:xfrm>
          <a:prstGeom prst="rect">
            <a:avLst/>
          </a:prstGeom>
          <a:noFill/>
        </p:spPr>
        <p:txBody>
          <a:bodyPr wrap="none" lIns="0" tIns="0" rIns="0" bIns="0" rtlCol="0">
            <a:noAutofit/>
          </a:bodyPr>
          <a:lstStyle/>
          <a:p>
            <a:pPr algn="ctr">
              <a:lnSpc>
                <a:spcPct val="120000"/>
              </a:lnSpc>
              <a:spcBef>
                <a:spcPts val="200"/>
              </a:spcBef>
              <a:spcAft>
                <a:spcPts val="300"/>
              </a:spcAft>
            </a:pPr>
            <a:r>
              <a:rPr lang="de-DE" sz="1400" spc="20" dirty="0"/>
              <a:t>Aktuelles </a:t>
            </a:r>
            <a:br>
              <a:rPr lang="de-DE" sz="1400" spc="20" dirty="0"/>
            </a:br>
            <a:r>
              <a:rPr lang="de-DE" sz="1400" spc="20" dirty="0"/>
              <a:t>Major-Release 9.0</a:t>
            </a:r>
          </a:p>
        </p:txBody>
      </p:sp>
      <p:cxnSp>
        <p:nvCxnSpPr>
          <p:cNvPr id="40" name="Straight Connector 39">
            <a:extLst>
              <a:ext uri="{FF2B5EF4-FFF2-40B4-BE49-F238E27FC236}">
                <a16:creationId xmlns:a16="http://schemas.microsoft.com/office/drawing/2014/main" id="{66EF09EE-79BD-2101-C5C0-0200A6D930B6}"/>
              </a:ext>
            </a:extLst>
          </p:cNvPr>
          <p:cNvCxnSpPr>
            <a:cxnSpLocks/>
            <a:stCxn id="30" idx="2"/>
          </p:cNvCxnSpPr>
          <p:nvPr/>
        </p:nvCxnSpPr>
        <p:spPr bwMode="gray">
          <a:xfrm flipV="1">
            <a:off x="2479153" y="4142959"/>
            <a:ext cx="0" cy="439334"/>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6E8BEB38-81E4-FABB-65F9-97AF253AB431}"/>
              </a:ext>
            </a:extLst>
          </p:cNvPr>
          <p:cNvCxnSpPr>
            <a:cxnSpLocks/>
          </p:cNvCxnSpPr>
          <p:nvPr/>
        </p:nvCxnSpPr>
        <p:spPr bwMode="gray">
          <a:xfrm flipV="1">
            <a:off x="5332743" y="4142959"/>
            <a:ext cx="0" cy="439334"/>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BD1E14C7-9338-C2B7-0909-0D76CBF12E1A}"/>
              </a:ext>
            </a:extLst>
          </p:cNvPr>
          <p:cNvCxnSpPr>
            <a:cxnSpLocks/>
            <a:stCxn id="26" idx="0"/>
            <a:endCxn id="34" idx="2"/>
          </p:cNvCxnSpPr>
          <p:nvPr/>
        </p:nvCxnSpPr>
        <p:spPr bwMode="gray">
          <a:xfrm flipV="1">
            <a:off x="9652633" y="4142959"/>
            <a:ext cx="0" cy="367394"/>
          </a:xfrm>
          <a:prstGeom prst="line">
            <a:avLst/>
          </a:prstGeom>
          <a:ln w="1270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8" name="Straight Connector 47">
            <a:extLst>
              <a:ext uri="{FF2B5EF4-FFF2-40B4-BE49-F238E27FC236}">
                <a16:creationId xmlns:a16="http://schemas.microsoft.com/office/drawing/2014/main" id="{07039743-8C2A-77A3-DFBC-B66B660B32D7}"/>
              </a:ext>
            </a:extLst>
          </p:cNvPr>
          <p:cNvCxnSpPr>
            <a:cxnSpLocks/>
          </p:cNvCxnSpPr>
          <p:nvPr/>
        </p:nvCxnSpPr>
        <p:spPr bwMode="gray">
          <a:xfrm flipV="1">
            <a:off x="1009907" y="5073036"/>
            <a:ext cx="0" cy="439334"/>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01CE8A3A-9160-6664-C893-BE69B8D2192E}"/>
              </a:ext>
            </a:extLst>
          </p:cNvPr>
          <p:cNvCxnSpPr>
            <a:cxnSpLocks/>
          </p:cNvCxnSpPr>
          <p:nvPr/>
        </p:nvCxnSpPr>
        <p:spPr bwMode="gray">
          <a:xfrm flipV="1">
            <a:off x="3889421" y="5007055"/>
            <a:ext cx="0" cy="439334"/>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74FB4D07-6445-3AC0-54F9-7D55CC1DAA6D}"/>
              </a:ext>
            </a:extLst>
          </p:cNvPr>
          <p:cNvCxnSpPr>
            <a:cxnSpLocks/>
            <a:stCxn id="33" idx="0"/>
            <a:endCxn id="25" idx="4"/>
          </p:cNvCxnSpPr>
          <p:nvPr/>
        </p:nvCxnSpPr>
        <p:spPr bwMode="gray">
          <a:xfrm flipH="1" flipV="1">
            <a:off x="7493762" y="5158439"/>
            <a:ext cx="3756" cy="366475"/>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1" name="Straight Connector 50">
            <a:extLst>
              <a:ext uri="{FF2B5EF4-FFF2-40B4-BE49-F238E27FC236}">
                <a16:creationId xmlns:a16="http://schemas.microsoft.com/office/drawing/2014/main" id="{FAAC6F76-66A2-DB86-425E-61C71DE471B8}"/>
              </a:ext>
            </a:extLst>
          </p:cNvPr>
          <p:cNvCxnSpPr>
            <a:cxnSpLocks/>
            <a:stCxn id="35" idx="0"/>
            <a:endCxn id="27" idx="4"/>
          </p:cNvCxnSpPr>
          <p:nvPr/>
        </p:nvCxnSpPr>
        <p:spPr bwMode="gray">
          <a:xfrm flipH="1" flipV="1">
            <a:off x="11082094" y="5158439"/>
            <a:ext cx="3962" cy="287950"/>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105563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D51583D-C580-C32B-92AE-56E62AF92D20}"/>
              </a:ext>
            </a:extLst>
          </p:cNvPr>
          <p:cNvSpPr>
            <a:spLocks noGrp="1"/>
          </p:cNvSpPr>
          <p:nvPr>
            <p:ph type="body" sz="quarter" idx="15"/>
          </p:nvPr>
        </p:nvSpPr>
        <p:spPr/>
        <p:txBody>
          <a:bodyPr/>
          <a:lstStyle/>
          <a:p>
            <a:endParaRPr lang="de-CH"/>
          </a:p>
        </p:txBody>
      </p:sp>
      <p:sp>
        <p:nvSpPr>
          <p:cNvPr id="5" name="Title 4">
            <a:extLst>
              <a:ext uri="{FF2B5EF4-FFF2-40B4-BE49-F238E27FC236}">
                <a16:creationId xmlns:a16="http://schemas.microsoft.com/office/drawing/2014/main" id="{3A67EAE4-A290-8623-327A-52F27139A8D9}"/>
              </a:ext>
            </a:extLst>
          </p:cNvPr>
          <p:cNvSpPr>
            <a:spLocks noGrp="1"/>
          </p:cNvSpPr>
          <p:nvPr>
            <p:ph type="title"/>
          </p:nvPr>
        </p:nvSpPr>
        <p:spPr/>
        <p:txBody>
          <a:bodyPr/>
          <a:lstStyle/>
          <a:p>
            <a:r>
              <a:rPr lang="de-DE" noProof="0" dirty="0"/>
              <a:t>Begriffe</a:t>
            </a:r>
          </a:p>
        </p:txBody>
      </p:sp>
      <p:sp>
        <p:nvSpPr>
          <p:cNvPr id="8" name="Subtitle 7">
            <a:extLst>
              <a:ext uri="{FF2B5EF4-FFF2-40B4-BE49-F238E27FC236}">
                <a16:creationId xmlns:a16="http://schemas.microsoft.com/office/drawing/2014/main" id="{EE57073D-888A-488B-001B-9A549AAB47F9}"/>
              </a:ext>
            </a:extLst>
          </p:cNvPr>
          <p:cNvSpPr>
            <a:spLocks noGrp="1"/>
          </p:cNvSpPr>
          <p:nvPr>
            <p:ph type="subTitle" idx="17"/>
          </p:nvPr>
        </p:nvSpPr>
        <p:spPr/>
        <p:txBody>
          <a:bodyPr/>
          <a:lstStyle/>
          <a:p>
            <a:endParaRPr lang="de-CH" dirty="0"/>
          </a:p>
        </p:txBody>
      </p:sp>
      <p:graphicFrame>
        <p:nvGraphicFramePr>
          <p:cNvPr id="9" name="Table 9">
            <a:extLst>
              <a:ext uri="{FF2B5EF4-FFF2-40B4-BE49-F238E27FC236}">
                <a16:creationId xmlns:a16="http://schemas.microsoft.com/office/drawing/2014/main" id="{60960F34-FC50-FD5A-AA32-C1759B2B4E9F}"/>
              </a:ext>
            </a:extLst>
          </p:cNvPr>
          <p:cNvGraphicFramePr>
            <a:graphicFrameLocks noGrp="1"/>
          </p:cNvGraphicFramePr>
          <p:nvPr>
            <p:ph idx="1"/>
            <p:extLst>
              <p:ext uri="{D42A27DB-BD31-4B8C-83A1-F6EECF244321}">
                <p14:modId xmlns:p14="http://schemas.microsoft.com/office/powerpoint/2010/main" val="159137203"/>
              </p:ext>
            </p:extLst>
          </p:nvPr>
        </p:nvGraphicFramePr>
        <p:xfrm>
          <a:off x="335360" y="1628775"/>
          <a:ext cx="11521280" cy="2656840"/>
        </p:xfrm>
        <a:graphic>
          <a:graphicData uri="http://schemas.openxmlformats.org/drawingml/2006/table">
            <a:tbl>
              <a:tblPr bandRow="1">
                <a:tableStyleId>{5C22544A-7EE6-4342-B048-85BDC9FD1C3A}</a:tableStyleId>
              </a:tblPr>
              <a:tblGrid>
                <a:gridCol w="1512168">
                  <a:extLst>
                    <a:ext uri="{9D8B030D-6E8A-4147-A177-3AD203B41FA5}">
                      <a16:colId xmlns:a16="http://schemas.microsoft.com/office/drawing/2014/main" val="2803163786"/>
                    </a:ext>
                  </a:extLst>
                </a:gridCol>
                <a:gridCol w="10009112">
                  <a:extLst>
                    <a:ext uri="{9D8B030D-6E8A-4147-A177-3AD203B41FA5}">
                      <a16:colId xmlns:a16="http://schemas.microsoft.com/office/drawing/2014/main" val="152680334"/>
                    </a:ext>
                  </a:extLst>
                </a:gridCol>
              </a:tblGrid>
              <a:tr h="370840">
                <a:tc>
                  <a:txBody>
                    <a:bodyPr/>
                    <a:lstStyle/>
                    <a:p>
                      <a:r>
                        <a:rPr lang="en-GB" dirty="0"/>
                        <a:t>Document</a:t>
                      </a:r>
                      <a:endParaRPr lang="de-CH" dirty="0"/>
                    </a:p>
                  </a:txBody>
                  <a:tcPr/>
                </a:tc>
                <a:tc>
                  <a:txBody>
                    <a:bodyPr/>
                    <a:lstStyle/>
                    <a:p>
                      <a:r>
                        <a:rPr lang="en-US" dirty="0"/>
                        <a:t>A set of data that describes something. The fundamental unit of information in </a:t>
                      </a:r>
                      <a:r>
                        <a:rPr lang="en-US" dirty="0" err="1"/>
                        <a:t>Solr</a:t>
                      </a:r>
                      <a:r>
                        <a:rPr lang="en-US" dirty="0"/>
                        <a:t>. Documents are composed of fields (semi-structured). They should have an ID.</a:t>
                      </a:r>
                    </a:p>
                  </a:txBody>
                  <a:tcPr/>
                </a:tc>
                <a:extLst>
                  <a:ext uri="{0D108BD9-81ED-4DB2-BD59-A6C34878D82A}">
                    <a16:rowId xmlns:a16="http://schemas.microsoft.com/office/drawing/2014/main" val="98455644"/>
                  </a:ext>
                </a:extLst>
              </a:tr>
              <a:tr h="170825">
                <a:tc>
                  <a:txBody>
                    <a:bodyPr/>
                    <a:lstStyle/>
                    <a:p>
                      <a:r>
                        <a:rPr lang="en-GB" dirty="0"/>
                        <a:t>Field</a:t>
                      </a:r>
                      <a:endParaRPr lang="de-CH" dirty="0"/>
                    </a:p>
                  </a:txBody>
                  <a:tcPr/>
                </a:tc>
                <a:tc>
                  <a:txBody>
                    <a:bodyPr/>
                    <a:lstStyle/>
                    <a:p>
                      <a:r>
                        <a:rPr lang="en-US" dirty="0"/>
                        <a:t>Part of a document, fields can contain different types of data, e.g., text, floating-point numbers, lists, etc.</a:t>
                      </a:r>
                    </a:p>
                  </a:txBody>
                  <a:tcPr/>
                </a:tc>
                <a:extLst>
                  <a:ext uri="{0D108BD9-81ED-4DB2-BD59-A6C34878D82A}">
                    <a16:rowId xmlns:a16="http://schemas.microsoft.com/office/drawing/2014/main" val="2437408162"/>
                  </a:ext>
                </a:extLst>
              </a:tr>
              <a:tr h="370840">
                <a:tc>
                  <a:txBody>
                    <a:bodyPr/>
                    <a:lstStyle/>
                    <a:p>
                      <a:r>
                        <a:rPr lang="en-GB" dirty="0"/>
                        <a:t>Collection</a:t>
                      </a:r>
                      <a:endParaRPr lang="de-CH" dirty="0"/>
                    </a:p>
                  </a:txBody>
                  <a:tcPr/>
                </a:tc>
                <a:tc>
                  <a:txBody>
                    <a:bodyPr/>
                    <a:lstStyle/>
                    <a:p>
                      <a:r>
                        <a:rPr lang="en-US" dirty="0"/>
                        <a:t>Documents grouped into a single logical index with a single configuration.</a:t>
                      </a:r>
                    </a:p>
                  </a:txBody>
                  <a:tcPr/>
                </a:tc>
                <a:extLst>
                  <a:ext uri="{0D108BD9-81ED-4DB2-BD59-A6C34878D82A}">
                    <a16:rowId xmlns:a16="http://schemas.microsoft.com/office/drawing/2014/main" val="3191397374"/>
                  </a:ext>
                </a:extLst>
              </a:tr>
              <a:tr h="370840">
                <a:tc>
                  <a:txBody>
                    <a:bodyPr/>
                    <a:lstStyle/>
                    <a:p>
                      <a:r>
                        <a:rPr lang="en-GB" dirty="0"/>
                        <a:t>Core</a:t>
                      </a:r>
                      <a:endParaRPr lang="de-CH" dirty="0"/>
                    </a:p>
                  </a:txBody>
                  <a:tcPr/>
                </a:tc>
                <a:tc>
                  <a:txBody>
                    <a:bodyPr/>
                    <a:lstStyle/>
                    <a:p>
                      <a:r>
                        <a:rPr lang="en-US" dirty="0"/>
                        <a:t>A single </a:t>
                      </a:r>
                      <a:r>
                        <a:rPr lang="en-US" dirty="0" err="1"/>
                        <a:t>Solr</a:t>
                      </a:r>
                      <a:r>
                        <a:rPr lang="en-US" dirty="0"/>
                        <a:t> instance/logical node. Multiple cores can run on a single physical node. Each core runs one collection</a:t>
                      </a:r>
                    </a:p>
                  </a:txBody>
                  <a:tcPr/>
                </a:tc>
                <a:extLst>
                  <a:ext uri="{0D108BD9-81ED-4DB2-BD59-A6C34878D82A}">
                    <a16:rowId xmlns:a16="http://schemas.microsoft.com/office/drawing/2014/main" val="3861000067"/>
                  </a:ext>
                </a:extLst>
              </a:tr>
              <a:tr h="370840">
                <a:tc>
                  <a:txBody>
                    <a:bodyPr/>
                    <a:lstStyle/>
                    <a:p>
                      <a:r>
                        <a:rPr lang="en-GB" dirty="0"/>
                        <a:t>Shard</a:t>
                      </a:r>
                    </a:p>
                  </a:txBody>
                  <a:tcPr/>
                </a:tc>
                <a:tc>
                  <a:txBody>
                    <a:bodyPr/>
                    <a:lstStyle/>
                    <a:p>
                      <a:r>
                        <a:rPr lang="de-CH" dirty="0"/>
                        <a:t>A </a:t>
                      </a:r>
                      <a:r>
                        <a:rPr lang="en-GB" dirty="0"/>
                        <a:t>collection can be distributed on multiple cores by splitting it up in shards. Each document is assigned to one shard.</a:t>
                      </a:r>
                    </a:p>
                  </a:txBody>
                  <a:tcPr/>
                </a:tc>
                <a:extLst>
                  <a:ext uri="{0D108BD9-81ED-4DB2-BD59-A6C34878D82A}">
                    <a16:rowId xmlns:a16="http://schemas.microsoft.com/office/drawing/2014/main" val="1398174034"/>
                  </a:ext>
                </a:extLst>
              </a:tr>
            </a:tbl>
          </a:graphicData>
        </a:graphic>
      </p:graphicFrame>
      <p:sp>
        <p:nvSpPr>
          <p:cNvPr id="2" name="Date Placeholder 1">
            <a:extLst>
              <a:ext uri="{FF2B5EF4-FFF2-40B4-BE49-F238E27FC236}">
                <a16:creationId xmlns:a16="http://schemas.microsoft.com/office/drawing/2014/main" id="{C3E4C732-6897-63A1-0040-673B3C3E094F}"/>
              </a:ext>
            </a:extLst>
          </p:cNvPr>
          <p:cNvSpPr>
            <a:spLocks noGrp="1"/>
          </p:cNvSpPr>
          <p:nvPr>
            <p:ph type="dt" sz="half" idx="18"/>
          </p:nvPr>
        </p:nvSpPr>
        <p:spPr/>
        <p:txBody>
          <a:bodyPr/>
          <a:lstStyle/>
          <a:p>
            <a:pPr algn="r"/>
            <a:fld id="{F7589BDE-D275-48E5-9926-0260C2129B60}" type="datetime1">
              <a:rPr lang="de-CH" smtClean="0"/>
              <a:pPr algn="r"/>
              <a:t>29.03.2025</a:t>
            </a:fld>
            <a:endParaRPr lang="de-CH" dirty="0"/>
          </a:p>
        </p:txBody>
      </p:sp>
      <p:sp>
        <p:nvSpPr>
          <p:cNvPr id="3" name="Footer Placeholder 2">
            <a:extLst>
              <a:ext uri="{FF2B5EF4-FFF2-40B4-BE49-F238E27FC236}">
                <a16:creationId xmlns:a16="http://schemas.microsoft.com/office/drawing/2014/main" id="{10CBB25F-82D7-EDA4-2598-4508983FE235}"/>
              </a:ext>
            </a:extLst>
          </p:cNvPr>
          <p:cNvSpPr>
            <a:spLocks noGrp="1"/>
          </p:cNvSpPr>
          <p:nvPr>
            <p:ph type="ftr" sz="quarter" idx="19"/>
          </p:nvPr>
        </p:nvSpPr>
        <p:spPr/>
        <p:txBody>
          <a:bodyPr/>
          <a:lstStyle/>
          <a:p>
            <a:endParaRPr lang="de-CH" dirty="0"/>
          </a:p>
        </p:txBody>
      </p:sp>
      <p:sp>
        <p:nvSpPr>
          <p:cNvPr id="4" name="Slide Number Placeholder 3">
            <a:extLst>
              <a:ext uri="{FF2B5EF4-FFF2-40B4-BE49-F238E27FC236}">
                <a16:creationId xmlns:a16="http://schemas.microsoft.com/office/drawing/2014/main" id="{668EA531-4D02-FBE9-B89A-2B114F74C721}"/>
              </a:ext>
            </a:extLst>
          </p:cNvPr>
          <p:cNvSpPr>
            <a:spLocks noGrp="1"/>
          </p:cNvSpPr>
          <p:nvPr>
            <p:ph type="sldNum" sz="quarter" idx="20"/>
          </p:nvPr>
        </p:nvSpPr>
        <p:spPr/>
        <p:txBody>
          <a:bodyPr/>
          <a:lstStyle/>
          <a:p>
            <a:r>
              <a:rPr lang="de-CH"/>
              <a:t>| </a:t>
            </a:r>
            <a:fld id="{8CF9DE7D-F270-4E16-BA04-5BCA8969A2EA}" type="slidenum">
              <a:rPr lang="de-CH" smtClean="0"/>
              <a:pPr/>
              <a:t>7</a:t>
            </a:fld>
            <a:endParaRPr lang="de-CH" dirty="0"/>
          </a:p>
        </p:txBody>
      </p:sp>
    </p:spTree>
    <p:extLst>
      <p:ext uri="{BB962C8B-B14F-4D97-AF65-F5344CB8AC3E}">
        <p14:creationId xmlns:p14="http://schemas.microsoft.com/office/powerpoint/2010/main" val="113201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D51583D-C580-C32B-92AE-56E62AF92D20}"/>
              </a:ext>
            </a:extLst>
          </p:cNvPr>
          <p:cNvSpPr>
            <a:spLocks noGrp="1"/>
          </p:cNvSpPr>
          <p:nvPr>
            <p:ph type="body" sz="quarter" idx="15"/>
          </p:nvPr>
        </p:nvSpPr>
        <p:spPr/>
        <p:txBody>
          <a:bodyPr/>
          <a:lstStyle/>
          <a:p>
            <a:endParaRPr lang="de-CH"/>
          </a:p>
        </p:txBody>
      </p:sp>
      <p:sp>
        <p:nvSpPr>
          <p:cNvPr id="5" name="Title 4">
            <a:extLst>
              <a:ext uri="{FF2B5EF4-FFF2-40B4-BE49-F238E27FC236}">
                <a16:creationId xmlns:a16="http://schemas.microsoft.com/office/drawing/2014/main" id="{3A67EAE4-A290-8623-327A-52F27139A8D9}"/>
              </a:ext>
            </a:extLst>
          </p:cNvPr>
          <p:cNvSpPr>
            <a:spLocks noGrp="1"/>
          </p:cNvSpPr>
          <p:nvPr>
            <p:ph type="title"/>
          </p:nvPr>
        </p:nvSpPr>
        <p:spPr/>
        <p:txBody>
          <a:bodyPr/>
          <a:lstStyle/>
          <a:p>
            <a:r>
              <a:rPr lang="de-DE" noProof="0" dirty="0" err="1"/>
              <a:t>What</a:t>
            </a:r>
            <a:r>
              <a:rPr lang="de-DE" noProof="0" dirty="0"/>
              <a:t> </a:t>
            </a:r>
            <a:r>
              <a:rPr lang="de-DE" noProof="0" dirty="0" err="1"/>
              <a:t>is</a:t>
            </a:r>
            <a:r>
              <a:rPr lang="de-DE" noProof="0" dirty="0"/>
              <a:t> an „</a:t>
            </a:r>
            <a:r>
              <a:rPr lang="de-DE" noProof="0" dirty="0" err="1"/>
              <a:t>index</a:t>
            </a:r>
            <a:r>
              <a:rPr lang="de-DE" noProof="0" dirty="0"/>
              <a:t>“?</a:t>
            </a:r>
          </a:p>
        </p:txBody>
      </p:sp>
      <p:sp>
        <p:nvSpPr>
          <p:cNvPr id="8" name="Subtitle 7">
            <a:extLst>
              <a:ext uri="{FF2B5EF4-FFF2-40B4-BE49-F238E27FC236}">
                <a16:creationId xmlns:a16="http://schemas.microsoft.com/office/drawing/2014/main" id="{EE57073D-888A-488B-001B-9A549AAB47F9}"/>
              </a:ext>
            </a:extLst>
          </p:cNvPr>
          <p:cNvSpPr>
            <a:spLocks noGrp="1"/>
          </p:cNvSpPr>
          <p:nvPr>
            <p:ph type="subTitle" idx="17"/>
          </p:nvPr>
        </p:nvSpPr>
        <p:spPr/>
        <p:txBody>
          <a:bodyPr/>
          <a:lstStyle/>
          <a:p>
            <a:endParaRPr lang="de-CH" dirty="0"/>
          </a:p>
        </p:txBody>
      </p:sp>
      <p:sp>
        <p:nvSpPr>
          <p:cNvPr id="2" name="Date Placeholder 1">
            <a:extLst>
              <a:ext uri="{FF2B5EF4-FFF2-40B4-BE49-F238E27FC236}">
                <a16:creationId xmlns:a16="http://schemas.microsoft.com/office/drawing/2014/main" id="{C3E4C732-6897-63A1-0040-673B3C3E094F}"/>
              </a:ext>
            </a:extLst>
          </p:cNvPr>
          <p:cNvSpPr>
            <a:spLocks noGrp="1"/>
          </p:cNvSpPr>
          <p:nvPr>
            <p:ph type="dt" sz="half" idx="18"/>
          </p:nvPr>
        </p:nvSpPr>
        <p:spPr/>
        <p:txBody>
          <a:bodyPr/>
          <a:lstStyle/>
          <a:p>
            <a:pPr algn="r"/>
            <a:fld id="{F7589BDE-D275-48E5-9926-0260C2129B60}" type="datetime1">
              <a:rPr lang="de-CH" smtClean="0"/>
              <a:pPr algn="r"/>
              <a:t>29.03.2025</a:t>
            </a:fld>
            <a:endParaRPr lang="de-CH" dirty="0"/>
          </a:p>
        </p:txBody>
      </p:sp>
      <p:sp>
        <p:nvSpPr>
          <p:cNvPr id="3" name="Footer Placeholder 2">
            <a:extLst>
              <a:ext uri="{FF2B5EF4-FFF2-40B4-BE49-F238E27FC236}">
                <a16:creationId xmlns:a16="http://schemas.microsoft.com/office/drawing/2014/main" id="{10CBB25F-82D7-EDA4-2598-4508983FE235}"/>
              </a:ext>
            </a:extLst>
          </p:cNvPr>
          <p:cNvSpPr>
            <a:spLocks noGrp="1"/>
          </p:cNvSpPr>
          <p:nvPr>
            <p:ph type="ftr" sz="quarter" idx="19"/>
          </p:nvPr>
        </p:nvSpPr>
        <p:spPr/>
        <p:txBody>
          <a:bodyPr/>
          <a:lstStyle/>
          <a:p>
            <a:endParaRPr lang="de-CH" dirty="0"/>
          </a:p>
        </p:txBody>
      </p:sp>
      <p:sp>
        <p:nvSpPr>
          <p:cNvPr id="4" name="Slide Number Placeholder 3">
            <a:extLst>
              <a:ext uri="{FF2B5EF4-FFF2-40B4-BE49-F238E27FC236}">
                <a16:creationId xmlns:a16="http://schemas.microsoft.com/office/drawing/2014/main" id="{668EA531-4D02-FBE9-B89A-2B114F74C721}"/>
              </a:ext>
            </a:extLst>
          </p:cNvPr>
          <p:cNvSpPr>
            <a:spLocks noGrp="1"/>
          </p:cNvSpPr>
          <p:nvPr>
            <p:ph type="sldNum" sz="quarter" idx="20"/>
          </p:nvPr>
        </p:nvSpPr>
        <p:spPr/>
        <p:txBody>
          <a:bodyPr/>
          <a:lstStyle/>
          <a:p>
            <a:r>
              <a:rPr lang="de-CH"/>
              <a:t>| </a:t>
            </a:r>
            <a:fld id="{8CF9DE7D-F270-4E16-BA04-5BCA8969A2EA}" type="slidenum">
              <a:rPr lang="de-CH" smtClean="0"/>
              <a:pPr/>
              <a:t>8</a:t>
            </a:fld>
            <a:endParaRPr lang="de-CH" dirty="0"/>
          </a:p>
        </p:txBody>
      </p:sp>
      <p:sp>
        <p:nvSpPr>
          <p:cNvPr id="14" name="Rectangle: Folded Corner 13">
            <a:extLst>
              <a:ext uri="{FF2B5EF4-FFF2-40B4-BE49-F238E27FC236}">
                <a16:creationId xmlns:a16="http://schemas.microsoft.com/office/drawing/2014/main" id="{F9BAB86B-BED3-AE68-3596-DFC0885EF402}"/>
              </a:ext>
            </a:extLst>
          </p:cNvPr>
          <p:cNvSpPr/>
          <p:nvPr/>
        </p:nvSpPr>
        <p:spPr bwMode="gray">
          <a:xfrm>
            <a:off x="479376" y="2738187"/>
            <a:ext cx="2160240" cy="2563021"/>
          </a:xfrm>
          <a:prstGeom prst="foldedCorner">
            <a:avLst/>
          </a:prstGeom>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lnSpc>
                <a:spcPct val="120000"/>
              </a:lnSpc>
            </a:pPr>
            <a:r>
              <a:rPr lang="de-DE" b="1" spc="20" dirty="0">
                <a:solidFill>
                  <a:schemeClr val="tx1"/>
                </a:solidFill>
              </a:rPr>
              <a:t>Erdbeertörtchen</a:t>
            </a:r>
          </a:p>
          <a:p>
            <a:pPr algn="ctr">
              <a:lnSpc>
                <a:spcPct val="120000"/>
              </a:lnSpc>
            </a:pPr>
            <a:r>
              <a:rPr lang="de-DE" sz="1400" b="1" spc="20" dirty="0" err="1">
                <a:solidFill>
                  <a:schemeClr val="tx1"/>
                </a:solidFill>
              </a:rPr>
              <a:t>Id</a:t>
            </a:r>
            <a:r>
              <a:rPr lang="de-DE" sz="1400" spc="20" dirty="0">
                <a:solidFill>
                  <a:schemeClr val="tx1"/>
                </a:solidFill>
              </a:rPr>
              <a:t>: 2</a:t>
            </a:r>
          </a:p>
          <a:p>
            <a:pPr algn="ctr">
              <a:lnSpc>
                <a:spcPct val="120000"/>
              </a:lnSpc>
            </a:pPr>
            <a:r>
              <a:rPr lang="de-DE" sz="1400" b="1" spc="20" dirty="0">
                <a:solidFill>
                  <a:schemeClr val="tx1"/>
                </a:solidFill>
              </a:rPr>
              <a:t>Zutaten</a:t>
            </a:r>
            <a:r>
              <a:rPr lang="de-DE" sz="1400" spc="20" dirty="0">
                <a:solidFill>
                  <a:schemeClr val="tx1"/>
                </a:solidFill>
              </a:rPr>
              <a:t>: Zucker, Ei, Sahne,…</a:t>
            </a:r>
          </a:p>
          <a:p>
            <a:pPr algn="ctr">
              <a:lnSpc>
                <a:spcPct val="120000"/>
              </a:lnSpc>
            </a:pPr>
            <a:r>
              <a:rPr lang="de-DE" sz="1400" b="1" spc="20" dirty="0">
                <a:solidFill>
                  <a:schemeClr val="tx1"/>
                </a:solidFill>
              </a:rPr>
              <a:t>Geräte</a:t>
            </a:r>
            <a:r>
              <a:rPr lang="de-DE" sz="1400" spc="20" dirty="0">
                <a:solidFill>
                  <a:schemeClr val="tx1"/>
                </a:solidFill>
              </a:rPr>
              <a:t>: Backofen</a:t>
            </a:r>
          </a:p>
          <a:p>
            <a:pPr algn="ctr">
              <a:lnSpc>
                <a:spcPct val="120000"/>
              </a:lnSpc>
            </a:pPr>
            <a:r>
              <a:rPr lang="de-DE" sz="1400" b="1" spc="20" dirty="0">
                <a:solidFill>
                  <a:schemeClr val="tx1"/>
                </a:solidFill>
              </a:rPr>
              <a:t>Zubereitungszeit</a:t>
            </a:r>
            <a:r>
              <a:rPr lang="de-DE" sz="1400" spc="20" dirty="0">
                <a:solidFill>
                  <a:schemeClr val="tx1"/>
                </a:solidFill>
              </a:rPr>
              <a:t>: 145 min</a:t>
            </a:r>
          </a:p>
          <a:p>
            <a:pPr algn="ctr">
              <a:lnSpc>
                <a:spcPct val="120000"/>
              </a:lnSpc>
            </a:pPr>
            <a:r>
              <a:rPr lang="de-DE" sz="1400" b="1" spc="20" dirty="0">
                <a:solidFill>
                  <a:schemeClr val="tx1"/>
                </a:solidFill>
              </a:rPr>
              <a:t>Zubereitung</a:t>
            </a:r>
            <a:r>
              <a:rPr lang="de-DE" sz="1400" spc="20" dirty="0">
                <a:solidFill>
                  <a:schemeClr val="tx1"/>
                </a:solidFill>
              </a:rPr>
              <a:t>: Alle Zutaten für den Teig vorbereiten. Mehl, Salz und Zucker mischen …</a:t>
            </a:r>
          </a:p>
        </p:txBody>
      </p:sp>
      <p:sp>
        <p:nvSpPr>
          <p:cNvPr id="15" name="Rectangle: Folded Corner 14">
            <a:extLst>
              <a:ext uri="{FF2B5EF4-FFF2-40B4-BE49-F238E27FC236}">
                <a16:creationId xmlns:a16="http://schemas.microsoft.com/office/drawing/2014/main" id="{08A6F47C-7CF1-048D-C70D-4DC41EE17B8C}"/>
              </a:ext>
            </a:extLst>
          </p:cNvPr>
          <p:cNvSpPr/>
          <p:nvPr/>
        </p:nvSpPr>
        <p:spPr bwMode="gray">
          <a:xfrm>
            <a:off x="2711380" y="1340768"/>
            <a:ext cx="2088232" cy="1965876"/>
          </a:xfrm>
          <a:prstGeom prst="foldedCorner">
            <a:avLst/>
          </a:prstGeom>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lnSpc>
                <a:spcPct val="120000"/>
              </a:lnSpc>
            </a:pPr>
            <a:r>
              <a:rPr lang="de-DE" b="1" i="0" dirty="0">
                <a:solidFill>
                  <a:srgbClr val="000000"/>
                </a:solidFill>
                <a:effectLst/>
                <a:latin typeface="Foco"/>
              </a:rPr>
              <a:t>Spaghetti </a:t>
            </a:r>
            <a:r>
              <a:rPr lang="de-DE" b="1" i="0" dirty="0" err="1">
                <a:solidFill>
                  <a:srgbClr val="000000"/>
                </a:solidFill>
                <a:effectLst/>
                <a:latin typeface="Foco"/>
              </a:rPr>
              <a:t>Carbonara</a:t>
            </a:r>
            <a:endParaRPr lang="de-DE" b="1" spc="20" dirty="0">
              <a:solidFill>
                <a:schemeClr val="tx1"/>
              </a:solidFill>
            </a:endParaRPr>
          </a:p>
          <a:p>
            <a:pPr algn="ctr">
              <a:lnSpc>
                <a:spcPct val="120000"/>
              </a:lnSpc>
            </a:pPr>
            <a:r>
              <a:rPr lang="de-DE" sz="1400" b="1" spc="20" dirty="0" err="1">
                <a:solidFill>
                  <a:schemeClr val="tx1"/>
                </a:solidFill>
              </a:rPr>
              <a:t>Id</a:t>
            </a:r>
            <a:r>
              <a:rPr lang="de-DE" sz="1400" spc="20" dirty="0">
                <a:solidFill>
                  <a:schemeClr val="tx1"/>
                </a:solidFill>
              </a:rPr>
              <a:t>: 1</a:t>
            </a:r>
          </a:p>
          <a:p>
            <a:pPr algn="ctr">
              <a:lnSpc>
                <a:spcPct val="120000"/>
              </a:lnSpc>
            </a:pPr>
            <a:r>
              <a:rPr lang="de-DE" sz="1400" b="1" spc="20" dirty="0">
                <a:solidFill>
                  <a:schemeClr val="tx1"/>
                </a:solidFill>
              </a:rPr>
              <a:t>Zutaten</a:t>
            </a:r>
            <a:r>
              <a:rPr lang="de-DE" sz="1400" spc="20" dirty="0">
                <a:solidFill>
                  <a:schemeClr val="tx1"/>
                </a:solidFill>
              </a:rPr>
              <a:t>: Spaghetti, Ei,…</a:t>
            </a:r>
          </a:p>
          <a:p>
            <a:pPr algn="ctr">
              <a:lnSpc>
                <a:spcPct val="120000"/>
              </a:lnSpc>
            </a:pPr>
            <a:r>
              <a:rPr lang="de-DE" sz="1400" b="1" spc="20" dirty="0">
                <a:solidFill>
                  <a:schemeClr val="tx1"/>
                </a:solidFill>
              </a:rPr>
              <a:t>Zubereitungszeit</a:t>
            </a:r>
            <a:r>
              <a:rPr lang="de-DE" sz="1400" spc="20" dirty="0">
                <a:solidFill>
                  <a:schemeClr val="tx1"/>
                </a:solidFill>
              </a:rPr>
              <a:t>: 25 min</a:t>
            </a:r>
          </a:p>
          <a:p>
            <a:pPr algn="ctr">
              <a:lnSpc>
                <a:spcPct val="120000"/>
              </a:lnSpc>
            </a:pPr>
            <a:r>
              <a:rPr lang="de-DE" sz="1400" b="1" spc="20" dirty="0">
                <a:solidFill>
                  <a:schemeClr val="tx1"/>
                </a:solidFill>
              </a:rPr>
              <a:t>Zubereitung</a:t>
            </a:r>
            <a:r>
              <a:rPr lang="de-DE" sz="1400" spc="20" dirty="0">
                <a:solidFill>
                  <a:schemeClr val="tx1"/>
                </a:solidFill>
              </a:rPr>
              <a:t>: Spaghetti im Salzwasser al </a:t>
            </a:r>
            <a:r>
              <a:rPr lang="de-DE" sz="1400" spc="20" dirty="0" err="1">
                <a:solidFill>
                  <a:schemeClr val="tx1"/>
                </a:solidFill>
              </a:rPr>
              <a:t>dente</a:t>
            </a:r>
            <a:r>
              <a:rPr lang="de-DE" sz="1400" spc="20" dirty="0">
                <a:solidFill>
                  <a:schemeClr val="tx1"/>
                </a:solidFill>
              </a:rPr>
              <a:t> garen. Zutaten mischen …</a:t>
            </a:r>
          </a:p>
        </p:txBody>
      </p:sp>
      <p:sp>
        <p:nvSpPr>
          <p:cNvPr id="16" name="Rectangle: Folded Corner 15">
            <a:extLst>
              <a:ext uri="{FF2B5EF4-FFF2-40B4-BE49-F238E27FC236}">
                <a16:creationId xmlns:a16="http://schemas.microsoft.com/office/drawing/2014/main" id="{B24C1F60-E4F6-8935-3B76-9995B747DC9E}"/>
              </a:ext>
            </a:extLst>
          </p:cNvPr>
          <p:cNvSpPr/>
          <p:nvPr/>
        </p:nvSpPr>
        <p:spPr bwMode="gray">
          <a:xfrm>
            <a:off x="2811016" y="3392235"/>
            <a:ext cx="1888960" cy="2413029"/>
          </a:xfrm>
          <a:prstGeom prst="foldedCorner">
            <a:avLst/>
          </a:prstGeom>
          <a:ln/>
        </p:spPr>
        <p:style>
          <a:lnRef idx="2">
            <a:schemeClr val="accent2"/>
          </a:lnRef>
          <a:fillRef idx="1">
            <a:schemeClr val="lt1"/>
          </a:fillRef>
          <a:effectRef idx="0">
            <a:schemeClr val="accent2"/>
          </a:effectRef>
          <a:fontRef idx="minor">
            <a:schemeClr val="dk1"/>
          </a:fontRef>
        </p:style>
        <p:txBody>
          <a:bodyPr lIns="0" tIns="0" rIns="0" bIns="0" rtlCol="0" anchor="ctr"/>
          <a:lstStyle/>
          <a:p>
            <a:pPr algn="ctr">
              <a:lnSpc>
                <a:spcPct val="120000"/>
              </a:lnSpc>
            </a:pPr>
            <a:r>
              <a:rPr lang="de-DE" b="1" spc="20" dirty="0">
                <a:solidFill>
                  <a:schemeClr val="tx1"/>
                </a:solidFill>
              </a:rPr>
              <a:t>Erbsen</a:t>
            </a:r>
          </a:p>
          <a:p>
            <a:pPr algn="ctr">
              <a:lnSpc>
                <a:spcPct val="120000"/>
              </a:lnSpc>
            </a:pPr>
            <a:r>
              <a:rPr lang="de-DE" sz="1400" b="1" spc="20" dirty="0" err="1">
                <a:solidFill>
                  <a:schemeClr val="tx1"/>
                </a:solidFill>
              </a:rPr>
              <a:t>Id</a:t>
            </a:r>
            <a:r>
              <a:rPr lang="de-DE" sz="1400" spc="20" dirty="0">
                <a:solidFill>
                  <a:schemeClr val="tx1"/>
                </a:solidFill>
              </a:rPr>
              <a:t>: 3</a:t>
            </a:r>
          </a:p>
          <a:p>
            <a:pPr algn="ctr">
              <a:lnSpc>
                <a:spcPct val="120000"/>
              </a:lnSpc>
            </a:pPr>
            <a:r>
              <a:rPr lang="de-DE" sz="1400" b="1" spc="20" dirty="0">
                <a:solidFill>
                  <a:schemeClr val="tx1"/>
                </a:solidFill>
              </a:rPr>
              <a:t>Typ</a:t>
            </a:r>
            <a:r>
              <a:rPr lang="de-DE" sz="1400" spc="20" dirty="0">
                <a:solidFill>
                  <a:schemeClr val="tx1"/>
                </a:solidFill>
              </a:rPr>
              <a:t>: Grundrezept</a:t>
            </a:r>
          </a:p>
          <a:p>
            <a:pPr algn="ctr">
              <a:lnSpc>
                <a:spcPct val="120000"/>
              </a:lnSpc>
            </a:pPr>
            <a:r>
              <a:rPr lang="de-DE" sz="1400" b="1" spc="20" dirty="0">
                <a:solidFill>
                  <a:schemeClr val="tx1"/>
                </a:solidFill>
              </a:rPr>
              <a:t>Zubereitung</a:t>
            </a:r>
            <a:r>
              <a:rPr lang="de-DE" sz="1400" spc="20" dirty="0">
                <a:solidFill>
                  <a:schemeClr val="tx1"/>
                </a:solidFill>
              </a:rPr>
              <a:t>: Zwiebel in der </a:t>
            </a:r>
            <a:r>
              <a:rPr lang="de-DE" sz="1400" spc="20" dirty="0" err="1">
                <a:solidFill>
                  <a:schemeClr val="tx1"/>
                </a:solidFill>
              </a:rPr>
              <a:t>heissen</a:t>
            </a:r>
            <a:r>
              <a:rPr lang="de-DE" sz="1400" spc="20" dirty="0">
                <a:solidFill>
                  <a:schemeClr val="tx1"/>
                </a:solidFill>
              </a:rPr>
              <a:t> Bratbutter 5 Minuten anbraten. Mit Bouillon ablöschen und Erbsen beifügen…</a:t>
            </a:r>
          </a:p>
        </p:txBody>
      </p:sp>
      <p:sp>
        <p:nvSpPr>
          <p:cNvPr id="17" name="TextBox 16">
            <a:extLst>
              <a:ext uri="{FF2B5EF4-FFF2-40B4-BE49-F238E27FC236}">
                <a16:creationId xmlns:a16="http://schemas.microsoft.com/office/drawing/2014/main" id="{FF2C4278-AD70-303D-1D20-53DF9B58DE68}"/>
              </a:ext>
            </a:extLst>
          </p:cNvPr>
          <p:cNvSpPr txBox="1"/>
          <p:nvPr/>
        </p:nvSpPr>
        <p:spPr bwMode="gray">
          <a:xfrm>
            <a:off x="839416" y="5817699"/>
            <a:ext cx="6810270" cy="369332"/>
          </a:xfrm>
          <a:prstGeom prst="rect">
            <a:avLst/>
          </a:prstGeom>
          <a:noFill/>
        </p:spPr>
        <p:txBody>
          <a:bodyPr wrap="square">
            <a:spAutoFit/>
          </a:bodyPr>
          <a:lstStyle/>
          <a:p>
            <a:r>
              <a:rPr lang="de-CH" dirty="0"/>
              <a:t>Semistrukturierte Daten (Dokumente)</a:t>
            </a:r>
          </a:p>
        </p:txBody>
      </p:sp>
      <p:sp>
        <p:nvSpPr>
          <p:cNvPr id="18" name="Rectangle 17">
            <a:extLst>
              <a:ext uri="{FF2B5EF4-FFF2-40B4-BE49-F238E27FC236}">
                <a16:creationId xmlns:a16="http://schemas.microsoft.com/office/drawing/2014/main" id="{E0C14A55-A0BF-0DBE-D33E-70FA613FD2BE}"/>
              </a:ext>
            </a:extLst>
          </p:cNvPr>
          <p:cNvSpPr/>
          <p:nvPr/>
        </p:nvSpPr>
        <p:spPr bwMode="gray">
          <a:xfrm>
            <a:off x="10865229" y="3187042"/>
            <a:ext cx="1224136" cy="1669560"/>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nSpc>
                <a:spcPct val="120000"/>
              </a:lnSpc>
            </a:pPr>
            <a:r>
              <a:rPr lang="de-DE" b="1" i="0" dirty="0">
                <a:solidFill>
                  <a:srgbClr val="000000"/>
                </a:solidFill>
                <a:effectLst/>
                <a:latin typeface="Foco"/>
              </a:rPr>
              <a:t>  Zutaten</a:t>
            </a:r>
            <a:endParaRPr lang="de-DE" b="1" spc="20" dirty="0">
              <a:solidFill>
                <a:schemeClr val="tx1"/>
              </a:solidFill>
            </a:endParaRPr>
          </a:p>
          <a:p>
            <a:pPr algn="just">
              <a:lnSpc>
                <a:spcPct val="120000"/>
              </a:lnSpc>
            </a:pPr>
            <a:r>
              <a:rPr lang="de-DE" sz="1400" spc="20" dirty="0">
                <a:solidFill>
                  <a:schemeClr val="tx1"/>
                </a:solidFill>
              </a:rPr>
              <a:t>  Ei……….1,2</a:t>
            </a:r>
          </a:p>
          <a:p>
            <a:pPr algn="just">
              <a:lnSpc>
                <a:spcPct val="120000"/>
              </a:lnSpc>
            </a:pPr>
            <a:r>
              <a:rPr lang="de-DE" sz="1400" spc="20" dirty="0">
                <a:solidFill>
                  <a:schemeClr val="tx1"/>
                </a:solidFill>
              </a:rPr>
              <a:t>  Zucker……2</a:t>
            </a:r>
          </a:p>
          <a:p>
            <a:pPr algn="just">
              <a:lnSpc>
                <a:spcPct val="120000"/>
              </a:lnSpc>
            </a:pPr>
            <a:r>
              <a:rPr lang="de-DE" sz="1400" spc="20" dirty="0">
                <a:solidFill>
                  <a:schemeClr val="tx1"/>
                </a:solidFill>
              </a:rPr>
              <a:t>  Sahne…….2</a:t>
            </a:r>
          </a:p>
          <a:p>
            <a:pPr algn="just">
              <a:lnSpc>
                <a:spcPct val="120000"/>
              </a:lnSpc>
            </a:pPr>
            <a:r>
              <a:rPr lang="de-DE" sz="1400" spc="20" dirty="0">
                <a:solidFill>
                  <a:schemeClr val="tx1"/>
                </a:solidFill>
              </a:rPr>
              <a:t>  Spaghetti…1</a:t>
            </a:r>
          </a:p>
        </p:txBody>
      </p:sp>
      <p:sp>
        <p:nvSpPr>
          <p:cNvPr id="19" name="Rectangle 18">
            <a:extLst>
              <a:ext uri="{FF2B5EF4-FFF2-40B4-BE49-F238E27FC236}">
                <a16:creationId xmlns:a16="http://schemas.microsoft.com/office/drawing/2014/main" id="{31AE1FA3-FB58-E84D-9BFE-EBA15D58F6B0}"/>
              </a:ext>
            </a:extLst>
          </p:cNvPr>
          <p:cNvSpPr/>
          <p:nvPr/>
        </p:nvSpPr>
        <p:spPr bwMode="gray">
          <a:xfrm>
            <a:off x="9480620" y="3293055"/>
            <a:ext cx="1224136" cy="730247"/>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nSpc>
                <a:spcPct val="120000"/>
              </a:lnSpc>
            </a:pPr>
            <a:r>
              <a:rPr lang="de-DE" b="1" i="0" dirty="0">
                <a:solidFill>
                  <a:srgbClr val="000000"/>
                </a:solidFill>
                <a:effectLst/>
                <a:latin typeface="Foco"/>
              </a:rPr>
              <a:t>  </a:t>
            </a:r>
            <a:r>
              <a:rPr lang="de-DE" sz="1800" b="1" spc="20" dirty="0">
                <a:solidFill>
                  <a:schemeClr val="tx1"/>
                </a:solidFill>
              </a:rPr>
              <a:t>Typ</a:t>
            </a:r>
            <a:endParaRPr lang="de-DE" b="1" spc="20" dirty="0">
              <a:solidFill>
                <a:schemeClr val="tx1"/>
              </a:solidFill>
            </a:endParaRPr>
          </a:p>
          <a:p>
            <a:pPr algn="just">
              <a:lnSpc>
                <a:spcPct val="120000"/>
              </a:lnSpc>
            </a:pPr>
            <a:r>
              <a:rPr lang="de-DE" sz="1400" spc="20" dirty="0">
                <a:solidFill>
                  <a:schemeClr val="tx1"/>
                </a:solidFill>
              </a:rPr>
              <a:t>  Grundrezept..3</a:t>
            </a:r>
          </a:p>
        </p:txBody>
      </p:sp>
      <p:sp>
        <p:nvSpPr>
          <p:cNvPr id="20" name="Rectangle 19">
            <a:extLst>
              <a:ext uri="{FF2B5EF4-FFF2-40B4-BE49-F238E27FC236}">
                <a16:creationId xmlns:a16="http://schemas.microsoft.com/office/drawing/2014/main" id="{DC005744-804A-69FB-051C-62F35E149200}"/>
              </a:ext>
            </a:extLst>
          </p:cNvPr>
          <p:cNvSpPr/>
          <p:nvPr/>
        </p:nvSpPr>
        <p:spPr bwMode="gray">
          <a:xfrm>
            <a:off x="9480848" y="4126687"/>
            <a:ext cx="1224136" cy="730247"/>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nSpc>
                <a:spcPct val="120000"/>
              </a:lnSpc>
            </a:pPr>
            <a:r>
              <a:rPr lang="de-DE" b="1" i="0" dirty="0">
                <a:solidFill>
                  <a:srgbClr val="000000"/>
                </a:solidFill>
                <a:effectLst/>
                <a:latin typeface="Foco"/>
              </a:rPr>
              <a:t>  </a:t>
            </a:r>
            <a:r>
              <a:rPr lang="de-DE" sz="1800" b="1" spc="20" dirty="0">
                <a:solidFill>
                  <a:schemeClr val="tx1"/>
                </a:solidFill>
              </a:rPr>
              <a:t>Geräte</a:t>
            </a:r>
            <a:endParaRPr lang="de-DE" b="1" spc="20" dirty="0">
              <a:solidFill>
                <a:schemeClr val="tx1"/>
              </a:solidFill>
            </a:endParaRPr>
          </a:p>
          <a:p>
            <a:pPr algn="just">
              <a:lnSpc>
                <a:spcPct val="120000"/>
              </a:lnSpc>
            </a:pPr>
            <a:r>
              <a:rPr lang="de-DE" sz="1400" spc="20" dirty="0">
                <a:solidFill>
                  <a:schemeClr val="tx1"/>
                </a:solidFill>
              </a:rPr>
              <a:t>  Backofen…..2</a:t>
            </a:r>
          </a:p>
        </p:txBody>
      </p:sp>
      <p:sp>
        <p:nvSpPr>
          <p:cNvPr id="21" name="Rectangle 20">
            <a:extLst>
              <a:ext uri="{FF2B5EF4-FFF2-40B4-BE49-F238E27FC236}">
                <a16:creationId xmlns:a16="http://schemas.microsoft.com/office/drawing/2014/main" id="{5F6583B8-D75C-3B22-8055-EF94012D48DC}"/>
              </a:ext>
            </a:extLst>
          </p:cNvPr>
          <p:cNvSpPr/>
          <p:nvPr/>
        </p:nvSpPr>
        <p:spPr bwMode="gray">
          <a:xfrm>
            <a:off x="7861972" y="1698278"/>
            <a:ext cx="1512168" cy="3450835"/>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gn="just">
              <a:lnSpc>
                <a:spcPct val="120000"/>
              </a:lnSpc>
            </a:pPr>
            <a:r>
              <a:rPr lang="de-DE" b="1" i="0" dirty="0">
                <a:solidFill>
                  <a:srgbClr val="000000"/>
                </a:solidFill>
                <a:effectLst/>
                <a:latin typeface="Foco"/>
              </a:rPr>
              <a:t>  </a:t>
            </a:r>
            <a:r>
              <a:rPr lang="de-DE" sz="1800" b="1" spc="20" dirty="0">
                <a:solidFill>
                  <a:schemeClr val="tx1"/>
                </a:solidFill>
              </a:rPr>
              <a:t>Zubereitung</a:t>
            </a:r>
            <a:endParaRPr lang="de-DE" b="1" spc="20" dirty="0">
              <a:solidFill>
                <a:schemeClr val="tx1"/>
              </a:solidFill>
            </a:endParaRPr>
          </a:p>
          <a:p>
            <a:pPr algn="just">
              <a:lnSpc>
                <a:spcPct val="120000"/>
              </a:lnSpc>
            </a:pPr>
            <a:r>
              <a:rPr lang="de-DE" sz="1400" spc="20" dirty="0">
                <a:solidFill>
                  <a:schemeClr val="tx1"/>
                </a:solidFill>
              </a:rPr>
              <a:t>  Zutaten...........1,2</a:t>
            </a:r>
          </a:p>
          <a:p>
            <a:pPr algn="just">
              <a:lnSpc>
                <a:spcPct val="120000"/>
              </a:lnSpc>
            </a:pPr>
            <a:r>
              <a:rPr lang="de-DE" sz="1400" spc="20" dirty="0">
                <a:solidFill>
                  <a:schemeClr val="tx1"/>
                </a:solidFill>
              </a:rPr>
              <a:t>  Teig...................2</a:t>
            </a:r>
          </a:p>
          <a:p>
            <a:pPr algn="just">
              <a:lnSpc>
                <a:spcPct val="120000"/>
              </a:lnSpc>
            </a:pPr>
            <a:r>
              <a:rPr lang="de-DE" sz="1400" spc="20" dirty="0">
                <a:solidFill>
                  <a:schemeClr val="tx1"/>
                </a:solidFill>
              </a:rPr>
              <a:t>  Vorbereiten.......2</a:t>
            </a:r>
          </a:p>
          <a:p>
            <a:pPr algn="just">
              <a:lnSpc>
                <a:spcPct val="120000"/>
              </a:lnSpc>
            </a:pPr>
            <a:r>
              <a:rPr lang="de-DE" sz="1400" spc="20" dirty="0">
                <a:solidFill>
                  <a:schemeClr val="tx1"/>
                </a:solidFill>
              </a:rPr>
              <a:t>  Salz................1,2</a:t>
            </a:r>
          </a:p>
          <a:p>
            <a:pPr algn="just">
              <a:lnSpc>
                <a:spcPct val="120000"/>
              </a:lnSpc>
            </a:pPr>
            <a:r>
              <a:rPr lang="de-DE" sz="1400" spc="20" dirty="0">
                <a:solidFill>
                  <a:schemeClr val="tx1"/>
                </a:solidFill>
              </a:rPr>
              <a:t>  Mischen.........1,2</a:t>
            </a:r>
          </a:p>
          <a:p>
            <a:pPr algn="just">
              <a:lnSpc>
                <a:spcPct val="120000"/>
              </a:lnSpc>
            </a:pPr>
            <a:r>
              <a:rPr lang="de-DE" sz="1400" spc="20" dirty="0">
                <a:solidFill>
                  <a:schemeClr val="tx1"/>
                </a:solidFill>
              </a:rPr>
              <a:t>  Spaghetti...........1</a:t>
            </a:r>
          </a:p>
          <a:p>
            <a:pPr algn="just">
              <a:lnSpc>
                <a:spcPct val="120000"/>
              </a:lnSpc>
            </a:pPr>
            <a:r>
              <a:rPr lang="de-DE" sz="1400" spc="20" dirty="0">
                <a:solidFill>
                  <a:schemeClr val="tx1"/>
                </a:solidFill>
              </a:rPr>
              <a:t>  Al-</a:t>
            </a:r>
            <a:r>
              <a:rPr lang="de-DE" sz="1400" spc="20" dirty="0" err="1">
                <a:solidFill>
                  <a:schemeClr val="tx1"/>
                </a:solidFill>
              </a:rPr>
              <a:t>Dente</a:t>
            </a:r>
            <a:r>
              <a:rPr lang="de-DE" sz="1400" spc="20" dirty="0">
                <a:solidFill>
                  <a:schemeClr val="tx1"/>
                </a:solidFill>
              </a:rPr>
              <a:t>............1</a:t>
            </a:r>
          </a:p>
          <a:p>
            <a:pPr algn="just">
              <a:lnSpc>
                <a:spcPct val="120000"/>
              </a:lnSpc>
            </a:pPr>
            <a:r>
              <a:rPr lang="de-DE" sz="1400" spc="20" dirty="0">
                <a:solidFill>
                  <a:schemeClr val="tx1"/>
                </a:solidFill>
              </a:rPr>
              <a:t>  Garen................1</a:t>
            </a:r>
          </a:p>
          <a:p>
            <a:pPr algn="just">
              <a:lnSpc>
                <a:spcPct val="120000"/>
              </a:lnSpc>
            </a:pPr>
            <a:r>
              <a:rPr lang="de-DE" sz="1400" spc="20" dirty="0">
                <a:solidFill>
                  <a:schemeClr val="tx1"/>
                </a:solidFill>
              </a:rPr>
              <a:t>  Zwiebel..............3</a:t>
            </a:r>
          </a:p>
          <a:p>
            <a:pPr algn="just">
              <a:lnSpc>
                <a:spcPct val="120000"/>
              </a:lnSpc>
            </a:pPr>
            <a:r>
              <a:rPr lang="de-DE" sz="1400" spc="20" dirty="0">
                <a:solidFill>
                  <a:schemeClr val="tx1"/>
                </a:solidFill>
              </a:rPr>
              <a:t>  Bratbutter..........3</a:t>
            </a:r>
          </a:p>
          <a:p>
            <a:pPr algn="just">
              <a:lnSpc>
                <a:spcPct val="120000"/>
              </a:lnSpc>
            </a:pPr>
            <a:r>
              <a:rPr lang="de-DE" sz="1400" spc="20" dirty="0">
                <a:solidFill>
                  <a:schemeClr val="tx1"/>
                </a:solidFill>
              </a:rPr>
              <a:t>  Bouillon.............3</a:t>
            </a:r>
          </a:p>
          <a:p>
            <a:pPr algn="just">
              <a:lnSpc>
                <a:spcPct val="120000"/>
              </a:lnSpc>
            </a:pPr>
            <a:r>
              <a:rPr lang="de-DE" sz="1400" spc="20" dirty="0">
                <a:solidFill>
                  <a:schemeClr val="tx1"/>
                </a:solidFill>
              </a:rPr>
              <a:t>  Erbsen...............3</a:t>
            </a:r>
          </a:p>
        </p:txBody>
      </p:sp>
      <p:sp>
        <p:nvSpPr>
          <p:cNvPr id="22" name="TextBox 21">
            <a:extLst>
              <a:ext uri="{FF2B5EF4-FFF2-40B4-BE49-F238E27FC236}">
                <a16:creationId xmlns:a16="http://schemas.microsoft.com/office/drawing/2014/main" id="{0F8A1709-5886-11EF-2AB6-8173CF2F2C61}"/>
              </a:ext>
            </a:extLst>
          </p:cNvPr>
          <p:cNvSpPr txBox="1"/>
          <p:nvPr/>
        </p:nvSpPr>
        <p:spPr bwMode="gray">
          <a:xfrm>
            <a:off x="8618056" y="5598891"/>
            <a:ext cx="1728192" cy="369332"/>
          </a:xfrm>
          <a:prstGeom prst="rect">
            <a:avLst/>
          </a:prstGeom>
          <a:noFill/>
        </p:spPr>
        <p:txBody>
          <a:bodyPr wrap="square">
            <a:spAutoFit/>
          </a:bodyPr>
          <a:lstStyle/>
          <a:p>
            <a:r>
              <a:rPr lang="de-CH" dirty="0" err="1"/>
              <a:t>Inverted</a:t>
            </a:r>
            <a:r>
              <a:rPr lang="de-CH" dirty="0"/>
              <a:t> Index</a:t>
            </a:r>
          </a:p>
        </p:txBody>
      </p:sp>
      <p:sp>
        <p:nvSpPr>
          <p:cNvPr id="23" name="Arrow: Right 22">
            <a:extLst>
              <a:ext uri="{FF2B5EF4-FFF2-40B4-BE49-F238E27FC236}">
                <a16:creationId xmlns:a16="http://schemas.microsoft.com/office/drawing/2014/main" id="{540CAFE4-D874-29A5-CCE8-FF9DEF8793F9}"/>
              </a:ext>
            </a:extLst>
          </p:cNvPr>
          <p:cNvSpPr/>
          <p:nvPr/>
        </p:nvSpPr>
        <p:spPr bwMode="gray">
          <a:xfrm>
            <a:off x="5480510" y="3077758"/>
            <a:ext cx="1800200" cy="1018071"/>
          </a:xfrm>
          <a:prstGeom prst="rightArrow">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spc="20" dirty="0">
                <a:solidFill>
                  <a:schemeClr val="bg1"/>
                </a:solidFill>
              </a:rPr>
              <a:t>Indexing</a:t>
            </a:r>
            <a:endParaRPr lang="de-CH" sz="1600" spc="20" dirty="0" err="1">
              <a:solidFill>
                <a:schemeClr val="bg1"/>
              </a:solidFill>
            </a:endParaRPr>
          </a:p>
        </p:txBody>
      </p:sp>
      <p:sp>
        <p:nvSpPr>
          <p:cNvPr id="24" name="Rectangle 23">
            <a:extLst>
              <a:ext uri="{FF2B5EF4-FFF2-40B4-BE49-F238E27FC236}">
                <a16:creationId xmlns:a16="http://schemas.microsoft.com/office/drawing/2014/main" id="{8EC8BBE5-BC01-C343-62EE-D0314FD36FA6}"/>
              </a:ext>
            </a:extLst>
          </p:cNvPr>
          <p:cNvSpPr/>
          <p:nvPr/>
        </p:nvSpPr>
        <p:spPr bwMode="gray">
          <a:xfrm>
            <a:off x="9770200" y="1937221"/>
            <a:ext cx="1800200" cy="984856"/>
          </a:xfrm>
          <a:prstGeom prst="rect">
            <a:avLst/>
          </a:prstGeom>
          <a:ln/>
        </p:spPr>
        <p:style>
          <a:lnRef idx="2">
            <a:schemeClr val="accent1"/>
          </a:lnRef>
          <a:fillRef idx="1">
            <a:schemeClr val="lt1"/>
          </a:fillRef>
          <a:effectRef idx="0">
            <a:schemeClr val="accent1"/>
          </a:effectRef>
          <a:fontRef idx="minor">
            <a:schemeClr val="dk1"/>
          </a:fontRef>
        </p:style>
        <p:txBody>
          <a:bodyPr lIns="0" tIns="0" rIns="0" bIns="0" rtlCol="0" anchor="ctr"/>
          <a:lstStyle/>
          <a:p>
            <a:pPr>
              <a:lnSpc>
                <a:spcPct val="120000"/>
              </a:lnSpc>
            </a:pPr>
            <a:r>
              <a:rPr lang="de-CH" b="1" i="0" dirty="0">
                <a:solidFill>
                  <a:srgbClr val="000000"/>
                </a:solidFill>
                <a:effectLst/>
                <a:latin typeface="Foco"/>
              </a:rPr>
              <a:t>  Zubereitungszeit</a:t>
            </a:r>
            <a:endParaRPr lang="en-GB" b="1" spc="20" dirty="0">
              <a:solidFill>
                <a:schemeClr val="tx1"/>
              </a:solidFill>
            </a:endParaRPr>
          </a:p>
          <a:p>
            <a:pPr algn="just">
              <a:lnSpc>
                <a:spcPct val="120000"/>
              </a:lnSpc>
            </a:pPr>
            <a:r>
              <a:rPr lang="en-GB" sz="1400" spc="20" dirty="0">
                <a:solidFill>
                  <a:schemeClr val="tx1"/>
                </a:solidFill>
              </a:rPr>
              <a:t>  145……………….2</a:t>
            </a:r>
          </a:p>
          <a:p>
            <a:pPr algn="just">
              <a:lnSpc>
                <a:spcPct val="120000"/>
              </a:lnSpc>
            </a:pPr>
            <a:r>
              <a:rPr lang="en-GB" sz="1400" spc="20" dirty="0">
                <a:solidFill>
                  <a:schemeClr val="tx1"/>
                </a:solidFill>
              </a:rPr>
              <a:t>  25…………………1</a:t>
            </a:r>
          </a:p>
          <a:p>
            <a:pPr algn="just">
              <a:lnSpc>
                <a:spcPct val="120000"/>
              </a:lnSpc>
            </a:pPr>
            <a:r>
              <a:rPr lang="en-GB" sz="1400" spc="20" dirty="0">
                <a:solidFill>
                  <a:schemeClr val="tx1"/>
                </a:solidFill>
              </a:rPr>
              <a:t>  </a:t>
            </a:r>
          </a:p>
        </p:txBody>
      </p:sp>
    </p:spTree>
    <p:extLst>
      <p:ext uri="{BB962C8B-B14F-4D97-AF65-F5344CB8AC3E}">
        <p14:creationId xmlns:p14="http://schemas.microsoft.com/office/powerpoint/2010/main" val="2296411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D51583D-C580-C32B-92AE-56E62AF92D20}"/>
              </a:ext>
            </a:extLst>
          </p:cNvPr>
          <p:cNvSpPr>
            <a:spLocks noGrp="1"/>
          </p:cNvSpPr>
          <p:nvPr>
            <p:ph type="body" sz="quarter" idx="15"/>
          </p:nvPr>
        </p:nvSpPr>
        <p:spPr/>
        <p:txBody>
          <a:bodyPr/>
          <a:lstStyle/>
          <a:p>
            <a:endParaRPr lang="de-CH"/>
          </a:p>
        </p:txBody>
      </p:sp>
      <p:sp>
        <p:nvSpPr>
          <p:cNvPr id="5" name="Title 4">
            <a:extLst>
              <a:ext uri="{FF2B5EF4-FFF2-40B4-BE49-F238E27FC236}">
                <a16:creationId xmlns:a16="http://schemas.microsoft.com/office/drawing/2014/main" id="{3A67EAE4-A290-8623-327A-52F27139A8D9}"/>
              </a:ext>
            </a:extLst>
          </p:cNvPr>
          <p:cNvSpPr>
            <a:spLocks noGrp="1"/>
          </p:cNvSpPr>
          <p:nvPr>
            <p:ph type="title"/>
          </p:nvPr>
        </p:nvSpPr>
        <p:spPr/>
        <p:txBody>
          <a:bodyPr/>
          <a:lstStyle/>
          <a:p>
            <a:r>
              <a:rPr lang="de-DE" noProof="0" dirty="0" err="1"/>
              <a:t>How</a:t>
            </a:r>
            <a:r>
              <a:rPr lang="de-DE" noProof="0" dirty="0"/>
              <a:t> </a:t>
            </a:r>
            <a:r>
              <a:rPr lang="de-DE" noProof="0" dirty="0" err="1"/>
              <a:t>does</a:t>
            </a:r>
            <a:r>
              <a:rPr lang="de-DE" noProof="0" dirty="0"/>
              <a:t> </a:t>
            </a:r>
            <a:r>
              <a:rPr lang="de-DE" noProof="0" dirty="0" err="1"/>
              <a:t>solr</a:t>
            </a:r>
            <a:r>
              <a:rPr lang="de-DE" noProof="0" dirty="0"/>
              <a:t> </a:t>
            </a:r>
            <a:r>
              <a:rPr lang="de-DE" noProof="0" dirty="0" err="1"/>
              <a:t>work</a:t>
            </a:r>
            <a:r>
              <a:rPr lang="de-DE" noProof="0" dirty="0"/>
              <a:t>?</a:t>
            </a:r>
          </a:p>
        </p:txBody>
      </p:sp>
      <p:sp>
        <p:nvSpPr>
          <p:cNvPr id="2" name="Date Placeholder 1">
            <a:extLst>
              <a:ext uri="{FF2B5EF4-FFF2-40B4-BE49-F238E27FC236}">
                <a16:creationId xmlns:a16="http://schemas.microsoft.com/office/drawing/2014/main" id="{C3E4C732-6897-63A1-0040-673B3C3E094F}"/>
              </a:ext>
            </a:extLst>
          </p:cNvPr>
          <p:cNvSpPr>
            <a:spLocks noGrp="1"/>
          </p:cNvSpPr>
          <p:nvPr>
            <p:ph type="dt" sz="half" idx="18"/>
          </p:nvPr>
        </p:nvSpPr>
        <p:spPr/>
        <p:txBody>
          <a:bodyPr/>
          <a:lstStyle/>
          <a:p>
            <a:pPr algn="r"/>
            <a:fld id="{F7589BDE-D275-48E5-9926-0260C2129B60}" type="datetime1">
              <a:rPr lang="de-CH" smtClean="0"/>
              <a:pPr algn="r"/>
              <a:t>29.03.2025</a:t>
            </a:fld>
            <a:endParaRPr lang="de-CH" dirty="0"/>
          </a:p>
        </p:txBody>
      </p:sp>
      <p:sp>
        <p:nvSpPr>
          <p:cNvPr id="3" name="Footer Placeholder 2">
            <a:extLst>
              <a:ext uri="{FF2B5EF4-FFF2-40B4-BE49-F238E27FC236}">
                <a16:creationId xmlns:a16="http://schemas.microsoft.com/office/drawing/2014/main" id="{10CBB25F-82D7-EDA4-2598-4508983FE235}"/>
              </a:ext>
            </a:extLst>
          </p:cNvPr>
          <p:cNvSpPr>
            <a:spLocks noGrp="1"/>
          </p:cNvSpPr>
          <p:nvPr>
            <p:ph type="ftr" sz="quarter" idx="19"/>
          </p:nvPr>
        </p:nvSpPr>
        <p:spPr/>
        <p:txBody>
          <a:bodyPr/>
          <a:lstStyle/>
          <a:p>
            <a:endParaRPr lang="de-CH" dirty="0"/>
          </a:p>
        </p:txBody>
      </p:sp>
      <p:sp>
        <p:nvSpPr>
          <p:cNvPr id="4" name="Slide Number Placeholder 3">
            <a:extLst>
              <a:ext uri="{FF2B5EF4-FFF2-40B4-BE49-F238E27FC236}">
                <a16:creationId xmlns:a16="http://schemas.microsoft.com/office/drawing/2014/main" id="{668EA531-4D02-FBE9-B89A-2B114F74C721}"/>
              </a:ext>
            </a:extLst>
          </p:cNvPr>
          <p:cNvSpPr>
            <a:spLocks noGrp="1"/>
          </p:cNvSpPr>
          <p:nvPr>
            <p:ph type="sldNum" sz="quarter" idx="20"/>
          </p:nvPr>
        </p:nvSpPr>
        <p:spPr/>
        <p:txBody>
          <a:bodyPr/>
          <a:lstStyle/>
          <a:p>
            <a:r>
              <a:rPr lang="de-CH"/>
              <a:t>| </a:t>
            </a:r>
            <a:fld id="{8CF9DE7D-F270-4E16-BA04-5BCA8969A2EA}" type="slidenum">
              <a:rPr lang="de-CH" smtClean="0"/>
              <a:pPr/>
              <a:t>9</a:t>
            </a:fld>
            <a:endParaRPr lang="de-CH" dirty="0"/>
          </a:p>
        </p:txBody>
      </p:sp>
      <p:grpSp>
        <p:nvGrpSpPr>
          <p:cNvPr id="29" name="Group 28">
            <a:extLst>
              <a:ext uri="{FF2B5EF4-FFF2-40B4-BE49-F238E27FC236}">
                <a16:creationId xmlns:a16="http://schemas.microsoft.com/office/drawing/2014/main" id="{F8DEBD2C-EB2D-D758-39A6-C830A9A60117}"/>
              </a:ext>
            </a:extLst>
          </p:cNvPr>
          <p:cNvGrpSpPr/>
          <p:nvPr/>
        </p:nvGrpSpPr>
        <p:grpSpPr>
          <a:xfrm>
            <a:off x="8851671" y="661062"/>
            <a:ext cx="1058416" cy="1058416"/>
            <a:chOff x="4461520" y="3429000"/>
            <a:chExt cx="1058416" cy="1058416"/>
          </a:xfrm>
        </p:grpSpPr>
        <p:grpSp>
          <p:nvGrpSpPr>
            <p:cNvPr id="22" name="Group 21">
              <a:extLst>
                <a:ext uri="{FF2B5EF4-FFF2-40B4-BE49-F238E27FC236}">
                  <a16:creationId xmlns:a16="http://schemas.microsoft.com/office/drawing/2014/main" id="{22AAFED9-6E29-7602-CFF4-0FF41BB4A317}"/>
                </a:ext>
              </a:extLst>
            </p:cNvPr>
            <p:cNvGrpSpPr/>
            <p:nvPr/>
          </p:nvGrpSpPr>
          <p:grpSpPr>
            <a:xfrm>
              <a:off x="4461520" y="3573016"/>
              <a:ext cx="914400" cy="914400"/>
              <a:chOff x="4007768" y="3246883"/>
              <a:chExt cx="914400" cy="914400"/>
            </a:xfrm>
          </p:grpSpPr>
          <p:sp>
            <p:nvSpPr>
              <p:cNvPr id="21" name="Rectangle 20">
                <a:extLst>
                  <a:ext uri="{FF2B5EF4-FFF2-40B4-BE49-F238E27FC236}">
                    <a16:creationId xmlns:a16="http://schemas.microsoft.com/office/drawing/2014/main" id="{FF4C0454-DDBF-F085-23EE-20ED79E6EBA4}"/>
                  </a:ext>
                </a:extLst>
              </p:cNvPr>
              <p:cNvSpPr/>
              <p:nvPr/>
            </p:nvSpPr>
            <p:spPr bwMode="gray">
              <a:xfrm>
                <a:off x="4223792" y="3369187"/>
                <a:ext cx="504056" cy="70788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pic>
            <p:nvPicPr>
              <p:cNvPr id="11" name="Graphic 10" descr="Document with solid fill">
                <a:extLst>
                  <a:ext uri="{FF2B5EF4-FFF2-40B4-BE49-F238E27FC236}">
                    <a16:creationId xmlns:a16="http://schemas.microsoft.com/office/drawing/2014/main" id="{5DC1DB06-CC9D-CBF4-36BD-168336DBBAD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07768" y="3246883"/>
                <a:ext cx="914400" cy="914400"/>
              </a:xfrm>
              <a:prstGeom prst="rect">
                <a:avLst/>
              </a:prstGeom>
            </p:spPr>
          </p:pic>
        </p:grpSp>
        <p:grpSp>
          <p:nvGrpSpPr>
            <p:cNvPr id="23" name="Group 22">
              <a:extLst>
                <a:ext uri="{FF2B5EF4-FFF2-40B4-BE49-F238E27FC236}">
                  <a16:creationId xmlns:a16="http://schemas.microsoft.com/office/drawing/2014/main" id="{AA89B74D-455C-6C3E-C154-C6AA72D10ADF}"/>
                </a:ext>
              </a:extLst>
            </p:cNvPr>
            <p:cNvGrpSpPr/>
            <p:nvPr/>
          </p:nvGrpSpPr>
          <p:grpSpPr>
            <a:xfrm>
              <a:off x="4533528" y="3501008"/>
              <a:ext cx="914400" cy="914400"/>
              <a:chOff x="4007768" y="3246883"/>
              <a:chExt cx="914400" cy="914400"/>
            </a:xfrm>
          </p:grpSpPr>
          <p:sp>
            <p:nvSpPr>
              <p:cNvPr id="24" name="Rectangle 23">
                <a:extLst>
                  <a:ext uri="{FF2B5EF4-FFF2-40B4-BE49-F238E27FC236}">
                    <a16:creationId xmlns:a16="http://schemas.microsoft.com/office/drawing/2014/main" id="{4DCE74A7-2294-8B31-17F4-64D47E616220}"/>
                  </a:ext>
                </a:extLst>
              </p:cNvPr>
              <p:cNvSpPr/>
              <p:nvPr/>
            </p:nvSpPr>
            <p:spPr bwMode="gray">
              <a:xfrm>
                <a:off x="4223792" y="3369187"/>
                <a:ext cx="504056" cy="70788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pic>
            <p:nvPicPr>
              <p:cNvPr id="25" name="Graphic 24" descr="Document with solid fill">
                <a:extLst>
                  <a:ext uri="{FF2B5EF4-FFF2-40B4-BE49-F238E27FC236}">
                    <a16:creationId xmlns:a16="http://schemas.microsoft.com/office/drawing/2014/main" id="{A5ABF493-7431-E34E-4BB3-FC2DEBDC1F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07768" y="3246883"/>
                <a:ext cx="914400" cy="914400"/>
              </a:xfrm>
              <a:prstGeom prst="rect">
                <a:avLst/>
              </a:prstGeom>
            </p:spPr>
          </p:pic>
        </p:grpSp>
        <p:grpSp>
          <p:nvGrpSpPr>
            <p:cNvPr id="26" name="Group 25">
              <a:extLst>
                <a:ext uri="{FF2B5EF4-FFF2-40B4-BE49-F238E27FC236}">
                  <a16:creationId xmlns:a16="http://schemas.microsoft.com/office/drawing/2014/main" id="{6A44F50D-E4FF-5275-C348-45B6B33C2750}"/>
                </a:ext>
              </a:extLst>
            </p:cNvPr>
            <p:cNvGrpSpPr/>
            <p:nvPr/>
          </p:nvGrpSpPr>
          <p:grpSpPr>
            <a:xfrm>
              <a:off x="4605536" y="3429000"/>
              <a:ext cx="914400" cy="914400"/>
              <a:chOff x="4007768" y="3246883"/>
              <a:chExt cx="914400" cy="914400"/>
            </a:xfrm>
          </p:grpSpPr>
          <p:sp>
            <p:nvSpPr>
              <p:cNvPr id="27" name="Rectangle 26">
                <a:extLst>
                  <a:ext uri="{FF2B5EF4-FFF2-40B4-BE49-F238E27FC236}">
                    <a16:creationId xmlns:a16="http://schemas.microsoft.com/office/drawing/2014/main" id="{2340B684-1A5E-17BC-9F40-644A4E888E84}"/>
                  </a:ext>
                </a:extLst>
              </p:cNvPr>
              <p:cNvSpPr/>
              <p:nvPr/>
            </p:nvSpPr>
            <p:spPr bwMode="gray">
              <a:xfrm>
                <a:off x="4223792" y="3369187"/>
                <a:ext cx="504056" cy="70788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pic>
            <p:nvPicPr>
              <p:cNvPr id="28" name="Graphic 27" descr="Document with solid fill">
                <a:extLst>
                  <a:ext uri="{FF2B5EF4-FFF2-40B4-BE49-F238E27FC236}">
                    <a16:creationId xmlns:a16="http://schemas.microsoft.com/office/drawing/2014/main" id="{F4C7075C-E9BA-2837-5AFA-9D60BB63B83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07768" y="3246883"/>
                <a:ext cx="914400" cy="914400"/>
              </a:xfrm>
              <a:prstGeom prst="rect">
                <a:avLst/>
              </a:prstGeom>
            </p:spPr>
          </p:pic>
        </p:grpSp>
      </p:grpSp>
      <p:grpSp>
        <p:nvGrpSpPr>
          <p:cNvPr id="86" name="Group 85">
            <a:extLst>
              <a:ext uri="{FF2B5EF4-FFF2-40B4-BE49-F238E27FC236}">
                <a16:creationId xmlns:a16="http://schemas.microsoft.com/office/drawing/2014/main" id="{D77CCC8A-07DC-FEF3-7FFB-229177C3F382}"/>
              </a:ext>
            </a:extLst>
          </p:cNvPr>
          <p:cNvGrpSpPr/>
          <p:nvPr/>
        </p:nvGrpSpPr>
        <p:grpSpPr>
          <a:xfrm>
            <a:off x="5631580" y="3284984"/>
            <a:ext cx="1327917" cy="1968966"/>
            <a:chOff x="-6577408" y="4175006"/>
            <a:chExt cx="1327917" cy="1968966"/>
          </a:xfrm>
        </p:grpSpPr>
        <p:pic>
          <p:nvPicPr>
            <p:cNvPr id="43" name="Graphic 42" descr="Database with solid fill">
              <a:extLst>
                <a:ext uri="{FF2B5EF4-FFF2-40B4-BE49-F238E27FC236}">
                  <a16:creationId xmlns:a16="http://schemas.microsoft.com/office/drawing/2014/main" id="{7F13543D-D949-E9EF-13DB-94C43F5952D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577408" y="4175006"/>
              <a:ext cx="1327917" cy="1414234"/>
            </a:xfrm>
            <a:prstGeom prst="rect">
              <a:avLst/>
            </a:prstGeom>
          </p:spPr>
        </p:pic>
        <p:sp>
          <p:nvSpPr>
            <p:cNvPr id="44" name="TextBox 43">
              <a:extLst>
                <a:ext uri="{FF2B5EF4-FFF2-40B4-BE49-F238E27FC236}">
                  <a16:creationId xmlns:a16="http://schemas.microsoft.com/office/drawing/2014/main" id="{284303B1-2E36-7940-E41A-321ADCDF9413}"/>
                </a:ext>
              </a:extLst>
            </p:cNvPr>
            <p:cNvSpPr txBox="1"/>
            <p:nvPr/>
          </p:nvSpPr>
          <p:spPr bwMode="gray">
            <a:xfrm>
              <a:off x="-6370651" y="5562817"/>
              <a:ext cx="914401" cy="581155"/>
            </a:xfrm>
            <a:prstGeom prst="rect">
              <a:avLst/>
            </a:prstGeom>
            <a:noFill/>
          </p:spPr>
          <p:txBody>
            <a:bodyPr wrap="none" lIns="0" tIns="0" rIns="0" bIns="0" rtlCol="0">
              <a:noAutofit/>
            </a:bodyPr>
            <a:lstStyle/>
            <a:p>
              <a:pPr algn="ctr">
                <a:lnSpc>
                  <a:spcPct val="120000"/>
                </a:lnSpc>
                <a:spcBef>
                  <a:spcPts val="200"/>
                </a:spcBef>
                <a:spcAft>
                  <a:spcPts val="300"/>
                </a:spcAft>
              </a:pPr>
              <a:r>
                <a:rPr lang="en-GB" sz="2400" b="1" spc="20" dirty="0"/>
                <a:t>Lucene</a:t>
              </a:r>
              <a:endParaRPr lang="de-CH" sz="2400" b="1" spc="20" dirty="0" err="1"/>
            </a:p>
          </p:txBody>
        </p:sp>
      </p:grpSp>
      <p:pic>
        <p:nvPicPr>
          <p:cNvPr id="49" name="Graphic 48" descr="Magnifying glass with solid fill">
            <a:extLst>
              <a:ext uri="{FF2B5EF4-FFF2-40B4-BE49-F238E27FC236}">
                <a16:creationId xmlns:a16="http://schemas.microsoft.com/office/drawing/2014/main" id="{E3E3817C-233A-035B-9794-B5CE8F47BE5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21360" y="836712"/>
            <a:ext cx="914400" cy="914400"/>
          </a:xfrm>
          <a:prstGeom prst="rect">
            <a:avLst/>
          </a:prstGeom>
        </p:spPr>
      </p:pic>
      <p:grpSp>
        <p:nvGrpSpPr>
          <p:cNvPr id="57" name="Group 56">
            <a:extLst>
              <a:ext uri="{FF2B5EF4-FFF2-40B4-BE49-F238E27FC236}">
                <a16:creationId xmlns:a16="http://schemas.microsoft.com/office/drawing/2014/main" id="{232651E8-C9BF-030A-B7D3-64CA9625DA8B}"/>
              </a:ext>
            </a:extLst>
          </p:cNvPr>
          <p:cNvGrpSpPr/>
          <p:nvPr/>
        </p:nvGrpSpPr>
        <p:grpSpPr>
          <a:xfrm>
            <a:off x="1568765" y="3826184"/>
            <a:ext cx="4062815" cy="946149"/>
            <a:chOff x="2285231" y="1916833"/>
            <a:chExt cx="4062815" cy="946149"/>
          </a:xfrm>
        </p:grpSpPr>
        <p:sp>
          <p:nvSpPr>
            <p:cNvPr id="58" name="Freeform: Shape 57">
              <a:extLst>
                <a:ext uri="{FF2B5EF4-FFF2-40B4-BE49-F238E27FC236}">
                  <a16:creationId xmlns:a16="http://schemas.microsoft.com/office/drawing/2014/main" id="{3E29EDAE-7E1A-D397-879A-1A4CC3683359}"/>
                </a:ext>
              </a:extLst>
            </p:cNvPr>
            <p:cNvSpPr/>
            <p:nvPr/>
          </p:nvSpPr>
          <p:spPr>
            <a:xfrm>
              <a:off x="2285231" y="1916833"/>
              <a:ext cx="1650913" cy="946149"/>
            </a:xfrm>
            <a:custGeom>
              <a:avLst/>
              <a:gdLst>
                <a:gd name="connsiteX0" fmla="*/ 0 w 1650913"/>
                <a:gd name="connsiteY0" fmla="*/ 0 h 946149"/>
                <a:gd name="connsiteX1" fmla="*/ 1177839 w 1650913"/>
                <a:gd name="connsiteY1" fmla="*/ 0 h 946149"/>
                <a:gd name="connsiteX2" fmla="*/ 1650913 w 1650913"/>
                <a:gd name="connsiteY2" fmla="*/ 473075 h 946149"/>
                <a:gd name="connsiteX3" fmla="*/ 1177839 w 1650913"/>
                <a:gd name="connsiteY3" fmla="*/ 946149 h 946149"/>
                <a:gd name="connsiteX4" fmla="*/ 0 w 1650913"/>
                <a:gd name="connsiteY4" fmla="*/ 946149 h 946149"/>
                <a:gd name="connsiteX5" fmla="*/ 0 w 1650913"/>
                <a:gd name="connsiteY5" fmla="*/ 0 h 94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13" h="946149">
                  <a:moveTo>
                    <a:pt x="0" y="0"/>
                  </a:moveTo>
                  <a:lnTo>
                    <a:pt x="1177839" y="0"/>
                  </a:lnTo>
                  <a:lnTo>
                    <a:pt x="1650913" y="473075"/>
                  </a:lnTo>
                  <a:lnTo>
                    <a:pt x="1177839" y="946149"/>
                  </a:lnTo>
                  <a:lnTo>
                    <a:pt x="0" y="946149"/>
                  </a:lnTo>
                  <a:lnTo>
                    <a:pt x="0"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117348" tIns="58674" rIns="265874" bIns="58674" numCol="1" spcCol="1270" anchor="ctr" anchorCtr="0">
              <a:noAutofit/>
            </a:bodyPr>
            <a:lstStyle/>
            <a:p>
              <a:pPr marL="0" lvl="0" indent="0" algn="ctr" defTabSz="977900">
                <a:lnSpc>
                  <a:spcPct val="90000"/>
                </a:lnSpc>
                <a:spcBef>
                  <a:spcPct val="0"/>
                </a:spcBef>
                <a:spcAft>
                  <a:spcPct val="35000"/>
                </a:spcAft>
                <a:buNone/>
              </a:pPr>
              <a:r>
                <a:rPr lang="en-GB" sz="2200" kern="1200" dirty="0"/>
                <a:t>Tokenizer</a:t>
              </a:r>
              <a:endParaRPr lang="de-CH" sz="2200" kern="1200" dirty="0"/>
            </a:p>
          </p:txBody>
        </p:sp>
        <p:sp>
          <p:nvSpPr>
            <p:cNvPr id="59" name="Freeform: Shape 58">
              <a:extLst>
                <a:ext uri="{FF2B5EF4-FFF2-40B4-BE49-F238E27FC236}">
                  <a16:creationId xmlns:a16="http://schemas.microsoft.com/office/drawing/2014/main" id="{AEE401FF-F2C8-5F46-6F70-8692E7266F2A}"/>
                </a:ext>
              </a:extLst>
            </p:cNvPr>
            <p:cNvSpPr/>
            <p:nvPr/>
          </p:nvSpPr>
          <p:spPr>
            <a:xfrm>
              <a:off x="3463069" y="1916833"/>
              <a:ext cx="1719320" cy="946149"/>
            </a:xfrm>
            <a:custGeom>
              <a:avLst/>
              <a:gdLst>
                <a:gd name="connsiteX0" fmla="*/ 0 w 1638731"/>
                <a:gd name="connsiteY0" fmla="*/ 0 h 946149"/>
                <a:gd name="connsiteX1" fmla="*/ 1165657 w 1638731"/>
                <a:gd name="connsiteY1" fmla="*/ 0 h 946149"/>
                <a:gd name="connsiteX2" fmla="*/ 1638731 w 1638731"/>
                <a:gd name="connsiteY2" fmla="*/ 473075 h 946149"/>
                <a:gd name="connsiteX3" fmla="*/ 1165657 w 1638731"/>
                <a:gd name="connsiteY3" fmla="*/ 946149 h 946149"/>
                <a:gd name="connsiteX4" fmla="*/ 0 w 1638731"/>
                <a:gd name="connsiteY4" fmla="*/ 946149 h 946149"/>
                <a:gd name="connsiteX5" fmla="*/ 473075 w 1638731"/>
                <a:gd name="connsiteY5" fmla="*/ 473075 h 946149"/>
                <a:gd name="connsiteX6" fmla="*/ 0 w 1638731"/>
                <a:gd name="connsiteY6" fmla="*/ 0 h 94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8731" h="946149">
                  <a:moveTo>
                    <a:pt x="0" y="0"/>
                  </a:moveTo>
                  <a:lnTo>
                    <a:pt x="1165657" y="0"/>
                  </a:lnTo>
                  <a:lnTo>
                    <a:pt x="1638731" y="473075"/>
                  </a:lnTo>
                  <a:lnTo>
                    <a:pt x="1165657" y="946149"/>
                  </a:lnTo>
                  <a:lnTo>
                    <a:pt x="0" y="946149"/>
                  </a:lnTo>
                  <a:lnTo>
                    <a:pt x="473075" y="473075"/>
                  </a:lnTo>
                  <a:lnTo>
                    <a:pt x="0" y="0"/>
                  </a:lnTo>
                  <a:close/>
                </a:path>
              </a:pathLst>
            </a:custGeom>
          </p:spPr>
          <p:style>
            <a:lnRef idx="2">
              <a:schemeClr val="accent2">
                <a:shade val="15000"/>
              </a:schemeClr>
            </a:lnRef>
            <a:fillRef idx="1">
              <a:schemeClr val="accent2"/>
            </a:fillRef>
            <a:effectRef idx="0">
              <a:schemeClr val="accent2"/>
            </a:effectRef>
            <a:fontRef idx="minor">
              <a:schemeClr val="lt1"/>
            </a:fontRef>
          </p:style>
          <p:txBody>
            <a:bodyPr spcFirstLastPara="0" vert="horz" wrap="square" lIns="561086" tIns="58674" rIns="502411" bIns="58674" numCol="1" spcCol="1270" anchor="ctr" anchorCtr="0">
              <a:noAutofit/>
            </a:bodyPr>
            <a:lstStyle/>
            <a:p>
              <a:pPr marL="0" lvl="0" indent="0" algn="ctr" defTabSz="977900">
                <a:lnSpc>
                  <a:spcPct val="90000"/>
                </a:lnSpc>
                <a:spcBef>
                  <a:spcPct val="0"/>
                </a:spcBef>
                <a:spcAft>
                  <a:spcPct val="35000"/>
                </a:spcAft>
                <a:buNone/>
              </a:pPr>
              <a:r>
                <a:rPr lang="en-GB" sz="2200" kern="1200" dirty="0"/>
                <a:t>Filter</a:t>
              </a:r>
              <a:endParaRPr lang="de-CH" sz="2200" kern="1200" dirty="0"/>
            </a:p>
          </p:txBody>
        </p:sp>
        <p:sp>
          <p:nvSpPr>
            <p:cNvPr id="60" name="Freeform: Shape 59">
              <a:extLst>
                <a:ext uri="{FF2B5EF4-FFF2-40B4-BE49-F238E27FC236}">
                  <a16:creationId xmlns:a16="http://schemas.microsoft.com/office/drawing/2014/main" id="{65288BD4-CEF7-A940-0970-CA77EAED78AA}"/>
                </a:ext>
              </a:extLst>
            </p:cNvPr>
            <p:cNvSpPr/>
            <p:nvPr/>
          </p:nvSpPr>
          <p:spPr>
            <a:xfrm>
              <a:off x="4628726" y="1916833"/>
              <a:ext cx="1719320" cy="946149"/>
            </a:xfrm>
            <a:custGeom>
              <a:avLst/>
              <a:gdLst>
                <a:gd name="connsiteX0" fmla="*/ 0 w 1719320"/>
                <a:gd name="connsiteY0" fmla="*/ 0 h 946149"/>
                <a:gd name="connsiteX1" fmla="*/ 1246246 w 1719320"/>
                <a:gd name="connsiteY1" fmla="*/ 0 h 946149"/>
                <a:gd name="connsiteX2" fmla="*/ 1719320 w 1719320"/>
                <a:gd name="connsiteY2" fmla="*/ 473075 h 946149"/>
                <a:gd name="connsiteX3" fmla="*/ 1246246 w 1719320"/>
                <a:gd name="connsiteY3" fmla="*/ 946149 h 946149"/>
                <a:gd name="connsiteX4" fmla="*/ 0 w 1719320"/>
                <a:gd name="connsiteY4" fmla="*/ 946149 h 946149"/>
                <a:gd name="connsiteX5" fmla="*/ 473075 w 1719320"/>
                <a:gd name="connsiteY5" fmla="*/ 473075 h 946149"/>
                <a:gd name="connsiteX6" fmla="*/ 0 w 1719320"/>
                <a:gd name="connsiteY6" fmla="*/ 0 h 94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9320" h="946149">
                  <a:moveTo>
                    <a:pt x="0" y="0"/>
                  </a:moveTo>
                  <a:lnTo>
                    <a:pt x="1246246" y="0"/>
                  </a:lnTo>
                  <a:lnTo>
                    <a:pt x="1719320" y="473075"/>
                  </a:lnTo>
                  <a:lnTo>
                    <a:pt x="1246246" y="946149"/>
                  </a:lnTo>
                  <a:lnTo>
                    <a:pt x="0" y="946149"/>
                  </a:lnTo>
                  <a:lnTo>
                    <a:pt x="473075" y="473075"/>
                  </a:lnTo>
                  <a:lnTo>
                    <a:pt x="0" y="0"/>
                  </a:lnTo>
                  <a:close/>
                </a:path>
              </a:pathLst>
            </a:custGeom>
          </p:spPr>
          <p:style>
            <a:lnRef idx="2">
              <a:schemeClr val="accent2">
                <a:shade val="15000"/>
              </a:schemeClr>
            </a:lnRef>
            <a:fillRef idx="1">
              <a:schemeClr val="accent2"/>
            </a:fillRef>
            <a:effectRef idx="0">
              <a:schemeClr val="accent2"/>
            </a:effectRef>
            <a:fontRef idx="minor">
              <a:schemeClr val="lt1"/>
            </a:fontRef>
          </p:style>
          <p:txBody>
            <a:bodyPr spcFirstLastPara="0" vert="horz" wrap="square" lIns="561086" tIns="58674" rIns="502411" bIns="58674" numCol="1" spcCol="1270" anchor="ctr" anchorCtr="0">
              <a:noAutofit/>
            </a:bodyPr>
            <a:lstStyle/>
            <a:p>
              <a:pPr marL="0" lvl="0" indent="0" algn="ctr" defTabSz="977900">
                <a:lnSpc>
                  <a:spcPct val="90000"/>
                </a:lnSpc>
                <a:spcBef>
                  <a:spcPct val="0"/>
                </a:spcBef>
                <a:spcAft>
                  <a:spcPct val="35000"/>
                </a:spcAft>
                <a:buNone/>
              </a:pPr>
              <a:r>
                <a:rPr lang="en-GB" sz="2200" kern="1200" dirty="0"/>
                <a:t>Filter</a:t>
              </a:r>
              <a:endParaRPr lang="de-CH" sz="2200" kern="1200" dirty="0"/>
            </a:p>
          </p:txBody>
        </p:sp>
      </p:grpSp>
      <p:grpSp>
        <p:nvGrpSpPr>
          <p:cNvPr id="61" name="Group 60">
            <a:extLst>
              <a:ext uri="{FF2B5EF4-FFF2-40B4-BE49-F238E27FC236}">
                <a16:creationId xmlns:a16="http://schemas.microsoft.com/office/drawing/2014/main" id="{F0185F2A-DCD2-3078-F83F-611395BE3F46}"/>
              </a:ext>
            </a:extLst>
          </p:cNvPr>
          <p:cNvGrpSpPr/>
          <p:nvPr/>
        </p:nvGrpSpPr>
        <p:grpSpPr>
          <a:xfrm flipH="1">
            <a:off x="6927724" y="3817422"/>
            <a:ext cx="4062815" cy="946149"/>
            <a:chOff x="2285231" y="1916833"/>
            <a:chExt cx="4062815" cy="946149"/>
          </a:xfrm>
        </p:grpSpPr>
        <p:sp>
          <p:nvSpPr>
            <p:cNvPr id="62" name="Freeform: Shape 61">
              <a:extLst>
                <a:ext uri="{FF2B5EF4-FFF2-40B4-BE49-F238E27FC236}">
                  <a16:creationId xmlns:a16="http://schemas.microsoft.com/office/drawing/2014/main" id="{3D8ECEF9-72A0-0AF2-A843-6B1D01F151F3}"/>
                </a:ext>
              </a:extLst>
            </p:cNvPr>
            <p:cNvSpPr/>
            <p:nvPr/>
          </p:nvSpPr>
          <p:spPr>
            <a:xfrm>
              <a:off x="2285231" y="1916833"/>
              <a:ext cx="1650913" cy="946149"/>
            </a:xfrm>
            <a:custGeom>
              <a:avLst/>
              <a:gdLst>
                <a:gd name="connsiteX0" fmla="*/ 0 w 1650913"/>
                <a:gd name="connsiteY0" fmla="*/ 0 h 946149"/>
                <a:gd name="connsiteX1" fmla="*/ 1177839 w 1650913"/>
                <a:gd name="connsiteY1" fmla="*/ 0 h 946149"/>
                <a:gd name="connsiteX2" fmla="*/ 1650913 w 1650913"/>
                <a:gd name="connsiteY2" fmla="*/ 473075 h 946149"/>
                <a:gd name="connsiteX3" fmla="*/ 1177839 w 1650913"/>
                <a:gd name="connsiteY3" fmla="*/ 946149 h 946149"/>
                <a:gd name="connsiteX4" fmla="*/ 0 w 1650913"/>
                <a:gd name="connsiteY4" fmla="*/ 946149 h 946149"/>
                <a:gd name="connsiteX5" fmla="*/ 0 w 1650913"/>
                <a:gd name="connsiteY5" fmla="*/ 0 h 94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50913" h="946149">
                  <a:moveTo>
                    <a:pt x="0" y="0"/>
                  </a:moveTo>
                  <a:lnTo>
                    <a:pt x="1177839" y="0"/>
                  </a:lnTo>
                  <a:lnTo>
                    <a:pt x="1650913" y="473075"/>
                  </a:lnTo>
                  <a:lnTo>
                    <a:pt x="1177839" y="946149"/>
                  </a:lnTo>
                  <a:lnTo>
                    <a:pt x="0" y="946149"/>
                  </a:lnTo>
                  <a:lnTo>
                    <a:pt x="0" y="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spcFirstLastPara="0" vert="horz" wrap="square" lIns="117348" tIns="58674" rIns="265874" bIns="58674" numCol="1" spcCol="1270" anchor="ctr" anchorCtr="0">
              <a:noAutofit/>
            </a:bodyPr>
            <a:lstStyle/>
            <a:p>
              <a:pPr marL="0" lvl="0" indent="0" algn="r" defTabSz="977900">
                <a:lnSpc>
                  <a:spcPct val="90000"/>
                </a:lnSpc>
                <a:spcBef>
                  <a:spcPct val="0"/>
                </a:spcBef>
                <a:spcAft>
                  <a:spcPct val="35000"/>
                </a:spcAft>
                <a:buNone/>
              </a:pPr>
              <a:r>
                <a:rPr lang="en-GB" sz="2200" kern="1200" dirty="0"/>
                <a:t>Tokenizer</a:t>
              </a:r>
              <a:endParaRPr lang="de-CH" sz="2200" kern="1200" dirty="0"/>
            </a:p>
          </p:txBody>
        </p:sp>
        <p:sp>
          <p:nvSpPr>
            <p:cNvPr id="63" name="Freeform: Shape 62">
              <a:extLst>
                <a:ext uri="{FF2B5EF4-FFF2-40B4-BE49-F238E27FC236}">
                  <a16:creationId xmlns:a16="http://schemas.microsoft.com/office/drawing/2014/main" id="{3186172C-DB33-BBB0-278F-079B5D322C8A}"/>
                </a:ext>
              </a:extLst>
            </p:cNvPr>
            <p:cNvSpPr/>
            <p:nvPr/>
          </p:nvSpPr>
          <p:spPr>
            <a:xfrm>
              <a:off x="3387093" y="1916833"/>
              <a:ext cx="1795299" cy="946149"/>
            </a:xfrm>
            <a:custGeom>
              <a:avLst/>
              <a:gdLst>
                <a:gd name="connsiteX0" fmla="*/ 0 w 1638731"/>
                <a:gd name="connsiteY0" fmla="*/ 0 h 946149"/>
                <a:gd name="connsiteX1" fmla="*/ 1165657 w 1638731"/>
                <a:gd name="connsiteY1" fmla="*/ 0 h 946149"/>
                <a:gd name="connsiteX2" fmla="*/ 1638731 w 1638731"/>
                <a:gd name="connsiteY2" fmla="*/ 473075 h 946149"/>
                <a:gd name="connsiteX3" fmla="*/ 1165657 w 1638731"/>
                <a:gd name="connsiteY3" fmla="*/ 946149 h 946149"/>
                <a:gd name="connsiteX4" fmla="*/ 0 w 1638731"/>
                <a:gd name="connsiteY4" fmla="*/ 946149 h 946149"/>
                <a:gd name="connsiteX5" fmla="*/ 473075 w 1638731"/>
                <a:gd name="connsiteY5" fmla="*/ 473075 h 946149"/>
                <a:gd name="connsiteX6" fmla="*/ 0 w 1638731"/>
                <a:gd name="connsiteY6" fmla="*/ 0 h 94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8731" h="946149">
                  <a:moveTo>
                    <a:pt x="0" y="0"/>
                  </a:moveTo>
                  <a:lnTo>
                    <a:pt x="1165657" y="0"/>
                  </a:lnTo>
                  <a:lnTo>
                    <a:pt x="1638731" y="473075"/>
                  </a:lnTo>
                  <a:lnTo>
                    <a:pt x="1165657" y="946149"/>
                  </a:lnTo>
                  <a:lnTo>
                    <a:pt x="0" y="946149"/>
                  </a:lnTo>
                  <a:lnTo>
                    <a:pt x="473075" y="473075"/>
                  </a:lnTo>
                  <a:lnTo>
                    <a:pt x="0" y="0"/>
                  </a:lnTo>
                  <a:close/>
                </a:path>
              </a:pathLst>
            </a:custGeom>
          </p:spPr>
          <p:style>
            <a:lnRef idx="2">
              <a:schemeClr val="accent2">
                <a:shade val="15000"/>
              </a:schemeClr>
            </a:lnRef>
            <a:fillRef idx="1">
              <a:schemeClr val="accent2"/>
            </a:fillRef>
            <a:effectRef idx="0">
              <a:schemeClr val="accent2"/>
            </a:effectRef>
            <a:fontRef idx="minor">
              <a:schemeClr val="lt1"/>
            </a:fontRef>
          </p:style>
          <p:txBody>
            <a:bodyPr spcFirstLastPara="0" vert="horz" wrap="square" lIns="561086" tIns="58674" rIns="502411" bIns="58674" numCol="1" spcCol="1270" anchor="ctr" anchorCtr="0">
              <a:noAutofit/>
            </a:bodyPr>
            <a:lstStyle/>
            <a:p>
              <a:pPr marL="0" lvl="0" indent="0" algn="ctr" defTabSz="977900">
                <a:lnSpc>
                  <a:spcPct val="90000"/>
                </a:lnSpc>
                <a:spcBef>
                  <a:spcPct val="0"/>
                </a:spcBef>
                <a:spcAft>
                  <a:spcPct val="35000"/>
                </a:spcAft>
                <a:buNone/>
              </a:pPr>
              <a:r>
                <a:rPr lang="en-GB" sz="2200" kern="1200" dirty="0"/>
                <a:t>Filter</a:t>
              </a:r>
              <a:endParaRPr lang="de-CH" sz="2200" kern="1200" dirty="0"/>
            </a:p>
          </p:txBody>
        </p:sp>
        <p:sp>
          <p:nvSpPr>
            <p:cNvPr id="64" name="Freeform: Shape 63">
              <a:extLst>
                <a:ext uri="{FF2B5EF4-FFF2-40B4-BE49-F238E27FC236}">
                  <a16:creationId xmlns:a16="http://schemas.microsoft.com/office/drawing/2014/main" id="{088FEA75-4948-06D6-7D58-5465CBBA787E}"/>
                </a:ext>
              </a:extLst>
            </p:cNvPr>
            <p:cNvSpPr/>
            <p:nvPr/>
          </p:nvSpPr>
          <p:spPr>
            <a:xfrm>
              <a:off x="4628726" y="1916833"/>
              <a:ext cx="1719320" cy="946149"/>
            </a:xfrm>
            <a:custGeom>
              <a:avLst/>
              <a:gdLst>
                <a:gd name="connsiteX0" fmla="*/ 0 w 1719320"/>
                <a:gd name="connsiteY0" fmla="*/ 0 h 946149"/>
                <a:gd name="connsiteX1" fmla="*/ 1246246 w 1719320"/>
                <a:gd name="connsiteY1" fmla="*/ 0 h 946149"/>
                <a:gd name="connsiteX2" fmla="*/ 1719320 w 1719320"/>
                <a:gd name="connsiteY2" fmla="*/ 473075 h 946149"/>
                <a:gd name="connsiteX3" fmla="*/ 1246246 w 1719320"/>
                <a:gd name="connsiteY3" fmla="*/ 946149 h 946149"/>
                <a:gd name="connsiteX4" fmla="*/ 0 w 1719320"/>
                <a:gd name="connsiteY4" fmla="*/ 946149 h 946149"/>
                <a:gd name="connsiteX5" fmla="*/ 473075 w 1719320"/>
                <a:gd name="connsiteY5" fmla="*/ 473075 h 946149"/>
                <a:gd name="connsiteX6" fmla="*/ 0 w 1719320"/>
                <a:gd name="connsiteY6" fmla="*/ 0 h 946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9320" h="946149">
                  <a:moveTo>
                    <a:pt x="0" y="0"/>
                  </a:moveTo>
                  <a:lnTo>
                    <a:pt x="1246246" y="0"/>
                  </a:lnTo>
                  <a:lnTo>
                    <a:pt x="1719320" y="473075"/>
                  </a:lnTo>
                  <a:lnTo>
                    <a:pt x="1246246" y="946149"/>
                  </a:lnTo>
                  <a:lnTo>
                    <a:pt x="0" y="946149"/>
                  </a:lnTo>
                  <a:lnTo>
                    <a:pt x="473075" y="473075"/>
                  </a:lnTo>
                  <a:lnTo>
                    <a:pt x="0" y="0"/>
                  </a:lnTo>
                  <a:close/>
                </a:path>
              </a:pathLst>
            </a:custGeom>
          </p:spPr>
          <p:style>
            <a:lnRef idx="2">
              <a:schemeClr val="accent2">
                <a:shade val="15000"/>
              </a:schemeClr>
            </a:lnRef>
            <a:fillRef idx="1">
              <a:schemeClr val="accent2"/>
            </a:fillRef>
            <a:effectRef idx="0">
              <a:schemeClr val="accent2"/>
            </a:effectRef>
            <a:fontRef idx="minor">
              <a:schemeClr val="lt1"/>
            </a:fontRef>
          </p:style>
          <p:txBody>
            <a:bodyPr spcFirstLastPara="0" vert="horz" wrap="square" lIns="561086" tIns="58674" rIns="502411" bIns="58674" numCol="1" spcCol="1270" anchor="ctr" anchorCtr="0">
              <a:noAutofit/>
            </a:bodyPr>
            <a:lstStyle/>
            <a:p>
              <a:pPr marL="0" lvl="0" indent="0" algn="ctr" defTabSz="977900">
                <a:lnSpc>
                  <a:spcPct val="90000"/>
                </a:lnSpc>
                <a:spcBef>
                  <a:spcPct val="0"/>
                </a:spcBef>
                <a:spcAft>
                  <a:spcPct val="35000"/>
                </a:spcAft>
                <a:buNone/>
              </a:pPr>
              <a:r>
                <a:rPr lang="en-GB" sz="2200" kern="1200" dirty="0"/>
                <a:t>Filter</a:t>
              </a:r>
              <a:endParaRPr lang="de-CH" sz="2200" kern="1200" dirty="0"/>
            </a:p>
          </p:txBody>
        </p:sp>
      </p:grpSp>
      <p:sp>
        <p:nvSpPr>
          <p:cNvPr id="84" name="Rectangle 83">
            <a:extLst>
              <a:ext uri="{FF2B5EF4-FFF2-40B4-BE49-F238E27FC236}">
                <a16:creationId xmlns:a16="http://schemas.microsoft.com/office/drawing/2014/main" id="{A22C1F6B-5ACB-CF19-60F7-F95AAF8BDAB8}"/>
              </a:ext>
            </a:extLst>
          </p:cNvPr>
          <p:cNvSpPr/>
          <p:nvPr/>
        </p:nvSpPr>
        <p:spPr bwMode="gray">
          <a:xfrm>
            <a:off x="1559496" y="2202849"/>
            <a:ext cx="3564415" cy="417734"/>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spc="20" dirty="0">
                <a:solidFill>
                  <a:schemeClr val="bg1"/>
                </a:solidFill>
              </a:rPr>
              <a:t>Search Handler</a:t>
            </a:r>
            <a:endParaRPr lang="de-CH" sz="1600" spc="20" dirty="0" err="1">
              <a:solidFill>
                <a:schemeClr val="bg1"/>
              </a:solidFill>
            </a:endParaRPr>
          </a:p>
        </p:txBody>
      </p:sp>
      <p:sp>
        <p:nvSpPr>
          <p:cNvPr id="85" name="Rectangle 84">
            <a:extLst>
              <a:ext uri="{FF2B5EF4-FFF2-40B4-BE49-F238E27FC236}">
                <a16:creationId xmlns:a16="http://schemas.microsoft.com/office/drawing/2014/main" id="{C8153859-5823-6A30-E5F9-558556A12746}"/>
              </a:ext>
            </a:extLst>
          </p:cNvPr>
          <p:cNvSpPr/>
          <p:nvPr/>
        </p:nvSpPr>
        <p:spPr bwMode="gray">
          <a:xfrm>
            <a:off x="7426124" y="2196537"/>
            <a:ext cx="3564415" cy="417734"/>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r>
              <a:rPr lang="en-GB" sz="1600" spc="20" dirty="0">
                <a:solidFill>
                  <a:schemeClr val="bg1"/>
                </a:solidFill>
              </a:rPr>
              <a:t>Update Request Handler</a:t>
            </a:r>
            <a:endParaRPr lang="de-CH" sz="1600" spc="20" dirty="0" err="1">
              <a:solidFill>
                <a:schemeClr val="bg1"/>
              </a:solidFill>
            </a:endParaRPr>
          </a:p>
        </p:txBody>
      </p:sp>
      <p:sp>
        <p:nvSpPr>
          <p:cNvPr id="88" name="Arrow: Right 87">
            <a:extLst>
              <a:ext uri="{FF2B5EF4-FFF2-40B4-BE49-F238E27FC236}">
                <a16:creationId xmlns:a16="http://schemas.microsoft.com/office/drawing/2014/main" id="{638EBFBA-12CC-7A34-B4AE-5C5AAC92FC38}"/>
              </a:ext>
            </a:extLst>
          </p:cNvPr>
          <p:cNvSpPr/>
          <p:nvPr/>
        </p:nvSpPr>
        <p:spPr bwMode="gray">
          <a:xfrm rot="5400000">
            <a:off x="2091473" y="2596856"/>
            <a:ext cx="985186" cy="1271217"/>
          </a:xfrm>
          <a:prstGeom prst="rightArrow">
            <a:avLst>
              <a:gd name="adj1" fmla="val 100000"/>
              <a:gd name="adj2" fmla="val 2961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90" name="Arrow: Right 89">
            <a:extLst>
              <a:ext uri="{FF2B5EF4-FFF2-40B4-BE49-F238E27FC236}">
                <a16:creationId xmlns:a16="http://schemas.microsoft.com/office/drawing/2014/main" id="{8D7679ED-40E4-2F39-62EF-8D8BECEDAFF0}"/>
              </a:ext>
            </a:extLst>
          </p:cNvPr>
          <p:cNvSpPr/>
          <p:nvPr/>
        </p:nvSpPr>
        <p:spPr bwMode="gray">
          <a:xfrm rot="16200000">
            <a:off x="3567509" y="2544365"/>
            <a:ext cx="946151" cy="1271217"/>
          </a:xfrm>
          <a:prstGeom prst="rightArrow">
            <a:avLst>
              <a:gd name="adj1" fmla="val 100000"/>
              <a:gd name="adj2" fmla="val 2961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91" name="Rectangle 90">
            <a:extLst>
              <a:ext uri="{FF2B5EF4-FFF2-40B4-BE49-F238E27FC236}">
                <a16:creationId xmlns:a16="http://schemas.microsoft.com/office/drawing/2014/main" id="{79F6D028-8AC7-9F06-0EF1-BE0BE33499F9}"/>
              </a:ext>
            </a:extLst>
          </p:cNvPr>
          <p:cNvSpPr/>
          <p:nvPr/>
        </p:nvSpPr>
        <p:spPr bwMode="gray">
          <a:xfrm>
            <a:off x="2070350" y="2756109"/>
            <a:ext cx="1027431" cy="768520"/>
          </a:xfrm>
          <a:prstGeom prst="rect">
            <a:avLst/>
          </a:prstGeom>
          <a:no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ct val="120000"/>
              </a:lnSpc>
            </a:pPr>
            <a:r>
              <a:rPr lang="en-GB" sz="2000" spc="20" dirty="0">
                <a:solidFill>
                  <a:schemeClr val="bg1"/>
                </a:solidFill>
              </a:rPr>
              <a:t>Query</a:t>
            </a:r>
          </a:p>
          <a:p>
            <a:pPr algn="ctr">
              <a:lnSpc>
                <a:spcPct val="120000"/>
              </a:lnSpc>
            </a:pPr>
            <a:r>
              <a:rPr lang="en-GB" sz="2000" spc="20" dirty="0">
                <a:solidFill>
                  <a:schemeClr val="bg1"/>
                </a:solidFill>
              </a:rPr>
              <a:t>Parser</a:t>
            </a:r>
            <a:endParaRPr lang="de-CH" sz="2000" spc="20" dirty="0" err="1">
              <a:solidFill>
                <a:schemeClr val="bg1"/>
              </a:solidFill>
            </a:endParaRPr>
          </a:p>
        </p:txBody>
      </p:sp>
      <p:sp>
        <p:nvSpPr>
          <p:cNvPr id="92" name="Rectangle 91">
            <a:extLst>
              <a:ext uri="{FF2B5EF4-FFF2-40B4-BE49-F238E27FC236}">
                <a16:creationId xmlns:a16="http://schemas.microsoft.com/office/drawing/2014/main" id="{63224E4B-90F4-366C-5B11-CEC5EA9C1732}"/>
              </a:ext>
            </a:extLst>
          </p:cNvPr>
          <p:cNvSpPr/>
          <p:nvPr/>
        </p:nvSpPr>
        <p:spPr bwMode="gray">
          <a:xfrm>
            <a:off x="3526868" y="2851685"/>
            <a:ext cx="1027431" cy="768520"/>
          </a:xfrm>
          <a:prstGeom prst="rect">
            <a:avLst/>
          </a:prstGeom>
          <a:noFill/>
          <a:ln>
            <a:noFill/>
          </a:ln>
        </p:spPr>
        <p:style>
          <a:lnRef idx="2">
            <a:schemeClr val="dk1"/>
          </a:lnRef>
          <a:fillRef idx="1">
            <a:schemeClr val="lt1"/>
          </a:fillRef>
          <a:effectRef idx="0">
            <a:schemeClr val="dk1"/>
          </a:effectRef>
          <a:fontRef idx="minor">
            <a:schemeClr val="dk1"/>
          </a:fontRef>
        </p:style>
        <p:txBody>
          <a:bodyPr lIns="0" tIns="0" rIns="0" bIns="0" rtlCol="0" anchor="ctr"/>
          <a:lstStyle/>
          <a:p>
            <a:pPr algn="ctr">
              <a:lnSpc>
                <a:spcPct val="120000"/>
              </a:lnSpc>
            </a:pPr>
            <a:r>
              <a:rPr lang="en-GB" sz="2000" spc="20" dirty="0">
                <a:solidFill>
                  <a:schemeClr val="bg1"/>
                </a:solidFill>
              </a:rPr>
              <a:t>Response</a:t>
            </a:r>
          </a:p>
          <a:p>
            <a:pPr algn="ctr">
              <a:lnSpc>
                <a:spcPct val="120000"/>
              </a:lnSpc>
            </a:pPr>
            <a:r>
              <a:rPr lang="en-GB" sz="2000" spc="20" dirty="0">
                <a:solidFill>
                  <a:schemeClr val="bg1"/>
                </a:solidFill>
              </a:rPr>
              <a:t>Writer</a:t>
            </a:r>
          </a:p>
        </p:txBody>
      </p:sp>
      <p:sp>
        <p:nvSpPr>
          <p:cNvPr id="93" name="TextBox 92">
            <a:extLst>
              <a:ext uri="{FF2B5EF4-FFF2-40B4-BE49-F238E27FC236}">
                <a16:creationId xmlns:a16="http://schemas.microsoft.com/office/drawing/2014/main" id="{79669599-561F-E551-8E98-9D7E45EABF3F}"/>
              </a:ext>
            </a:extLst>
          </p:cNvPr>
          <p:cNvSpPr txBox="1"/>
          <p:nvPr/>
        </p:nvSpPr>
        <p:spPr bwMode="gray">
          <a:xfrm>
            <a:off x="2938509" y="1649551"/>
            <a:ext cx="914401" cy="581155"/>
          </a:xfrm>
          <a:prstGeom prst="rect">
            <a:avLst/>
          </a:prstGeom>
          <a:noFill/>
        </p:spPr>
        <p:txBody>
          <a:bodyPr wrap="none" lIns="0" tIns="0" rIns="0" bIns="0" rtlCol="0">
            <a:noAutofit/>
          </a:bodyPr>
          <a:lstStyle/>
          <a:p>
            <a:pPr algn="ctr">
              <a:lnSpc>
                <a:spcPct val="120000"/>
              </a:lnSpc>
              <a:spcBef>
                <a:spcPts val="200"/>
              </a:spcBef>
              <a:spcAft>
                <a:spcPts val="300"/>
              </a:spcAft>
            </a:pPr>
            <a:r>
              <a:rPr lang="en-GB" sz="2400" b="1" spc="20" dirty="0"/>
              <a:t>Query</a:t>
            </a:r>
            <a:endParaRPr lang="de-CH" sz="2400" b="1" spc="20" dirty="0" err="1"/>
          </a:p>
        </p:txBody>
      </p:sp>
      <p:sp>
        <p:nvSpPr>
          <p:cNvPr id="94" name="TextBox 93">
            <a:extLst>
              <a:ext uri="{FF2B5EF4-FFF2-40B4-BE49-F238E27FC236}">
                <a16:creationId xmlns:a16="http://schemas.microsoft.com/office/drawing/2014/main" id="{94FE9C0B-D7AA-71E9-7144-71E9411A84B6}"/>
              </a:ext>
            </a:extLst>
          </p:cNvPr>
          <p:cNvSpPr txBox="1"/>
          <p:nvPr/>
        </p:nvSpPr>
        <p:spPr bwMode="gray">
          <a:xfrm>
            <a:off x="8974277" y="1684294"/>
            <a:ext cx="914401" cy="581155"/>
          </a:xfrm>
          <a:prstGeom prst="rect">
            <a:avLst/>
          </a:prstGeom>
          <a:noFill/>
        </p:spPr>
        <p:txBody>
          <a:bodyPr wrap="none" lIns="0" tIns="0" rIns="0" bIns="0" rtlCol="0">
            <a:noAutofit/>
          </a:bodyPr>
          <a:lstStyle/>
          <a:p>
            <a:pPr algn="ctr">
              <a:lnSpc>
                <a:spcPct val="120000"/>
              </a:lnSpc>
              <a:spcBef>
                <a:spcPts val="200"/>
              </a:spcBef>
              <a:spcAft>
                <a:spcPts val="300"/>
              </a:spcAft>
            </a:pPr>
            <a:r>
              <a:rPr lang="en-GB" sz="2400" b="1" spc="20" dirty="0"/>
              <a:t>Input Documents</a:t>
            </a:r>
            <a:endParaRPr lang="de-CH" sz="2400" b="1" spc="20" dirty="0" err="1"/>
          </a:p>
        </p:txBody>
      </p:sp>
      <p:grpSp>
        <p:nvGrpSpPr>
          <p:cNvPr id="97" name="Group 96">
            <a:extLst>
              <a:ext uri="{FF2B5EF4-FFF2-40B4-BE49-F238E27FC236}">
                <a16:creationId xmlns:a16="http://schemas.microsoft.com/office/drawing/2014/main" id="{7463B056-9522-DC3F-B9E3-0B8C62AA8E1D}"/>
              </a:ext>
            </a:extLst>
          </p:cNvPr>
          <p:cNvGrpSpPr/>
          <p:nvPr/>
        </p:nvGrpSpPr>
        <p:grpSpPr>
          <a:xfrm>
            <a:off x="5748397" y="855710"/>
            <a:ext cx="923667" cy="976426"/>
            <a:chOff x="-6370650" y="2097625"/>
            <a:chExt cx="923667" cy="976426"/>
          </a:xfrm>
        </p:grpSpPr>
        <p:pic>
          <p:nvPicPr>
            <p:cNvPr id="87" name="Graphic 86" descr="Paper with solid fill">
              <a:extLst>
                <a:ext uri="{FF2B5EF4-FFF2-40B4-BE49-F238E27FC236}">
                  <a16:creationId xmlns:a16="http://schemas.microsoft.com/office/drawing/2014/main" id="{5D9E0C3E-617D-A84C-AF9C-7C14A2A7E8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70650" y="2097625"/>
              <a:ext cx="914400" cy="914400"/>
            </a:xfrm>
            <a:prstGeom prst="rect">
              <a:avLst/>
            </a:prstGeom>
          </p:spPr>
        </p:pic>
        <p:sp>
          <p:nvSpPr>
            <p:cNvPr id="95" name="TextBox 94">
              <a:extLst>
                <a:ext uri="{FF2B5EF4-FFF2-40B4-BE49-F238E27FC236}">
                  <a16:creationId xmlns:a16="http://schemas.microsoft.com/office/drawing/2014/main" id="{B86DB256-66BC-D688-6903-A26E65ACB2A4}"/>
                </a:ext>
              </a:extLst>
            </p:cNvPr>
            <p:cNvSpPr txBox="1"/>
            <p:nvPr/>
          </p:nvSpPr>
          <p:spPr bwMode="gray">
            <a:xfrm>
              <a:off x="-6361384" y="2492896"/>
              <a:ext cx="914401" cy="581155"/>
            </a:xfrm>
            <a:prstGeom prst="rect">
              <a:avLst/>
            </a:prstGeom>
            <a:noFill/>
          </p:spPr>
          <p:txBody>
            <a:bodyPr wrap="none" lIns="0" tIns="0" rIns="0" bIns="0" rtlCol="0">
              <a:noAutofit/>
            </a:bodyPr>
            <a:lstStyle/>
            <a:p>
              <a:pPr algn="ctr">
                <a:lnSpc>
                  <a:spcPct val="120000"/>
                </a:lnSpc>
                <a:spcBef>
                  <a:spcPts val="200"/>
                </a:spcBef>
                <a:spcAft>
                  <a:spcPts val="300"/>
                </a:spcAft>
              </a:pPr>
              <a:r>
                <a:rPr lang="en-GB" sz="1200" b="1" spc="20" dirty="0">
                  <a:solidFill>
                    <a:schemeClr val="tx1">
                      <a:lumMod val="50000"/>
                    </a:schemeClr>
                  </a:solidFill>
                </a:rPr>
                <a:t>&lt;XML&gt;</a:t>
              </a:r>
              <a:endParaRPr lang="de-CH" sz="1200" b="1" spc="20" dirty="0" err="1">
                <a:solidFill>
                  <a:schemeClr val="tx1">
                    <a:lumMod val="50000"/>
                  </a:schemeClr>
                </a:solidFill>
              </a:endParaRPr>
            </a:p>
          </p:txBody>
        </p:sp>
      </p:grpSp>
      <p:grpSp>
        <p:nvGrpSpPr>
          <p:cNvPr id="98" name="Group 97">
            <a:extLst>
              <a:ext uri="{FF2B5EF4-FFF2-40B4-BE49-F238E27FC236}">
                <a16:creationId xmlns:a16="http://schemas.microsoft.com/office/drawing/2014/main" id="{622CC266-84EF-B3CB-D123-B3E869CD2528}"/>
              </a:ext>
            </a:extLst>
          </p:cNvPr>
          <p:cNvGrpSpPr/>
          <p:nvPr/>
        </p:nvGrpSpPr>
        <p:grpSpPr>
          <a:xfrm>
            <a:off x="5850658" y="5602041"/>
            <a:ext cx="923667" cy="976426"/>
            <a:chOff x="-6370650" y="2097625"/>
            <a:chExt cx="923667" cy="976426"/>
          </a:xfrm>
        </p:grpSpPr>
        <p:pic>
          <p:nvPicPr>
            <p:cNvPr id="99" name="Graphic 98" descr="Paper with solid fill">
              <a:extLst>
                <a:ext uri="{FF2B5EF4-FFF2-40B4-BE49-F238E27FC236}">
                  <a16:creationId xmlns:a16="http://schemas.microsoft.com/office/drawing/2014/main" id="{19C5334D-6657-4B36-95CA-4353CA04BCF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370650" y="2097625"/>
              <a:ext cx="914400" cy="914400"/>
            </a:xfrm>
            <a:prstGeom prst="rect">
              <a:avLst/>
            </a:prstGeom>
          </p:spPr>
        </p:pic>
        <p:sp>
          <p:nvSpPr>
            <p:cNvPr id="100" name="TextBox 99">
              <a:extLst>
                <a:ext uri="{FF2B5EF4-FFF2-40B4-BE49-F238E27FC236}">
                  <a16:creationId xmlns:a16="http://schemas.microsoft.com/office/drawing/2014/main" id="{0E9CCF32-222C-F065-8889-21CE5A0575C4}"/>
                </a:ext>
              </a:extLst>
            </p:cNvPr>
            <p:cNvSpPr txBox="1"/>
            <p:nvPr/>
          </p:nvSpPr>
          <p:spPr bwMode="gray">
            <a:xfrm>
              <a:off x="-6361384" y="2492896"/>
              <a:ext cx="914401" cy="581155"/>
            </a:xfrm>
            <a:prstGeom prst="rect">
              <a:avLst/>
            </a:prstGeom>
            <a:noFill/>
          </p:spPr>
          <p:txBody>
            <a:bodyPr wrap="none" lIns="0" tIns="0" rIns="0" bIns="0" rtlCol="0">
              <a:noAutofit/>
            </a:bodyPr>
            <a:lstStyle/>
            <a:p>
              <a:pPr algn="ctr">
                <a:lnSpc>
                  <a:spcPct val="120000"/>
                </a:lnSpc>
                <a:spcBef>
                  <a:spcPts val="200"/>
                </a:spcBef>
                <a:spcAft>
                  <a:spcPts val="300"/>
                </a:spcAft>
              </a:pPr>
              <a:r>
                <a:rPr lang="en-GB" sz="1200" b="1" spc="20" dirty="0">
                  <a:solidFill>
                    <a:schemeClr val="tx1">
                      <a:lumMod val="50000"/>
                    </a:schemeClr>
                  </a:solidFill>
                </a:rPr>
                <a:t>&lt;XML&gt;</a:t>
              </a:r>
              <a:endParaRPr lang="de-CH" sz="1200" b="1" spc="20" dirty="0" err="1">
                <a:solidFill>
                  <a:schemeClr val="tx1">
                    <a:lumMod val="50000"/>
                  </a:schemeClr>
                </a:solidFill>
              </a:endParaRPr>
            </a:p>
          </p:txBody>
        </p:sp>
      </p:grpSp>
      <p:sp>
        <p:nvSpPr>
          <p:cNvPr id="101" name="TextBox 100">
            <a:extLst>
              <a:ext uri="{FF2B5EF4-FFF2-40B4-BE49-F238E27FC236}">
                <a16:creationId xmlns:a16="http://schemas.microsoft.com/office/drawing/2014/main" id="{E1B9D89B-2609-A2C7-2E88-6CB2B84D5567}"/>
              </a:ext>
            </a:extLst>
          </p:cNvPr>
          <p:cNvSpPr txBox="1"/>
          <p:nvPr/>
        </p:nvSpPr>
        <p:spPr bwMode="gray">
          <a:xfrm>
            <a:off x="5748396" y="1767725"/>
            <a:ext cx="914401" cy="581155"/>
          </a:xfrm>
          <a:prstGeom prst="rect">
            <a:avLst/>
          </a:prstGeom>
          <a:noFill/>
        </p:spPr>
        <p:txBody>
          <a:bodyPr wrap="none" lIns="0" tIns="0" rIns="0" bIns="0" rtlCol="0">
            <a:noAutofit/>
          </a:bodyPr>
          <a:lstStyle/>
          <a:p>
            <a:pPr algn="ctr">
              <a:lnSpc>
                <a:spcPct val="120000"/>
              </a:lnSpc>
              <a:spcBef>
                <a:spcPts val="200"/>
              </a:spcBef>
              <a:spcAft>
                <a:spcPts val="300"/>
              </a:spcAft>
            </a:pPr>
            <a:r>
              <a:rPr lang="en-GB" sz="2400" b="1" spc="20" dirty="0" err="1"/>
              <a:t>solrconfig</a:t>
            </a:r>
            <a:endParaRPr lang="de-CH" sz="2400" b="1" spc="20" dirty="0" err="1"/>
          </a:p>
        </p:txBody>
      </p:sp>
      <p:sp>
        <p:nvSpPr>
          <p:cNvPr id="102" name="TextBox 101">
            <a:extLst>
              <a:ext uri="{FF2B5EF4-FFF2-40B4-BE49-F238E27FC236}">
                <a16:creationId xmlns:a16="http://schemas.microsoft.com/office/drawing/2014/main" id="{B26E7083-DA13-8F80-B448-F6FC248D0F29}"/>
              </a:ext>
            </a:extLst>
          </p:cNvPr>
          <p:cNvSpPr txBox="1"/>
          <p:nvPr/>
        </p:nvSpPr>
        <p:spPr bwMode="gray">
          <a:xfrm>
            <a:off x="5859924" y="6448245"/>
            <a:ext cx="914401" cy="581155"/>
          </a:xfrm>
          <a:prstGeom prst="rect">
            <a:avLst/>
          </a:prstGeom>
          <a:noFill/>
        </p:spPr>
        <p:txBody>
          <a:bodyPr wrap="none" lIns="0" tIns="0" rIns="0" bIns="0" rtlCol="0">
            <a:noAutofit/>
          </a:bodyPr>
          <a:lstStyle/>
          <a:p>
            <a:pPr algn="ctr">
              <a:lnSpc>
                <a:spcPct val="120000"/>
              </a:lnSpc>
              <a:spcBef>
                <a:spcPts val="200"/>
              </a:spcBef>
              <a:spcAft>
                <a:spcPts val="300"/>
              </a:spcAft>
            </a:pPr>
            <a:r>
              <a:rPr lang="en-GB" sz="2400" b="1" spc="20" dirty="0"/>
              <a:t>schema</a:t>
            </a:r>
            <a:endParaRPr lang="de-CH" sz="2400" b="1" spc="20" dirty="0" err="1"/>
          </a:p>
        </p:txBody>
      </p:sp>
      <p:sp>
        <p:nvSpPr>
          <p:cNvPr id="103" name="Arrow: Bent-Up 102">
            <a:extLst>
              <a:ext uri="{FF2B5EF4-FFF2-40B4-BE49-F238E27FC236}">
                <a16:creationId xmlns:a16="http://schemas.microsoft.com/office/drawing/2014/main" id="{736C0425-2D17-1896-D456-132526172576}"/>
              </a:ext>
            </a:extLst>
          </p:cNvPr>
          <p:cNvSpPr/>
          <p:nvPr/>
        </p:nvSpPr>
        <p:spPr bwMode="gray">
          <a:xfrm>
            <a:off x="6801679" y="4944739"/>
            <a:ext cx="2528848" cy="1248100"/>
          </a:xfrm>
          <a:prstGeom prst="bentUpArrow">
            <a:avLst>
              <a:gd name="adj1" fmla="val 17892"/>
              <a:gd name="adj2" fmla="val 21173"/>
              <a:gd name="adj3" fmla="val 2664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105" name="Arrow: Up 104">
            <a:extLst>
              <a:ext uri="{FF2B5EF4-FFF2-40B4-BE49-F238E27FC236}">
                <a16:creationId xmlns:a16="http://schemas.microsoft.com/office/drawing/2014/main" id="{138BCBE1-2361-02A8-B0DE-7A5DD2CF35A6}"/>
              </a:ext>
            </a:extLst>
          </p:cNvPr>
          <p:cNvSpPr/>
          <p:nvPr/>
        </p:nvSpPr>
        <p:spPr bwMode="gray">
          <a:xfrm>
            <a:off x="6096000" y="5058068"/>
            <a:ext cx="379692" cy="581155"/>
          </a:xfrm>
          <a:prstGeom prst="upArrow">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106" name="Arrow: Bent-Up 105">
            <a:extLst>
              <a:ext uri="{FF2B5EF4-FFF2-40B4-BE49-F238E27FC236}">
                <a16:creationId xmlns:a16="http://schemas.microsoft.com/office/drawing/2014/main" id="{57F264DD-E6BA-A1AF-BE0C-E8D04F317C07}"/>
              </a:ext>
            </a:extLst>
          </p:cNvPr>
          <p:cNvSpPr/>
          <p:nvPr/>
        </p:nvSpPr>
        <p:spPr bwMode="gray">
          <a:xfrm flipH="1">
            <a:off x="3219675" y="4948610"/>
            <a:ext cx="2528848" cy="1248100"/>
          </a:xfrm>
          <a:prstGeom prst="bentUpArrow">
            <a:avLst>
              <a:gd name="adj1" fmla="val 17892"/>
              <a:gd name="adj2" fmla="val 21173"/>
              <a:gd name="adj3" fmla="val 2664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107" name="Arrow: Bent-Up 106">
            <a:extLst>
              <a:ext uri="{FF2B5EF4-FFF2-40B4-BE49-F238E27FC236}">
                <a16:creationId xmlns:a16="http://schemas.microsoft.com/office/drawing/2014/main" id="{F32961A3-311D-A329-55FF-2479A9C7A080}"/>
              </a:ext>
            </a:extLst>
          </p:cNvPr>
          <p:cNvSpPr/>
          <p:nvPr/>
        </p:nvSpPr>
        <p:spPr bwMode="gray">
          <a:xfrm flipH="1" flipV="1">
            <a:off x="4223792" y="1153855"/>
            <a:ext cx="1347526" cy="966116"/>
          </a:xfrm>
          <a:prstGeom prst="bentUpArrow">
            <a:avLst>
              <a:gd name="adj1" fmla="val 20717"/>
              <a:gd name="adj2" fmla="val 26117"/>
              <a:gd name="adj3" fmla="val 2664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108" name="Arrow: Bent-Up 107">
            <a:extLst>
              <a:ext uri="{FF2B5EF4-FFF2-40B4-BE49-F238E27FC236}">
                <a16:creationId xmlns:a16="http://schemas.microsoft.com/office/drawing/2014/main" id="{410BC9F6-30DB-28D7-A632-D592AA50BD2C}"/>
              </a:ext>
            </a:extLst>
          </p:cNvPr>
          <p:cNvSpPr/>
          <p:nvPr/>
        </p:nvSpPr>
        <p:spPr bwMode="gray">
          <a:xfrm flipV="1">
            <a:off x="6779375" y="1109386"/>
            <a:ext cx="1347526" cy="966116"/>
          </a:xfrm>
          <a:prstGeom prst="bentUpArrow">
            <a:avLst>
              <a:gd name="adj1" fmla="val 20717"/>
              <a:gd name="adj2" fmla="val 26117"/>
              <a:gd name="adj3" fmla="val 2664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
        <p:nvSpPr>
          <p:cNvPr id="6" name="Arrow: Right 5">
            <a:extLst>
              <a:ext uri="{FF2B5EF4-FFF2-40B4-BE49-F238E27FC236}">
                <a16:creationId xmlns:a16="http://schemas.microsoft.com/office/drawing/2014/main" id="{54AD6B98-00EE-95D0-EF03-64BD5E3BFD03}"/>
              </a:ext>
            </a:extLst>
          </p:cNvPr>
          <p:cNvSpPr/>
          <p:nvPr/>
        </p:nvSpPr>
        <p:spPr bwMode="gray">
          <a:xfrm rot="5400000">
            <a:off x="8790060" y="2613094"/>
            <a:ext cx="985186" cy="1271217"/>
          </a:xfrm>
          <a:prstGeom prst="rightArrow">
            <a:avLst>
              <a:gd name="adj1" fmla="val 100000"/>
              <a:gd name="adj2" fmla="val 29610"/>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120000"/>
              </a:lnSpc>
            </a:pPr>
            <a:endParaRPr lang="de-CH" sz="1600" spc="20" dirty="0" err="1">
              <a:solidFill>
                <a:schemeClr val="bg1"/>
              </a:solidFill>
            </a:endParaRPr>
          </a:p>
        </p:txBody>
      </p:sp>
    </p:spTree>
    <p:extLst>
      <p:ext uri="{BB962C8B-B14F-4D97-AF65-F5344CB8AC3E}">
        <p14:creationId xmlns:p14="http://schemas.microsoft.com/office/powerpoint/2010/main" val="18742088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TYPE" val="Copyright"/>
</p:tagLst>
</file>

<file path=ppt/tags/tag10.xml><?xml version="1.0" encoding="utf-8"?>
<p:tagLst xmlns:a="http://schemas.openxmlformats.org/drawingml/2006/main" xmlns:r="http://schemas.openxmlformats.org/officeDocument/2006/relationships" xmlns:p="http://schemas.openxmlformats.org/presentationml/2006/main">
  <p:tag name="SHAPETYPE" val="Copyright"/>
</p:tagLst>
</file>

<file path=ppt/tags/tag11.xml><?xml version="1.0" encoding="utf-8"?>
<p:tagLst xmlns:a="http://schemas.openxmlformats.org/drawingml/2006/main" xmlns:r="http://schemas.openxmlformats.org/officeDocument/2006/relationships" xmlns:p="http://schemas.openxmlformats.org/presentationml/2006/main">
  <p:tag name="SHAPETYPE" val="Date"/>
</p:tagLst>
</file>

<file path=ppt/tags/tag12.xml><?xml version="1.0" encoding="utf-8"?>
<p:tagLst xmlns:a="http://schemas.openxmlformats.org/drawingml/2006/main" xmlns:r="http://schemas.openxmlformats.org/officeDocument/2006/relationships" xmlns:p="http://schemas.openxmlformats.org/presentationml/2006/main">
  <p:tag name="SHAPETYPE" val="Date"/>
</p:tagLst>
</file>

<file path=ppt/tags/tag13.xml><?xml version="1.0" encoding="utf-8"?>
<p:tagLst xmlns:a="http://schemas.openxmlformats.org/drawingml/2006/main" xmlns:r="http://schemas.openxmlformats.org/officeDocument/2006/relationships" xmlns:p="http://schemas.openxmlformats.org/presentationml/2006/main">
  <p:tag name="SHAPETYPE" val="Date"/>
</p:tagLst>
</file>

<file path=ppt/tags/tag14.xml><?xml version="1.0" encoding="utf-8"?>
<p:tagLst xmlns:a="http://schemas.openxmlformats.org/drawingml/2006/main" xmlns:r="http://schemas.openxmlformats.org/officeDocument/2006/relationships" xmlns:p="http://schemas.openxmlformats.org/presentationml/2006/main">
  <p:tag name="SHAPETYPE" val="Copyright"/>
</p:tagLst>
</file>

<file path=ppt/tags/tag15.xml><?xml version="1.0" encoding="utf-8"?>
<p:tagLst xmlns:a="http://schemas.openxmlformats.org/drawingml/2006/main" xmlns:r="http://schemas.openxmlformats.org/officeDocument/2006/relationships" xmlns:p="http://schemas.openxmlformats.org/presentationml/2006/main">
  <p:tag name="SHAPETYPE" val="Date"/>
</p:tagLst>
</file>

<file path=ppt/tags/tag2.xml><?xml version="1.0" encoding="utf-8"?>
<p:tagLst xmlns:a="http://schemas.openxmlformats.org/drawingml/2006/main" xmlns:r="http://schemas.openxmlformats.org/officeDocument/2006/relationships" xmlns:p="http://schemas.openxmlformats.org/presentationml/2006/main">
  <p:tag name="SHAPETYPE" val="Date"/>
</p:tagLst>
</file>

<file path=ppt/tags/tag3.xml><?xml version="1.0" encoding="utf-8"?>
<p:tagLst xmlns:a="http://schemas.openxmlformats.org/drawingml/2006/main" xmlns:r="http://schemas.openxmlformats.org/officeDocument/2006/relationships" xmlns:p="http://schemas.openxmlformats.org/presentationml/2006/main">
  <p:tag name="SHAPETYPE" val="Copyright"/>
</p:tagLst>
</file>

<file path=ppt/tags/tag4.xml><?xml version="1.0" encoding="utf-8"?>
<p:tagLst xmlns:a="http://schemas.openxmlformats.org/drawingml/2006/main" xmlns:r="http://schemas.openxmlformats.org/officeDocument/2006/relationships" xmlns:p="http://schemas.openxmlformats.org/presentationml/2006/main">
  <p:tag name="SHAPETYPE" val="Date"/>
</p:tagLst>
</file>

<file path=ppt/tags/tag5.xml><?xml version="1.0" encoding="utf-8"?>
<p:tagLst xmlns:a="http://schemas.openxmlformats.org/drawingml/2006/main" xmlns:r="http://schemas.openxmlformats.org/officeDocument/2006/relationships" xmlns:p="http://schemas.openxmlformats.org/presentationml/2006/main">
  <p:tag name="SHAPETYPE" val="Date"/>
</p:tagLst>
</file>

<file path=ppt/tags/tag6.xml><?xml version="1.0" encoding="utf-8"?>
<p:tagLst xmlns:a="http://schemas.openxmlformats.org/drawingml/2006/main" xmlns:r="http://schemas.openxmlformats.org/officeDocument/2006/relationships" xmlns:p="http://schemas.openxmlformats.org/presentationml/2006/main">
  <p:tag name="SHAPETYPE" val="Copyright"/>
</p:tagLst>
</file>

<file path=ppt/tags/tag7.xml><?xml version="1.0" encoding="utf-8"?>
<p:tagLst xmlns:a="http://schemas.openxmlformats.org/drawingml/2006/main" xmlns:r="http://schemas.openxmlformats.org/officeDocument/2006/relationships" xmlns:p="http://schemas.openxmlformats.org/presentationml/2006/main">
  <p:tag name="SHAPETYPE" val="Date"/>
</p:tagLst>
</file>

<file path=ppt/tags/tag8.xml><?xml version="1.0" encoding="utf-8"?>
<p:tagLst xmlns:a="http://schemas.openxmlformats.org/drawingml/2006/main" xmlns:r="http://schemas.openxmlformats.org/officeDocument/2006/relationships" xmlns:p="http://schemas.openxmlformats.org/presentationml/2006/main">
  <p:tag name="SHAPETYPE" val="Date"/>
</p:tagLst>
</file>

<file path=ppt/tags/tag9.xml><?xml version="1.0" encoding="utf-8"?>
<p:tagLst xmlns:a="http://schemas.openxmlformats.org/drawingml/2006/main" xmlns:r="http://schemas.openxmlformats.org/officeDocument/2006/relationships" xmlns:p="http://schemas.openxmlformats.org/presentationml/2006/main">
  <p:tag name="SHAPETYPE" val="Date"/>
</p:tagLst>
</file>

<file path=ppt/theme/theme1.xml><?xml version="1.0" encoding="utf-8"?>
<a:theme xmlns:a="http://schemas.openxmlformats.org/drawingml/2006/main" name="Zühlke Engineering">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TTF">
      <a:majorFont>
        <a:latin typeface="AA Zuehlke Medium"/>
        <a:ea typeface=""/>
        <a:cs typeface=""/>
      </a:majorFont>
      <a:minorFont>
        <a:latin typeface="AA Zuehlk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accent1"/>
        </a:solidFill>
        <a:ln w="6350">
          <a:noFill/>
        </a:ln>
      </a:spPr>
      <a:bodyPr lIns="0" tIns="0" rIns="0" bIns="0" rtlCol="0" anchor="ctr"/>
      <a:lstStyle>
        <a:defPPr algn="ctr">
          <a:lnSpc>
            <a:spcPct val="120000"/>
          </a:lnSpc>
          <a:defRPr sz="1600" spc="2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9525">
          <a:solidFill>
            <a:schemeClr val="tx2">
              <a:alpha val="50000"/>
            </a:schemeClr>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216000" indent="-216000" algn="l">
          <a:lnSpc>
            <a:spcPct val="120000"/>
          </a:lnSpc>
          <a:spcBef>
            <a:spcPts val="200"/>
          </a:spcBef>
          <a:spcAft>
            <a:spcPts val="300"/>
          </a:spcAft>
          <a:buFont typeface="Wingdings 2" panose="05020102010507070707" pitchFamily="18" charset="2"/>
          <a:buChar char="¡"/>
          <a:defRPr sz="1600" spc="20" dirty="0" err="1" smtClean="0"/>
        </a:defPPr>
      </a:lstStyle>
    </a:txDef>
  </a:objectDefaults>
  <a:extraClrSchemeLst/>
  <a:custClrLst>
    <a:custClr name="Purple 100">
      <a:srgbClr val="985B9C"/>
    </a:custClr>
    <a:custClr name="Blue 100">
      <a:srgbClr val="0099CC"/>
    </a:custClr>
    <a:custClr name="Bright Blue 100">
      <a:srgbClr val="66CCFF"/>
    </a:custClr>
    <a:custClr name="Green 100">
      <a:srgbClr val="00CC66"/>
    </a:custClr>
    <a:custClr name="Bright Green 100">
      <a:srgbClr val="CCFF00"/>
    </a:custClr>
    <a:custClr name="Light Gray 100">
      <a:srgbClr val="CCCCCC"/>
    </a:custClr>
    <a:custClr name="Dark Gray 100">
      <a:srgbClr val="666666"/>
    </a:custClr>
    <a:custClr name="empty">
      <a:srgbClr val="FFFFFF"/>
    </a:custClr>
    <a:custClr name="empty">
      <a:srgbClr val="FFFFFF"/>
    </a:custClr>
    <a:custClr name="Orange 100">
      <a:srgbClr val="FF9900"/>
    </a:custClr>
    <a:custClr name="Purple 75">
      <a:srgbClr val="B284B5"/>
    </a:custClr>
    <a:custClr name="Blue 75">
      <a:srgbClr val="40B3D9"/>
    </a:custClr>
    <a:custClr name="Bright Blue 75">
      <a:srgbClr val="8CD9FF"/>
    </a:custClr>
    <a:custClr name="Green 75">
      <a:srgbClr val="40D98C"/>
    </a:custClr>
    <a:custClr name="Bright Green 75">
      <a:srgbClr val="D9FF40"/>
    </a:custClr>
    <a:custClr name="Light Gray 75">
      <a:srgbClr val="D9D9D9"/>
    </a:custClr>
    <a:custClr name="Dark Gray 75">
      <a:srgbClr val="8C8C8C"/>
    </a:custClr>
    <a:custClr name="empty">
      <a:srgbClr val="FFFFFF"/>
    </a:custClr>
    <a:custClr name="empty">
      <a:srgbClr val="FFFFFF"/>
    </a:custClr>
    <a:custClr name="Orange 75">
      <a:srgbClr val="FFB340"/>
    </a:custClr>
    <a:custClr name="Purple 50">
      <a:srgbClr val="CBADCD"/>
    </a:custClr>
    <a:custClr name="Blue 50">
      <a:srgbClr val="80CCE5"/>
    </a:custClr>
    <a:custClr name="Bright Blue 50">
      <a:srgbClr val="B2E5FF"/>
    </a:custClr>
    <a:custClr name="Green 50">
      <a:srgbClr val="80E5B2"/>
    </a:custClr>
    <a:custClr name="Bright Green 50">
      <a:srgbClr val="E5FF80"/>
    </a:custClr>
    <a:custClr name="Light Gray 50">
      <a:srgbClr val="E5E5E5"/>
    </a:custClr>
    <a:custClr name="Dark Gray 50">
      <a:srgbClr val="B2B2B2"/>
    </a:custClr>
    <a:custClr name="empty">
      <a:srgbClr val="FFFFFF"/>
    </a:custClr>
    <a:custClr name="empty">
      <a:srgbClr val="FFFFFF"/>
    </a:custClr>
    <a:custClr name="Orange 50">
      <a:srgbClr val="FFCC80"/>
    </a:custClr>
    <a:custClr name="Purple 25">
      <a:srgbClr val="E5D6E6"/>
    </a:custClr>
    <a:custClr name="Blue 25">
      <a:srgbClr val="BFE5F2"/>
    </a:custClr>
    <a:custClr name="Bright Blue 25">
      <a:srgbClr val="D9F2FF"/>
    </a:custClr>
    <a:custClr name="Green 25">
      <a:srgbClr val="BFF2D9"/>
    </a:custClr>
    <a:custClr name="Bright Green 25">
      <a:srgbClr val="F2FFBF"/>
    </a:custClr>
    <a:custClr name="Light Gray 25">
      <a:srgbClr val="F2F2F2"/>
    </a:custClr>
    <a:custClr name="Dark Gray 25">
      <a:srgbClr val="D9D9D9"/>
    </a:custClr>
    <a:custClr name="empty">
      <a:srgbClr val="FFFFFF"/>
    </a:custClr>
    <a:custClr name="empty">
      <a:srgbClr val="FFFFFF"/>
    </a:custClr>
    <a:custClr name="Orange 25">
      <a:srgbClr val="FFE5BF"/>
    </a:custClr>
  </a:custClrLst>
  <a:extLst>
    <a:ext uri="{05A4C25C-085E-4340-85A3-A5531E510DB2}">
      <thm15:themeFamily xmlns:thm15="http://schemas.microsoft.com/office/thememl/2012/main" name="K16_Zuehlke_Master_DE_20220503-VIML0374.potx" id="{3A227FDB-4CFA-47FF-B668-4FB7B4F1D6B7}" vid="{18333380-08C3-43D1-B13D-7707F8736D0D}"/>
    </a:ext>
  </a:extLst>
</a:theme>
</file>

<file path=ppt/theme/theme2.xml><?xml version="1.0" encoding="utf-8"?>
<a:theme xmlns:a="http://schemas.openxmlformats.org/drawingml/2006/main" name="Office">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final">
      <a:majorFont>
        <a:latin typeface="AA Zuehlke Med OTPS"/>
        <a:ea typeface=""/>
        <a:cs typeface=""/>
      </a:majorFont>
      <a:minorFont>
        <a:latin typeface="AA Zuehlke OTP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Zühlke final">
      <a:dk1>
        <a:srgbClr val="4D4D4D"/>
      </a:dk1>
      <a:lt1>
        <a:sysClr val="window" lastClr="FFFFFF"/>
      </a:lt1>
      <a:dk2>
        <a:srgbClr val="985B9C"/>
      </a:dk2>
      <a:lt2>
        <a:srgbClr val="666666"/>
      </a:lt2>
      <a:accent1>
        <a:srgbClr val="0099CC"/>
      </a:accent1>
      <a:accent2>
        <a:srgbClr val="66CCFF"/>
      </a:accent2>
      <a:accent3>
        <a:srgbClr val="00CC66"/>
      </a:accent3>
      <a:accent4>
        <a:srgbClr val="CCCCCC"/>
      </a:accent4>
      <a:accent5>
        <a:srgbClr val="8C8C8C"/>
      </a:accent5>
      <a:accent6>
        <a:srgbClr val="CCFF00"/>
      </a:accent6>
      <a:hlink>
        <a:srgbClr val="985B9C"/>
      </a:hlink>
      <a:folHlink>
        <a:srgbClr val="4D4D4D"/>
      </a:folHlink>
    </a:clrScheme>
    <a:fontScheme name="Zuehlke final">
      <a:majorFont>
        <a:latin typeface="AA Zuehlke Med OTPS"/>
        <a:ea typeface=""/>
        <a:cs typeface=""/>
      </a:majorFont>
      <a:minorFont>
        <a:latin typeface="AA Zuehlke OTP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TemplafySlideTemplateConfiguration><![CDATA[{"slideVersion":1,"isValidatorEnabled":false,"isLocked":false,"elementsMetadata":[{"type":"shape","elementConfiguration":{"visibility":"{{IfElse(Equals(Form.Privacy_Information.Name, \"Strictly Confidential\"), VisibilityType.Visible, VisibilityType.Hidden)}}","type":"text","disableUpdates":false}},{"type":"shape","elementConfiguration":{"visibility":"{{IfElse(Equals(Form.Privacy_Information.Name, \"Restricted\"), VisibilityType.Visible, VisibilityType.Hidden)}}","type":"text","disableUpdates":false}},{"type":"shape","elementConfiguration":{"visibility":"{{IfElse(Equals(Form.Privacy_Information.Name, \"Confidential\"), VisibilityType.Visible, VisibilityType.Hidden)}}","type":"text","disableUpdates":false}},{"type":"shape","elementConfiguration":{"visibility":"{{IfElse(Equals(Form.Privacy_Information.Name, \"Public\"), VisibilityType.Visible, VisibilityType.Hidden)}}","type":"text","disableUpdates":false}}],"slideId":"638134304836282046","enableDocumentContentUpdater":false,"version":"2.0"}]]></TemplafySlideTemplateConfiguratio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TemplafyFormConfiguration><![CDATA[{"formFields":[{"required":false,"placeholder":"","lines":1,"shareValue":false,"type":"textBox","name":"Title","label":"Title of the presentation"},{"required":false,"placeholder":"","lines":1,"shareValue":false,"type":"textBox","name":"Subline","label":"Subtitle of the presentation"},{"distinct":false,"hideIfNoUserInteractionRequired":false,"required":false,"autoSelectFirstOption":false,"shareValue":false,"type":"dropDown","dataSourceName":"PrivacyInformation","dataSourceFieldName":"PrivacyInformation","name":"Privacy_Information","label":"Privacy"}],"formDataEntries":[]}]]></TemplafyFormConfiguration>
</file>

<file path=customXml/item4.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22a3f1e7-1ad8-4567-967d-700183da1d1b" xsi:nil="true"/>
    <lcf76f155ced4ddcb4097134ff3c332f xmlns="aacb7df8-672f-46f2-977f-893ce5cef86b">
      <Terms xmlns="http://schemas.microsoft.com/office/infopath/2007/PartnerControls"/>
    </lcf76f155ced4ddcb4097134ff3c332f>
    <_ip_UnifiedCompliancePolicyProperties xmlns="http://schemas.microsoft.com/sharepoint/v3" xsi:nil="true"/>
  </documentManagement>
</p:properties>
</file>

<file path=customXml/item5.xml><?xml version="1.0" encoding="utf-8"?>
<TemplafyTemplateConfiguration><![CDATA[{"elementsMetadata":[{"type":"shape","id":"fdaf73b0-7474-4491-a608-f7c9c608cbc9","elementConfiguration":{"type":"text","disableUpdates":false}},{"type":"shape","id":"1933bed4-fcb7-48ff-9701-58d67bb2842e","elementConfiguration":{"binding":"{{UserProfile.Name}}","type":"text","disableUpdates":false}},{"type":"shape","id":"8e5e9229-086e-432a-ac0c-e22541f73781","elementConfiguration":{"visibility":"{{IfElse(Equals(Form.Privacy_Information.Name, \"Strictly Confidential\"), VisibilityType.Visible, VisibilityType.Hidden)}}","type":"text","disableUpdates":false}},{"type":"shape","id":"8304a26f-d405-4108-811a-b635a8eee992","elementConfiguration":{"visibility":"{{IfElse(Equals(Form.Privacy_Information.Name, \"Restricted\"), VisibilityType.Visible, VisibilityType.Hidden)}}","type":"text","disableUpdates":false}},{"type":"shape","id":"fd8ae0cd-cfc6-4871-9a3e-86ac3d927719","elementConfiguration":{"visibility":"{{IfElse(Equals(Form.Privacy_Information.Name, \"Confidential\"), VisibilityType.Visible, VisibilityType.Hidden)}}","type":"text","disableUpdates":false}},{"type":"shape","id":"69e0e55f-a9ee-45e8-9f19-c260b27456af","elementConfiguration":{"visibility":"{{IfElse(Equals(Form.Privacy_Information.Name, \"Public\"), VisibilityType.Visible, VisibilityType.Hidden)}}","type":"text","disableUpdates":false}},{"type":"shape","id":"2bc5dcc6-7243-470c-a20b-d15580bd3425","elementConfiguration":{"visibility":"{{IfElse(Equals(Form.Privacy_Information.Name, \"Strictly Confidential\"), VisibilityType.Visible, VisibilityType.Hidden)}}","type":"text","disableUpdates":false}},{"type":"shape","id":"4d042f9b-8456-412a-aee4-3711269074c9","elementConfiguration":{"visibility":"{{IfElse(Equals(Form.Privacy_Information.Name, \"Restricted\"), VisibilityType.Visible, VisibilityType.Hidden)}}","type":"text","disableUpdates":false}},{"type":"shape","id":"23ca0750-2c69-4863-b31f-88c3e0e5c79f","elementConfiguration":{"visibility":"{{IfElse(Equals(Form.Privacy_Information.Name, \"Confidential\"), VisibilityType.Visible, VisibilityType.Hidden)}}","type":"text","disableUpdates":false}},{"type":"shape","id":"3760b228-694e-467a-af65-9ca9d447e1eb","elementConfiguration":{"visibility":"{{IfElse(Equals(Form.Privacy_Information.Name, \"Public\"), VisibilityType.Visible, VisibilityType.Hidden)}}","type":"text","disableUpdates":false}},{"type":"shape","id":"595fd430-458d-4296-ac3c-b0a6a8800a07","elementConfiguration":{"visibility":"{{IfElse(Equals(Form.Privacy_Information.Name, \"Strictly Confidential\"), VisibilityType.Visible, VisibilityType.Hidden)}}","type":"text","disableUpdates":false}},{"type":"shape","id":"550bd2fa-515d-45e4-9067-7a1ee14c5c64","elementConfiguration":{"visibility":"{{IfElse(Equals(Form.Privacy_Information.Name, \"Restricted\"), VisibilityType.Visible, VisibilityType.Hidden)}}","type":"text","disableUpdates":false}},{"type":"shape","id":"544ed0d4-8ae9-4fca-a029-d6adcac1732d","elementConfiguration":{"visibility":"{{IfElse(Equals(Form.Privacy_Information.Name, \"Confidential\"), VisibilityType.Visible, VisibilityType.Hidden)}}","type":"text","disableUpdates":false}},{"type":"shape","id":"66c2df77-c56b-45a9-9286-286ce143aa0c","elementConfiguration":{"visibility":"{{IfElse(Equals(Form.Privacy_Information.Name, \"Public\"), VisibilityType.Visible, VisibilityType.Hidden)}}","type":"text","disableUpdates":false}},{"type":"shape","id":"acbfe7c9-d337-413f-92c0-eca42c728e4d","elementConfiguration":{"type":"text","disableUpdates":false}},{"type":"shape","id":"63e91281-6c2d-4a6e-adf1-9c405bca3779","elementConfiguration":{"binding":"{{UserProfile.Name}}","type":"text","disableUpdates":false}},{"type":"shape","id":"aa952a08-9e05-4dd0-94fa-884c036c0c45","elementConfiguration":{"binding":"{{UserProfile.Name}}","type":"text","disableUpdates":false}},{"type":"shape","id":"30f8bede-2f01-4e4f-a71c-d61c2f5be213","elementConfiguration":{"type":"text","disableUpdates":false}},{"type":"shape","id":"81553566-95a1-42e9-93eb-50c7bb1da579","elementConfiguration":{"binding":"{{UserProfile.Name}}","type":"text","disableUpdates":false}},{"type":"shape","id":"7a84e88e-931d-46d8-b124-af89add171b2","elementConfiguration":{"type":"text","disableUpdates":false}},{"type":"shape","id":"0c8e2ea8-735a-4497-87b0-13bbd95f1ee7","elementConfiguration":{"visibility":"{{IfElse(Equals(Form.Privacy_Information.Name, \"Strictly Confidential\"), VisibilityType.Visible, VisibilityType.Hidden)}}","type":"text","disableUpdates":false}},{"type":"shape","id":"6930ad82-5709-4abf-94db-ba0a9f75160c","elementConfiguration":{"visibility":"{{IfElse(Equals(Form.Privacy_Information.Name, \"Restricted\"), VisibilityType.Visible, VisibilityType.Hidden)}}","type":"text","disableUpdates":false}},{"type":"shape","id":"17f23c26-d86d-406a-bddc-f30e78391b57","elementConfiguration":{"visibility":"{{IfElse(Equals(Form.Privacy_Information.Name, \"Confidential\"), VisibilityType.Visible, VisibilityType.Hidden)}}","type":"text","disableUpdates":false}},{"type":"shape","id":"e1bb0335-3a35-4b66-bfae-a4174ae047fd","elementConfiguration":{"visibility":"{{IfElse(Equals(Form.Privacy_Information.Name, \"Public\"), VisibilityType.Visible, VisibilityType.Hidden)}}","type":"text","disableUpdates":false}},{"type":"shape","id":"e75cc8ab-d9f6-40d4-aa8a-7ea134a59ff7","elementConfiguration":{"visibility":"{{IfElse(Equals(Form.Privacy_Information.Name, \"Strictly Confidential\"), VisibilityType.Visible, VisibilityType.Hidden)}}","type":"text","disableUpdates":false}},{"type":"shape","id":"10b1ba00-e9e6-48ee-a3b7-28b3cdfeb3e4","elementConfiguration":{"visibility":"{{IfElse(Equals(Form.Privacy_Information.Name, \"Restricted\"), VisibilityType.Visible, VisibilityType.Hidden)}}","type":"text","disableUpdates":false}},{"type":"shape","id":"40401a2b-123a-41b9-8f18-33009f6d7a6e","elementConfiguration":{"visibility":"{{IfElse(Equals(Form.Privacy_Information.Name, \"Confidential\"), VisibilityType.Visible, VisibilityType.Hidden)}}","type":"text","disableUpdates":false}},{"type":"shape","id":"4235b90d-0756-43d4-a27d-7bf142883977","elementConfiguration":{"visibility":"{{IfElse(Equals(Form.Privacy_Information.Name, \"Public\"), VisibilityType.Visible, VisibilityType.Hidden)}}","type":"text","disableUpdates":false}},{"type":"shape","id":"ea86fab7-bce1-492f-a9f2-b8914c0f7b65","elementConfiguration":{"binding":"{{UserProfile.Name}}","type":"text","disableUpdates":false}},{"type":"shape","id":"13c35723-5cfd-4d53-b06b-0f75682de595","elementConfiguration":{"type":"text","disableUpdates":false}}],"transformationConfigurations":[{"language":"{{UserProfile.DocumentLanguage.Language.Language}}","disableUpdates":false,"type":"proofingLanguage"}],"templateName":"zuehlke_blank","templateDescription":"","enableDocumentContentUpdater":true,"version":"2.0"}]]></TemplafyTemplateConfiguration>
</file>

<file path=customXml/item6.xml><?xml version="1.0" encoding="utf-8"?>
<TemplafySlideFormConfiguration><![CDATA[{"formFields":[{"distinct":false,"hideIfNoUserInteractionRequired":false,"required":false,"autoSelectFirstOption":false,"shareValue":false,"type":"dropDown","dataSourceName":"PrivacyInformation","dataSourceFieldName":"PrivacyInformation","name":"Privacy_Information","label":"Privacy"}],"formDataEntries":[]}]]></TemplafySlideFormConfiguration>
</file>

<file path=customXml/item7.xml><?xml version="1.0" encoding="utf-8"?>
<ct:contentTypeSchema xmlns:ct="http://schemas.microsoft.com/office/2006/metadata/contentType" xmlns:ma="http://schemas.microsoft.com/office/2006/metadata/properties/metaAttributes" ct:_="" ma:_="" ma:contentTypeName="Document" ma:contentTypeID="0x0101009C3CCF29AC71D4428C978BA42A6A441C" ma:contentTypeVersion="34" ma:contentTypeDescription="Een nieuw document maken." ma:contentTypeScope="" ma:versionID="7d158b9b3fd3ec60989cb2b3e32d5771">
  <xsd:schema xmlns:xsd="http://www.w3.org/2001/XMLSchema" xmlns:xs="http://www.w3.org/2001/XMLSchema" xmlns:p="http://schemas.microsoft.com/office/2006/metadata/properties" xmlns:ns1="http://schemas.microsoft.com/sharepoint/v3" xmlns:ns2="aacb7df8-672f-46f2-977f-893ce5cef86b" xmlns:ns3="22a3f1e7-1ad8-4567-967d-700183da1d1b" targetNamespace="http://schemas.microsoft.com/office/2006/metadata/properties" ma:root="true" ma:fieldsID="b2ea9b1e2fb62c990773d12b5caa2323" ns1:_="" ns2:_="" ns3:_="">
    <xsd:import namespace="http://schemas.microsoft.com/sharepoint/v3"/>
    <xsd:import namespace="aacb7df8-672f-46f2-977f-893ce5cef86b"/>
    <xsd:import namespace="22a3f1e7-1ad8-4567-967d-700183da1d1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Location" minOccurs="0"/>
                <xsd:element ref="ns2:MediaServiceOCR" minOccurs="0"/>
                <xsd:element ref="ns3:SharedWithUsers" minOccurs="0"/>
                <xsd:element ref="ns3:SharedWithDetails"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Eigenschappen van het geïntegreerd beleid voor naleving" ma:hidden="true" ma:internalName="_ip_UnifiedCompliancePolicyProperties">
      <xsd:simpleType>
        <xsd:restriction base="dms:Note"/>
      </xsd:simpleType>
    </xsd:element>
    <xsd:element name="_ip_UnifiedCompliancePolicyUIAction" ma:index="19"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cb7df8-672f-46f2-977f-893ce5cef8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Location" ma:index="12" nillable="true" ma:displayName="MediaServiceLocation" ma:internalName="MediaServiceLocation"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Afbeeldingtags" ma:readOnly="false" ma:fieldId="{5cf76f15-5ced-4ddc-b409-7134ff3c332f}" ma:taxonomyMulti="true" ma:sspId="abf9d911-60e3-4694-aed6-bc66dbc4cb5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2a3f1e7-1ad8-4567-967d-700183da1d1b" elementFormDefault="qualified">
    <xsd:import namespace="http://schemas.microsoft.com/office/2006/documentManagement/types"/>
    <xsd:import namespace="http://schemas.microsoft.com/office/infopath/2007/PartnerControls"/>
    <xsd:element name="SharedWithUsers" ma:index="14"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Gedeeld met details" ma:internalName="SharedWithDetails" ma:readOnly="true">
      <xsd:simpleType>
        <xsd:restriction base="dms:Note">
          <xsd:maxLength value="255"/>
        </xsd:restriction>
      </xsd:simpleType>
    </xsd:element>
    <xsd:element name="TaxCatchAll" ma:index="25" nillable="true" ma:displayName="Taxonomy Catch All Column" ma:hidden="true" ma:list="{91fdf702-cf53-40c8-8dde-89d267aa3274}" ma:internalName="TaxCatchAll" ma:showField="CatchAllData" ma:web="22a3f1e7-1ad8-4567-967d-700183da1d1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A60029D-BC97-4DCF-8029-ACF823033E00}">
  <ds:schemaRefs/>
</ds:datastoreItem>
</file>

<file path=customXml/itemProps2.xml><?xml version="1.0" encoding="utf-8"?>
<ds:datastoreItem xmlns:ds="http://schemas.openxmlformats.org/officeDocument/2006/customXml" ds:itemID="{D76696FF-6F99-4BF8-BD28-5EEAF2578D78}">
  <ds:schemaRefs>
    <ds:schemaRef ds:uri="http://schemas.microsoft.com/sharepoint/v3/contenttype/forms"/>
  </ds:schemaRefs>
</ds:datastoreItem>
</file>

<file path=customXml/itemProps3.xml><?xml version="1.0" encoding="utf-8"?>
<ds:datastoreItem xmlns:ds="http://schemas.openxmlformats.org/officeDocument/2006/customXml" ds:itemID="{A0CB3283-4520-48D0-9091-1EFB3339413D}">
  <ds:schemaRefs/>
</ds:datastoreItem>
</file>

<file path=customXml/itemProps4.xml><?xml version="1.0" encoding="utf-8"?>
<ds:datastoreItem xmlns:ds="http://schemas.openxmlformats.org/officeDocument/2006/customXml" ds:itemID="{D19BEC73-69CB-414A-A7BE-653B795EEE32}">
  <ds:schemaRefs>
    <ds:schemaRef ds:uri="http://schemas.microsoft.com/office/2006/metadata/properties"/>
    <ds:schemaRef ds:uri="http://schemas.microsoft.com/office/infopath/2007/PartnerControls"/>
    <ds:schemaRef ds:uri="http://schemas.microsoft.com/sharepoint/v3"/>
    <ds:schemaRef ds:uri="22a3f1e7-1ad8-4567-967d-700183da1d1b"/>
    <ds:schemaRef ds:uri="aacb7df8-672f-46f2-977f-893ce5cef86b"/>
  </ds:schemaRefs>
</ds:datastoreItem>
</file>

<file path=customXml/itemProps5.xml><?xml version="1.0" encoding="utf-8"?>
<ds:datastoreItem xmlns:ds="http://schemas.openxmlformats.org/officeDocument/2006/customXml" ds:itemID="{28C85CB8-C4E2-42B6-9E95-8E3EDB1A7CC4}">
  <ds:schemaRefs/>
</ds:datastoreItem>
</file>

<file path=customXml/itemProps6.xml><?xml version="1.0" encoding="utf-8"?>
<ds:datastoreItem xmlns:ds="http://schemas.openxmlformats.org/officeDocument/2006/customXml" ds:itemID="{C2F0ADA9-F6CD-4CB2-A62A-48ED7579C5D3}">
  <ds:schemaRefs/>
</ds:datastoreItem>
</file>

<file path=customXml/itemProps7.xml><?xml version="1.0" encoding="utf-8"?>
<ds:datastoreItem xmlns:ds="http://schemas.openxmlformats.org/officeDocument/2006/customXml" ds:itemID="{D248F8DB-9E28-4225-8775-E011E29A2C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acb7df8-672f-46f2-977f-893ce5cef86b"/>
    <ds:schemaRef ds:uri="22a3f1e7-1ad8-4567-967d-700183da1d1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1377</Words>
  <Application>Microsoft Office PowerPoint</Application>
  <PresentationFormat>Widescreen</PresentationFormat>
  <Paragraphs>218</Paragraphs>
  <Slides>13</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AA Zuehlke</vt:lpstr>
      <vt:lpstr>AA Zuehlke Medium</vt:lpstr>
      <vt:lpstr>Arial</vt:lpstr>
      <vt:lpstr>Calibri</vt:lpstr>
      <vt:lpstr>Foco</vt:lpstr>
      <vt:lpstr>Noto Sans</vt:lpstr>
      <vt:lpstr>Roboto Mono</vt:lpstr>
      <vt:lpstr>Symbol</vt:lpstr>
      <vt:lpstr>Wingdings 2</vt:lpstr>
      <vt:lpstr>Zühlke Engineering</vt:lpstr>
      <vt:lpstr>Searching with Apache Solr</vt:lpstr>
      <vt:lpstr>PowerPoint Presentation</vt:lpstr>
      <vt:lpstr>Filtern oder Suchen?</vt:lpstr>
      <vt:lpstr>PowerPoint Presentation</vt:lpstr>
      <vt:lpstr>PowerPoint Presentation</vt:lpstr>
      <vt:lpstr>Apache Solr</vt:lpstr>
      <vt:lpstr>Begriffe</vt:lpstr>
      <vt:lpstr>What is an „index“?</vt:lpstr>
      <vt:lpstr>How does solr work?</vt:lpstr>
      <vt:lpstr>PowerPoint Presentation</vt:lpstr>
      <vt:lpstr>Docker-Setup</vt:lpstr>
      <vt:lpstr>Tipps und Tricks</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Charlotte Knaupp</dc:creator>
  <dc:description/>
  <cp:lastModifiedBy>Graf, Matthias</cp:lastModifiedBy>
  <cp:revision>12</cp:revision>
  <dcterms:created xsi:type="dcterms:W3CDTF">2023-06-16T14:40:21Z</dcterms:created>
  <dcterms:modified xsi:type="dcterms:W3CDTF">2025-03-28T23:18:25Z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0x0101009C3CCF29AC71D4428C978BA42A6A441C</vt:lpwstr>
  </property>
  <property fmtid="{D5CDD505-2E9C-101B-9397-08002B2CF9AE}" pid="3" name="MediaServiceImageTags">
    <vt:lpwstr/>
  </property>
  <property fmtid="{D5CDD505-2E9C-101B-9397-08002B2CF9AE}" pid="4" name="TemplafyTimeStamp">
    <vt:lpwstr>2023-03-03T08:54:43</vt:lpwstr>
  </property>
  <property fmtid="{D5CDD505-2E9C-101B-9397-08002B2CF9AE}" pid="5" name="TemplafyTenantId">
    <vt:lpwstr>zuehlke</vt:lpwstr>
  </property>
  <property fmtid="{D5CDD505-2E9C-101B-9397-08002B2CF9AE}" pid="6" name="TemplafyTemplateId">
    <vt:lpwstr>638134304821869517</vt:lpwstr>
  </property>
  <property fmtid="{D5CDD505-2E9C-101B-9397-08002B2CF9AE}" pid="7" name="TemplafyUserProfileId">
    <vt:lpwstr>637885668097697976</vt:lpwstr>
  </property>
  <property fmtid="{D5CDD505-2E9C-101B-9397-08002B2CF9AE}" pid="8" name="TemplafyFromBlank">
    <vt:bool>true</vt:bool>
  </property>
</Properties>
</file>