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2F1009-7CC4-4739-B31E-85D41EA4CB4A}" v="381" dt="2018-11-14T20:38:04.036"/>
    <p1510:client id="{D10A7BD7-A582-5344-8209-C69D46C4A43B}" v="224" dt="2018-11-14T20:36:59.1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5092E7A-AA24-4B5C-8836-78B1BC0CD9D8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192CFB0-F2FF-4231-8038-A5798127FB2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27304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2E7A-AA24-4B5C-8836-78B1BC0CD9D8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CFB0-F2FF-4231-8038-A5798127F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07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2E7A-AA24-4B5C-8836-78B1BC0CD9D8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CFB0-F2FF-4231-8038-A5798127F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45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2E7A-AA24-4B5C-8836-78B1BC0CD9D8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CFB0-F2FF-4231-8038-A5798127F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62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2E7A-AA24-4B5C-8836-78B1BC0CD9D8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CFB0-F2FF-4231-8038-A5798127FB2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0610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2E7A-AA24-4B5C-8836-78B1BC0CD9D8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CFB0-F2FF-4231-8038-A5798127F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494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2E7A-AA24-4B5C-8836-78B1BC0CD9D8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CFB0-F2FF-4231-8038-A5798127F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781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2E7A-AA24-4B5C-8836-78B1BC0CD9D8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CFB0-F2FF-4231-8038-A5798127F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08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2E7A-AA24-4B5C-8836-78B1BC0CD9D8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CFB0-F2FF-4231-8038-A5798127F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02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2E7A-AA24-4B5C-8836-78B1BC0CD9D8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CFB0-F2FF-4231-8038-A5798127F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55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2E7A-AA24-4B5C-8836-78B1BC0CD9D8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CFB0-F2FF-4231-8038-A5798127F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638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5092E7A-AA24-4B5C-8836-78B1BC0CD9D8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192CFB0-F2FF-4231-8038-A5798127F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682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15495-7A9E-4B7A-AC7F-C5660166AB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Baylor Brothers</a:t>
            </a:r>
          </a:p>
        </p:txBody>
      </p:sp>
      <p:pic>
        <p:nvPicPr>
          <p:cNvPr id="5" name="Picture 4" descr="A large brown bear sitting on a rock&#10;&#10;Description automatically generated">
            <a:extLst>
              <a:ext uri="{FF2B5EF4-FFF2-40B4-BE49-F238E27FC236}">
                <a16:creationId xmlns:a16="http://schemas.microsoft.com/office/drawing/2014/main" id="{CBD62634-CBC4-4358-AE71-C4DD826F7D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9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75792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5832E-9FDD-4108-A08B-A88843516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rgbClr val="FFFFFF"/>
          </a:solidFill>
          <a:ln w="25400" cap="sq">
            <a:solidFill>
              <a:srgbClr val="404040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rgbClr val="262626"/>
                </a:solidFill>
              </a:rPr>
              <a:t>Matthias LeBrun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4FC08-8169-489D-9F6C-2A580E5CB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sz="2400"/>
              <a:t>Hometown: Spring, TX</a:t>
            </a:r>
          </a:p>
          <a:p>
            <a:r>
              <a:rPr lang="en-US" sz="2400"/>
              <a:t>Major: Bioinformatics because I enjoy Biology and did not want to pursue a medical degree. </a:t>
            </a:r>
          </a:p>
          <a:p>
            <a:r>
              <a:rPr lang="en-US" sz="2400"/>
              <a:t>Interesting Fact:</a:t>
            </a:r>
          </a:p>
          <a:p>
            <a:pPr lvl="1"/>
            <a:r>
              <a:rPr lang="en-US" sz="2200"/>
              <a:t>I played trombone in high school. </a:t>
            </a:r>
          </a:p>
          <a:p>
            <a:endParaRPr lang="en-US" sz="2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0700DC-0252-491C-9D29-6F63BF32E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22" y="4346951"/>
            <a:ext cx="3243776" cy="250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623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E1256-E6C9-4E26-8773-098441AC7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rgbClr val="FFFFFF"/>
          </a:solidFill>
          <a:ln w="25400" cap="sq">
            <a:solidFill>
              <a:srgbClr val="404040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rgbClr val="262626"/>
                </a:solidFill>
              </a:rPr>
              <a:t>Sheridan </a:t>
            </a:r>
            <a:r>
              <a:rPr lang="en-US" sz="3200" err="1">
                <a:solidFill>
                  <a:srgbClr val="262626"/>
                </a:solidFill>
              </a:rPr>
              <a:t>Seelson</a:t>
            </a:r>
            <a:endParaRPr lang="en-US" sz="3200">
              <a:solidFill>
                <a:srgbClr val="26262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BD47B-05B7-4958-9BA9-6B7F924DA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5945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sz="2400"/>
              <a:t>Hometown: Killeen TX</a:t>
            </a:r>
          </a:p>
          <a:p>
            <a:r>
              <a:rPr lang="en-US" sz="2400"/>
              <a:t>Major Software Engineering / Comp Sci</a:t>
            </a:r>
            <a:endParaRPr lang="en-US"/>
          </a:p>
          <a:p>
            <a:r>
              <a:rPr lang="en-US" sz="2400"/>
              <a:t>Why? I just like science. </a:t>
            </a:r>
            <a:r>
              <a:rPr lang="en-US" sz="2400" dirty="0"/>
              <a:t>I’ve</a:t>
            </a:r>
            <a:r>
              <a:rPr lang="en-US" sz="2400"/>
              <a:t> always been interested in computing.</a:t>
            </a:r>
          </a:p>
          <a:p>
            <a:endParaRPr lang="en-US" sz="2400"/>
          </a:p>
          <a:p>
            <a:r>
              <a:rPr lang="en-US" sz="2400"/>
              <a:t>I write music (guitar)</a:t>
            </a:r>
          </a:p>
        </p:txBody>
      </p:sp>
    </p:spTree>
    <p:extLst>
      <p:ext uri="{BB962C8B-B14F-4D97-AF65-F5344CB8AC3E}">
        <p14:creationId xmlns:p14="http://schemas.microsoft.com/office/powerpoint/2010/main" val="8376959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E1256-E6C9-4E26-8773-098441AC7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rgbClr val="FFFFFF"/>
          </a:solidFill>
          <a:ln w="25400" cap="sq">
            <a:solidFill>
              <a:srgbClr val="404040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rgbClr val="262626"/>
                </a:solidFill>
              </a:rPr>
              <a:t>Isaiah Banda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BD47B-05B7-4958-9BA9-6B7F924DA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sz="2400"/>
              <a:t>From Dallas</a:t>
            </a:r>
            <a:endParaRPr lang="en-US"/>
          </a:p>
          <a:p>
            <a:r>
              <a:rPr lang="en-US" sz="2400"/>
              <a:t>Major : Computer Science because I'm interested in mobile applications.</a:t>
            </a:r>
          </a:p>
          <a:p>
            <a:r>
              <a:rPr lang="en-US" sz="2400"/>
              <a:t>Interesting: I like to play the guitar.</a:t>
            </a:r>
          </a:p>
        </p:txBody>
      </p:sp>
      <p:pic>
        <p:nvPicPr>
          <p:cNvPr id="4" name="Picture 4" descr="A city at night&#10;&#10;Description generated with very high confidence">
            <a:extLst>
              <a:ext uri="{FF2B5EF4-FFF2-40B4-BE49-F238E27FC236}">
                <a16:creationId xmlns:a16="http://schemas.microsoft.com/office/drawing/2014/main" id="{16C9B0F4-C566-41F8-9D93-46AA385A7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98" y="118570"/>
            <a:ext cx="3357293" cy="2236757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8BABCE73-2A4A-4F99-BBCE-B0FFD3D2E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920" y="4502704"/>
            <a:ext cx="3092749" cy="181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585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E1256-E6C9-4E26-8773-098441AC7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054" y="2803054"/>
            <a:ext cx="3698803" cy="1133857"/>
          </a:xfrm>
          <a:solidFill>
            <a:srgbClr val="FFFFFF"/>
          </a:solidFill>
          <a:ln w="25400" cap="sq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3200">
                <a:solidFill>
                  <a:srgbClr val="262626"/>
                </a:solidFill>
              </a:rPr>
              <a:t>Andrew Kliewer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BD47B-05B7-4958-9BA9-6B7F924DA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9200" y="902245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sz="2400"/>
              <a:t>Hometown: Tulsa, OK</a:t>
            </a:r>
          </a:p>
          <a:p>
            <a:r>
              <a:rPr lang="en-US" sz="2400"/>
              <a:t>Major: Bioinformatics</a:t>
            </a:r>
          </a:p>
          <a:p>
            <a:pPr lvl="1">
              <a:buFont typeface="Wingdings 2" pitchFamily="34" charset="0"/>
              <a:buChar char=""/>
            </a:pPr>
            <a:r>
              <a:rPr lang="en-US" sz="2200" spc="10"/>
              <a:t>Interested in sciences and wanted to do something unique for a degree</a:t>
            </a:r>
          </a:p>
          <a:p>
            <a:pPr lvl="1">
              <a:buFont typeface="Wingdings 2" pitchFamily="34" charset="0"/>
              <a:buChar char=""/>
            </a:pPr>
            <a:r>
              <a:rPr lang="en-US" sz="2200" spc="10"/>
              <a:t>Comp Sci is also interesting</a:t>
            </a:r>
          </a:p>
          <a:p>
            <a:r>
              <a:rPr lang="en-US" sz="2400"/>
              <a:t>Interesting fact:</a:t>
            </a:r>
          </a:p>
          <a:p>
            <a:pPr lvl="1"/>
            <a:r>
              <a:rPr lang="en-US" sz="2200"/>
              <a:t>I played the saxophone</a:t>
            </a:r>
          </a:p>
          <a:p>
            <a:endParaRPr lang="en-US" sz="2400" spc="10"/>
          </a:p>
          <a:p>
            <a:pPr lvl="1">
              <a:buFont typeface="Wingdings 2" pitchFamily="34" charset="0"/>
              <a:buChar char=""/>
            </a:pPr>
            <a:endParaRPr lang="en-US" sz="2200" spc="10"/>
          </a:p>
          <a:p>
            <a:pPr marL="274320" lvl="1" indent="0">
              <a:buNone/>
            </a:pPr>
            <a:endParaRPr lang="en-US" sz="2200" spc="1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CEA543-1702-7C4C-B587-AFAAEBBB6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05" b="9793"/>
          <a:stretch/>
        </p:blipFill>
        <p:spPr>
          <a:xfrm>
            <a:off x="898054" y="3936911"/>
            <a:ext cx="2205580" cy="230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7244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E1256-E6C9-4E26-8773-098441AC7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rgbClr val="FFFFFF"/>
          </a:solidFill>
          <a:ln w="25400" cap="sq">
            <a:solidFill>
              <a:srgbClr val="404040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rgbClr val="262626"/>
                </a:solidFill>
              </a:rPr>
              <a:t>Daniel Ibarra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BD47B-05B7-4958-9BA9-6B7F924DA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sz="2400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31157018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E1256-E6C9-4E26-8773-098441AC7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rgbClr val="FFFFFF"/>
          </a:solidFill>
          <a:ln w="25400" cap="sq">
            <a:solidFill>
              <a:srgbClr val="404040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rgbClr val="262626"/>
                </a:solidFill>
              </a:rPr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BD47B-05B7-4958-9BA9-6B7F924DA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926" y="802639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sz="2400"/>
              <a:t>We have a object that can move on SDL Plotter</a:t>
            </a:r>
          </a:p>
          <a:p>
            <a:r>
              <a:rPr lang="en-US" sz="2400"/>
              <a:t>And a black background</a:t>
            </a:r>
          </a:p>
        </p:txBody>
      </p:sp>
    </p:spTree>
    <p:extLst>
      <p:ext uri="{BB962C8B-B14F-4D97-AF65-F5344CB8AC3E}">
        <p14:creationId xmlns:p14="http://schemas.microsoft.com/office/powerpoint/2010/main" val="4914103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E1256-E6C9-4E26-8773-098441AC7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rgbClr val="FFFFFF"/>
          </a:solidFill>
          <a:ln w="25400" cap="sq">
            <a:solidFill>
              <a:srgbClr val="404040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rgbClr val="262626"/>
                </a:solidFill>
              </a:rPr>
              <a:t>Areas of Concern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BD47B-05B7-4958-9BA9-6B7F924DA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3422" y="802639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sz="2400" dirty="0"/>
              <a:t>Making a character</a:t>
            </a:r>
          </a:p>
          <a:p>
            <a:r>
              <a:rPr lang="en-US" sz="2400" dirty="0"/>
              <a:t>Time Management/Communication with group members</a:t>
            </a:r>
          </a:p>
          <a:p>
            <a:r>
              <a:rPr lang="en-US" sz="2400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8967990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140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Schoolbook</vt:lpstr>
      <vt:lpstr>Times New Roman</vt:lpstr>
      <vt:lpstr>Wingdings 2</vt:lpstr>
      <vt:lpstr>View</vt:lpstr>
      <vt:lpstr>Baylor Brothers</vt:lpstr>
      <vt:lpstr>Matthias LeBrun</vt:lpstr>
      <vt:lpstr>Sheridan Seelson</vt:lpstr>
      <vt:lpstr>Isaiah Banda</vt:lpstr>
      <vt:lpstr>Andrew Kliewer</vt:lpstr>
      <vt:lpstr>Daniel Ibarra</vt:lpstr>
      <vt:lpstr>Progress</vt:lpstr>
      <vt:lpstr>Areas of Concern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Baylor Brothers</dc:title>
  <dc:creator>LeBrun, Matthias</dc:creator>
  <cp:lastModifiedBy>LeBrun, Matthias</cp:lastModifiedBy>
  <cp:revision>12</cp:revision>
  <dcterms:created xsi:type="dcterms:W3CDTF">2018-11-12T22:23:14Z</dcterms:created>
  <dcterms:modified xsi:type="dcterms:W3CDTF">2018-11-14T20:38:04Z</dcterms:modified>
</cp:coreProperties>
</file>