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80978E-923F-904A-9EE4-EA6841989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1EBC01-A257-B6D8-4EA9-D62940D09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9C6042-B886-936E-26EA-E80610CC8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975C-EDE3-458D-AA92-E1518925717A}" type="datetimeFigureOut">
              <a:rPr lang="de-DE" smtClean="0"/>
              <a:t>20.08.2023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F08B6C-F631-D882-17CB-51DA21E7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631A28-F49E-3FCE-B6E5-50C9A90C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8E6B-967A-4FAC-A335-B1F76DF4D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08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D94FA-9C7E-4F5F-3E29-EAA0A23E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266F8E-E523-B81B-D28E-5749A99CB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FBD403-7D9F-7AF5-113F-9B47CBE80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975C-EDE3-458D-AA92-E1518925717A}" type="datetimeFigureOut">
              <a:rPr lang="de-DE" smtClean="0"/>
              <a:t>20.08.2023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8ADF32-1F83-D63E-5686-9CF06156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529F87-B62A-9799-A2A5-AC8922A5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8E6B-967A-4FAC-A335-B1F76DF4D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50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0EA909B-DC65-5509-781D-06D6FF268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D84DE31-AD0E-02DC-16E4-CB9B9CC87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5DB608-7595-1D5D-596B-9B9736FA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975C-EDE3-458D-AA92-E1518925717A}" type="datetimeFigureOut">
              <a:rPr lang="de-DE" smtClean="0"/>
              <a:t>20.08.2023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3EF05F-B130-3DA6-1728-0C55C74B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F52CEA-3401-89FC-305D-70EAED7E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8E6B-967A-4FAC-A335-B1F76DF4D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20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E7947C-0BA3-5B0B-DBF6-FC4AEE791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EC8B9-5798-827D-72A2-0095A8DDC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12696B-4893-985C-0B53-9596226B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975C-EDE3-458D-AA92-E1518925717A}" type="datetimeFigureOut">
              <a:rPr lang="de-DE" smtClean="0"/>
              <a:t>20.08.2023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913B0E-D348-5DB9-F477-8E72BC7F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CF2E4B-F360-5197-0157-FFE09199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8E6B-967A-4FAC-A335-B1F76DF4D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98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773318-428E-542F-E399-6EFD3381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4069CE-40CB-7175-5B81-5242F8C74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606529-E474-7FFF-4A03-48AC0303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975C-EDE3-458D-AA92-E1518925717A}" type="datetimeFigureOut">
              <a:rPr lang="de-DE" smtClean="0"/>
              <a:t>20.08.2023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BD7530-868E-856A-3EBC-A3B50CC6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714D21-CB99-798B-A3AD-01F70C06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8E6B-967A-4FAC-A335-B1F76DF4D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0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D0825D-69F4-314E-22D1-46D9D1B6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5FE236-F090-CDAA-C84E-6867C88F4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34A054-DE58-F620-3979-2B6A3A096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1A7676-6C5A-FF6C-45A8-90BD95D9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975C-EDE3-458D-AA92-E1518925717A}" type="datetimeFigureOut">
              <a:rPr lang="de-DE" smtClean="0"/>
              <a:t>20.08.2023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F3579F-AF1A-9552-3E7E-D38E48FE1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0C7DF4-A146-69CF-CDAA-5839F7D0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8E6B-967A-4FAC-A335-B1F76DF4D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F13150-6D55-BB04-4A07-FD30F19F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E2AEEF-293C-F321-0637-5B6AF66DE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653BF3-F341-22FF-4BF7-B306D3EDC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4E6686-B412-3837-3A36-DB5231CB1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2404F11-1A9C-9582-81B6-63E17D266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CC986F-9DFA-66E8-D985-0176CE503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975C-EDE3-458D-AA92-E1518925717A}" type="datetimeFigureOut">
              <a:rPr lang="de-DE" smtClean="0"/>
              <a:t>20.08.2023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719A16-2786-63F2-5684-A913874E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B46B2C3-A2D2-E449-290D-88D8A42B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8E6B-967A-4FAC-A335-B1F76DF4D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8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72EDC-DCDC-36E2-3E8D-0078D2A5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FA480C-38FB-5205-33BC-B95FBA68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975C-EDE3-458D-AA92-E1518925717A}" type="datetimeFigureOut">
              <a:rPr lang="de-DE" smtClean="0"/>
              <a:t>20.08.2023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31DBE-126B-56CF-14B8-561770AC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93BCD5-61B5-1CAC-2EC7-1A060F6F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8E6B-967A-4FAC-A335-B1F76DF4D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56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013092-87FF-A85A-40EB-976EE666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975C-EDE3-458D-AA92-E1518925717A}" type="datetimeFigureOut">
              <a:rPr lang="de-DE" smtClean="0"/>
              <a:t>20.08.2023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4E68B93-858B-9B05-04D0-712D5EE49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9ED782-8510-74B2-3407-B732E660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8E6B-967A-4FAC-A335-B1F76DF4D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98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8FC61-E2CF-9D88-E0FB-50AE7B833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E963F2-610E-0DAE-03D6-10CE11498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C7CBC0-A56A-6220-E5E2-5CB4C811A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BB6CC7-FE01-F16A-D314-E6440AC4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975C-EDE3-458D-AA92-E1518925717A}" type="datetimeFigureOut">
              <a:rPr lang="de-DE" smtClean="0"/>
              <a:t>20.08.2023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C38BBE-0AEA-38AE-F8CD-188953184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D6E468-A9E1-323D-C00D-687DE0C6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8E6B-967A-4FAC-A335-B1F76DF4D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31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7E68-3810-D239-3173-790F5A71E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6677017-6FBD-AC99-2DAA-0C5308426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2689E2-4587-9621-82B5-9175306E5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17F114-BE43-D819-E9CE-B02498F8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975C-EDE3-458D-AA92-E1518925717A}" type="datetimeFigureOut">
              <a:rPr lang="de-DE" smtClean="0"/>
              <a:t>20.08.2023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C4129B-CC6E-5FD7-89BE-BE1E2C18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596619-67CE-28DD-81D4-D0BDFA20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8E6B-967A-4FAC-A335-B1F76DF4D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17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03AD44-732A-BB32-4C90-967E00B6B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5E32B0-EC23-48C8-99DA-2C723EBE9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12CE1B-35F8-6C2B-3F13-D36FA4BDA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6975C-EDE3-458D-AA92-E1518925717A}" type="datetimeFigureOut">
              <a:rPr lang="de-DE" smtClean="0"/>
              <a:t>20.08.2023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8BB791-9CAF-22E8-9FF5-D79F024C2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533EA1-4850-9CEF-BD89-103FEFA0F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B8E6B-967A-4FAC-A335-B1F76DF4D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42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6B997-9961-FD63-EBEF-81786A3B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A39C15-A8AA-B965-97E2-92AD4E12C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Analysis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bilance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private </a:t>
            </a:r>
            <a:r>
              <a:rPr lang="de-DE" dirty="0" err="1"/>
              <a:t>households</a:t>
            </a:r>
            <a:endParaRPr lang="de-DE" dirty="0"/>
          </a:p>
          <a:p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bilance</a:t>
            </a:r>
            <a:r>
              <a:rPr lang="de-DE" dirty="0"/>
              <a:t> </a:t>
            </a:r>
          </a:p>
          <a:p>
            <a:r>
              <a:rPr lang="de-DE" dirty="0" err="1"/>
              <a:t>Offer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bilance</a:t>
            </a:r>
            <a:r>
              <a:rPr lang="de-DE" dirty="0"/>
              <a:t> </a:t>
            </a:r>
            <a:r>
              <a:rPr lang="de-DE" dirty="0" err="1"/>
              <a:t>analysis</a:t>
            </a:r>
            <a:endParaRPr lang="de-DE" dirty="0"/>
          </a:p>
          <a:p>
            <a:pPr lvl="1"/>
            <a:r>
              <a:rPr lang="de-DE" dirty="0" err="1"/>
              <a:t>Characterization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transactions</a:t>
            </a:r>
            <a:endParaRPr lang="de-DE" dirty="0"/>
          </a:p>
          <a:p>
            <a:pPr lvl="1"/>
            <a:r>
              <a:rPr lang="de-DE" dirty="0" err="1"/>
              <a:t>Graphical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bilance</a:t>
            </a:r>
            <a:endParaRPr lang="de-DE" dirty="0"/>
          </a:p>
          <a:p>
            <a:pPr lvl="1"/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spend</a:t>
            </a:r>
            <a:r>
              <a:rPr lang="de-DE" dirty="0"/>
              <a:t> </a:t>
            </a:r>
            <a:r>
              <a:rPr lang="de-DE" dirty="0" err="1"/>
              <a:t>freely</a:t>
            </a:r>
            <a:r>
              <a:rPr lang="de-DE" dirty="0"/>
              <a:t> </a:t>
            </a:r>
          </a:p>
          <a:p>
            <a:r>
              <a:rPr lang="de-DE" dirty="0"/>
              <a:t>Store </a:t>
            </a:r>
            <a:r>
              <a:rPr lang="de-DE" dirty="0" err="1"/>
              <a:t>bilances</a:t>
            </a:r>
            <a:r>
              <a:rPr lang="de-DE" dirty="0"/>
              <a:t> in </a:t>
            </a:r>
            <a:r>
              <a:rPr lang="de-DE" dirty="0" err="1"/>
              <a:t>database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3B2198C7-9E22-DDE4-192B-12C4F76ACAD1}"/>
              </a:ext>
            </a:extLst>
          </p:cNvPr>
          <p:cNvGrpSpPr/>
          <p:nvPr/>
        </p:nvGrpSpPr>
        <p:grpSpPr>
          <a:xfrm>
            <a:off x="8334756" y="2331779"/>
            <a:ext cx="3467862" cy="2194442"/>
            <a:chOff x="7566660" y="2499906"/>
            <a:chExt cx="3467862" cy="2194442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BF51343C-F137-5AF6-B087-6BF746D7806E}"/>
                </a:ext>
              </a:extLst>
            </p:cNvPr>
            <p:cNvGrpSpPr/>
            <p:nvPr/>
          </p:nvGrpSpPr>
          <p:grpSpPr>
            <a:xfrm>
              <a:off x="7958333" y="3644294"/>
              <a:ext cx="779779" cy="779779"/>
              <a:chOff x="6908268" y="3453566"/>
              <a:chExt cx="1800000" cy="1800000"/>
            </a:xfrm>
          </p:grpSpPr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BC4E6291-77A6-AA77-45DB-D7E6F153EDCA}"/>
                  </a:ext>
                </a:extLst>
              </p:cNvPr>
              <p:cNvSpPr/>
              <p:nvPr/>
            </p:nvSpPr>
            <p:spPr>
              <a:xfrm>
                <a:off x="6908268" y="3453566"/>
                <a:ext cx="1800000" cy="1800000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Teilkreis 4">
                <a:extLst>
                  <a:ext uri="{FF2B5EF4-FFF2-40B4-BE49-F238E27FC236}">
                    <a16:creationId xmlns:a16="http://schemas.microsoft.com/office/drawing/2014/main" id="{A97602AC-7E75-73F1-2A4B-FB642EC3D919}"/>
                  </a:ext>
                </a:extLst>
              </p:cNvPr>
              <p:cNvSpPr/>
              <p:nvPr/>
            </p:nvSpPr>
            <p:spPr>
              <a:xfrm>
                <a:off x="6908268" y="3453566"/>
                <a:ext cx="1800000" cy="1800000"/>
              </a:xfrm>
              <a:prstGeom prst="pie">
                <a:avLst/>
              </a:prstGeom>
              <a:solidFill>
                <a:srgbClr val="00B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Teilkreis 5">
                <a:extLst>
                  <a:ext uri="{FF2B5EF4-FFF2-40B4-BE49-F238E27FC236}">
                    <a16:creationId xmlns:a16="http://schemas.microsoft.com/office/drawing/2014/main" id="{214660E8-412C-185F-E7F4-9F69C1601571}"/>
                  </a:ext>
                </a:extLst>
              </p:cNvPr>
              <p:cNvSpPr/>
              <p:nvPr/>
            </p:nvSpPr>
            <p:spPr>
              <a:xfrm>
                <a:off x="6908268" y="3453566"/>
                <a:ext cx="1800000" cy="1800000"/>
              </a:xfrm>
              <a:prstGeom prst="pie">
                <a:avLst>
                  <a:gd name="adj1" fmla="val 0"/>
                  <a:gd name="adj2" fmla="val 6800364"/>
                </a:avLst>
              </a:prstGeom>
              <a:solidFill>
                <a:srgbClr val="0070C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3B5F8519-0252-04C7-3AA9-63DE058BDE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8774" y="3453566"/>
              <a:ext cx="615696" cy="4143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CC37A162-B2DD-C711-EB62-50F314D6B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10728" y="3213706"/>
              <a:ext cx="98811" cy="7582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82AC228A-7C4D-137E-C294-3F545D056462}"/>
                </a:ext>
              </a:extLst>
            </p:cNvPr>
            <p:cNvCxnSpPr>
              <a:cxnSpLocks/>
            </p:cNvCxnSpPr>
            <p:nvPr/>
          </p:nvCxnSpPr>
          <p:spPr>
            <a:xfrm>
              <a:off x="8361548" y="4206501"/>
              <a:ext cx="732922" cy="23703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524E7018-B15B-D79B-673A-10BA84470A82}"/>
                </a:ext>
              </a:extLst>
            </p:cNvPr>
            <p:cNvSpPr txBox="1"/>
            <p:nvPr/>
          </p:nvSpPr>
          <p:spPr>
            <a:xfrm>
              <a:off x="7566660" y="2499906"/>
              <a:ext cx="1824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Groceries</a:t>
              </a:r>
              <a:r>
                <a:rPr lang="de-DE" dirty="0"/>
                <a:t>, </a:t>
              </a:r>
              <a:r>
                <a:rPr lang="de-DE" dirty="0" err="1"/>
                <a:t>single</a:t>
              </a:r>
              <a:r>
                <a:rPr lang="de-DE" dirty="0"/>
                <a:t> </a:t>
              </a:r>
              <a:r>
                <a:rPr lang="de-DE" dirty="0" err="1"/>
                <a:t>payments</a:t>
              </a:r>
              <a:endParaRPr lang="de-DE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378419F0-09AB-AC45-7B0D-2F3498A4F61D}"/>
                </a:ext>
              </a:extLst>
            </p:cNvPr>
            <p:cNvSpPr txBox="1"/>
            <p:nvPr/>
          </p:nvSpPr>
          <p:spPr>
            <a:xfrm>
              <a:off x="9210294" y="2890540"/>
              <a:ext cx="1824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Rent</a:t>
              </a:r>
              <a:r>
                <a:rPr lang="de-DE" dirty="0"/>
                <a:t>, </a:t>
              </a:r>
              <a:r>
                <a:rPr lang="de-DE" dirty="0" err="1"/>
                <a:t>electricity</a:t>
              </a:r>
              <a:r>
                <a:rPr lang="de-DE" dirty="0"/>
                <a:t>, </a:t>
              </a:r>
              <a:r>
                <a:rPr lang="de-DE" dirty="0" err="1"/>
                <a:t>internet</a:t>
              </a:r>
              <a:r>
                <a:rPr lang="de-DE" dirty="0"/>
                <a:t> etc.  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8E427928-C949-E12B-8E77-82EB3BDCFD1A}"/>
                </a:ext>
              </a:extLst>
            </p:cNvPr>
            <p:cNvSpPr txBox="1"/>
            <p:nvPr/>
          </p:nvSpPr>
          <p:spPr>
            <a:xfrm>
              <a:off x="9094470" y="4325016"/>
              <a:ext cx="1824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Miscellanous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58934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4A1C667-DF13-D4A2-08C4-16AEA451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</a:t>
            </a:r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178E457-9AA3-A58B-1C46-B9DF9B617CB3}"/>
              </a:ext>
            </a:extLst>
          </p:cNvPr>
          <p:cNvSpPr/>
          <p:nvPr/>
        </p:nvSpPr>
        <p:spPr>
          <a:xfrm>
            <a:off x="4275835" y="1530285"/>
            <a:ext cx="2901885" cy="1864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de-DE" b="1" dirty="0">
                <a:solidFill>
                  <a:schemeClr val="tx1"/>
                </a:solidFill>
              </a:rPr>
              <a:t>User interface: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Create, </a:t>
            </a:r>
            <a:r>
              <a:rPr lang="de-DE" dirty="0" err="1">
                <a:solidFill>
                  <a:schemeClr val="tx1"/>
                </a:solidFill>
              </a:rPr>
              <a:t>edit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load</a:t>
            </a:r>
            <a:r>
              <a:rPr lang="de-DE" dirty="0">
                <a:solidFill>
                  <a:schemeClr val="tx1"/>
                </a:solidFill>
              </a:rPr>
              <a:t> and </a:t>
            </a:r>
            <a:r>
              <a:rPr lang="de-DE" dirty="0" err="1">
                <a:solidFill>
                  <a:schemeClr val="tx1"/>
                </a:solidFill>
              </a:rPr>
              <a:t>safe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bilance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Contains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graphical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representations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bilance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Controls </a:t>
            </a:r>
            <a:r>
              <a:rPr lang="de-DE" dirty="0" err="1">
                <a:solidFill>
                  <a:schemeClr val="tx1"/>
                </a:solidFill>
              </a:rPr>
              <a:t>analysis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702F2A7-BA4D-62C7-435D-5144C3693BE3}"/>
              </a:ext>
            </a:extLst>
          </p:cNvPr>
          <p:cNvCxnSpPr>
            <a:cxnSpLocks/>
            <a:stCxn id="6" idx="1"/>
            <a:endCxn id="10" idx="0"/>
          </p:cNvCxnSpPr>
          <p:nvPr/>
        </p:nvCxnSpPr>
        <p:spPr>
          <a:xfrm flipH="1">
            <a:off x="1992398" y="2462361"/>
            <a:ext cx="2283437" cy="56827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97EFD330-3FEC-4227-524F-D94AD9EC6656}"/>
              </a:ext>
            </a:extLst>
          </p:cNvPr>
          <p:cNvSpPr/>
          <p:nvPr/>
        </p:nvSpPr>
        <p:spPr>
          <a:xfrm>
            <a:off x="838200" y="3030637"/>
            <a:ext cx="2308395" cy="2022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de-DE" b="1" dirty="0">
                <a:solidFill>
                  <a:schemeClr val="tx1"/>
                </a:solidFill>
              </a:rPr>
              <a:t>Database: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Stores </a:t>
            </a:r>
            <a:r>
              <a:rPr lang="de-DE" dirty="0" err="1">
                <a:solidFill>
                  <a:schemeClr val="tx1"/>
                </a:solidFill>
              </a:rPr>
              <a:t>informations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bilance</a:t>
            </a:r>
            <a:r>
              <a:rPr lang="de-DE" dirty="0">
                <a:solidFill>
                  <a:schemeClr val="tx1"/>
                </a:solidFill>
              </a:rPr>
              <a:t>, i.e.: </a:t>
            </a:r>
            <a:r>
              <a:rPr lang="de-DE" dirty="0" err="1">
                <a:solidFill>
                  <a:schemeClr val="tx1"/>
                </a:solidFill>
              </a:rPr>
              <a:t>Amount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transaction</a:t>
            </a:r>
            <a:r>
              <a:rPr lang="de-DE" dirty="0">
                <a:solidFill>
                  <a:schemeClr val="tx1"/>
                </a:solidFill>
              </a:rPr>
              <a:t> date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491045D-8881-4253-D547-BFAD41EAA188}"/>
              </a:ext>
            </a:extLst>
          </p:cNvPr>
          <p:cNvCxnSpPr>
            <a:cxnSpLocks/>
            <a:stCxn id="10" idx="2"/>
            <a:endCxn id="21" idx="1"/>
          </p:cNvCxnSpPr>
          <p:nvPr/>
        </p:nvCxnSpPr>
        <p:spPr>
          <a:xfrm>
            <a:off x="1992398" y="5052767"/>
            <a:ext cx="2293057" cy="100043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F1D006A-BB90-05B9-9953-192EE72FEA9E}"/>
              </a:ext>
            </a:extLst>
          </p:cNvPr>
          <p:cNvSpPr/>
          <p:nvPr/>
        </p:nvSpPr>
        <p:spPr>
          <a:xfrm>
            <a:off x="4285455" y="5443530"/>
            <a:ext cx="2778949" cy="1219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de-DE" b="1" dirty="0">
                <a:solidFill>
                  <a:schemeClr val="tx1"/>
                </a:solidFill>
              </a:rPr>
              <a:t>Analyzer: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Access </a:t>
            </a:r>
            <a:r>
              <a:rPr lang="de-DE" dirty="0" err="1">
                <a:solidFill>
                  <a:schemeClr val="tx1"/>
                </a:solidFill>
              </a:rPr>
              <a:t>data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bilance</a:t>
            </a:r>
            <a:r>
              <a:rPr lang="de-DE" dirty="0">
                <a:solidFill>
                  <a:schemeClr val="tx1"/>
                </a:solidFill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Categorizes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bilance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data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Performs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calculations</a:t>
            </a:r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9D2F5E7-BA8F-730A-C46D-E7B454053531}"/>
              </a:ext>
            </a:extLst>
          </p:cNvPr>
          <p:cNvSpPr/>
          <p:nvPr/>
        </p:nvSpPr>
        <p:spPr>
          <a:xfrm>
            <a:off x="8737070" y="3030637"/>
            <a:ext cx="2230231" cy="1762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de-DE" b="1" dirty="0">
                <a:solidFill>
                  <a:schemeClr val="tx1"/>
                </a:solidFill>
              </a:rPr>
              <a:t>Viewer: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Provides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graphical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representations</a:t>
            </a:r>
            <a:r>
              <a:rPr lang="de-DE" dirty="0">
                <a:solidFill>
                  <a:schemeClr val="tx1"/>
                </a:solidFill>
              </a:rPr>
              <a:t> (X-Y </a:t>
            </a:r>
            <a:r>
              <a:rPr lang="de-DE" dirty="0" err="1">
                <a:solidFill>
                  <a:schemeClr val="tx1"/>
                </a:solidFill>
              </a:rPr>
              <a:t>diagramns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cake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diagrams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0B4BDF2-ED49-44FD-6154-5F9BCC61BC08}"/>
              </a:ext>
            </a:extLst>
          </p:cNvPr>
          <p:cNvCxnSpPr>
            <a:cxnSpLocks/>
            <a:stCxn id="21" idx="3"/>
            <a:endCxn id="27" idx="2"/>
          </p:cNvCxnSpPr>
          <p:nvPr/>
        </p:nvCxnSpPr>
        <p:spPr>
          <a:xfrm flipV="1">
            <a:off x="7064404" y="4793111"/>
            <a:ext cx="2787782" cy="12600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EF5B1C1-F741-2765-CD56-7C5049DA8890}"/>
              </a:ext>
            </a:extLst>
          </p:cNvPr>
          <p:cNvCxnSpPr>
            <a:cxnSpLocks/>
            <a:stCxn id="6" idx="3"/>
            <a:endCxn id="27" idx="0"/>
          </p:cNvCxnSpPr>
          <p:nvPr/>
        </p:nvCxnSpPr>
        <p:spPr>
          <a:xfrm>
            <a:off x="7177720" y="2462361"/>
            <a:ext cx="2674466" cy="56827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76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0936-5B50-B999-97F9-46FBD4E4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interface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1B45470-AC9E-5468-20B8-609B36A8B94C}"/>
              </a:ext>
            </a:extLst>
          </p:cNvPr>
          <p:cNvSpPr/>
          <p:nvPr/>
        </p:nvSpPr>
        <p:spPr>
          <a:xfrm>
            <a:off x="1866507" y="1445592"/>
            <a:ext cx="8314442" cy="493635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8363374-3E01-3B2B-4C5A-60855BC8882A}"/>
              </a:ext>
            </a:extLst>
          </p:cNvPr>
          <p:cNvSpPr/>
          <p:nvPr/>
        </p:nvSpPr>
        <p:spPr>
          <a:xfrm>
            <a:off x="1866507" y="1445591"/>
            <a:ext cx="8314442" cy="3549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DFBF02B-BC27-37EB-5602-9AB6E8F52893}"/>
              </a:ext>
            </a:extLst>
          </p:cNvPr>
          <p:cNvSpPr/>
          <p:nvPr/>
        </p:nvSpPr>
        <p:spPr>
          <a:xfrm>
            <a:off x="1866507" y="6027018"/>
            <a:ext cx="8314442" cy="3549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AE0E6C7-E29C-C10E-19CD-0170F13083C1}"/>
              </a:ext>
            </a:extLst>
          </p:cNvPr>
          <p:cNvSpPr/>
          <p:nvPr/>
        </p:nvSpPr>
        <p:spPr>
          <a:xfrm>
            <a:off x="1866507" y="1800520"/>
            <a:ext cx="3129699" cy="422649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AF00F96-2310-9D68-9112-44E1E87979D2}"/>
              </a:ext>
            </a:extLst>
          </p:cNvPr>
          <p:cNvSpPr/>
          <p:nvPr/>
        </p:nvSpPr>
        <p:spPr>
          <a:xfrm>
            <a:off x="4996206" y="1800520"/>
            <a:ext cx="5184743" cy="422649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763DC73-A505-9783-0DAE-7BD8998970A1}"/>
              </a:ext>
            </a:extLst>
          </p:cNvPr>
          <p:cNvSpPr/>
          <p:nvPr/>
        </p:nvSpPr>
        <p:spPr>
          <a:xfrm>
            <a:off x="9870100" y="1500505"/>
            <a:ext cx="235436" cy="24509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BDAF42C-D0D3-7226-1CEE-EBC5C46C4547}"/>
              </a:ext>
            </a:extLst>
          </p:cNvPr>
          <p:cNvSpPr/>
          <p:nvPr/>
        </p:nvSpPr>
        <p:spPr>
          <a:xfrm>
            <a:off x="9551159" y="1500503"/>
            <a:ext cx="235436" cy="24509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96E9938-4A62-AE08-D728-664636770F41}"/>
              </a:ext>
            </a:extLst>
          </p:cNvPr>
          <p:cNvSpPr/>
          <p:nvPr/>
        </p:nvSpPr>
        <p:spPr>
          <a:xfrm>
            <a:off x="9232218" y="1500503"/>
            <a:ext cx="235436" cy="24509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41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Breitbild</PresentationFormat>
  <Paragraphs>25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Requirements</vt:lpstr>
      <vt:lpstr>Software architecture</vt:lpstr>
      <vt:lpstr>User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MainWindow</dc:title>
  <dc:creator>Matthias Kawalek</dc:creator>
  <cp:lastModifiedBy>Matthias Kawalek</cp:lastModifiedBy>
  <cp:revision>15</cp:revision>
  <dcterms:created xsi:type="dcterms:W3CDTF">2023-07-30T10:20:44Z</dcterms:created>
  <dcterms:modified xsi:type="dcterms:W3CDTF">2023-08-20T17:13:52Z</dcterms:modified>
</cp:coreProperties>
</file>