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130" d="100"/>
          <a:sy n="130" d="100"/>
        </p:scale>
        <p:origin x="-1314" y="876"/>
      </p:cViewPr>
      <p:guideLst>
        <p:guide orient="horz" pos="759"/>
        <p:guide orient="horz" pos="331"/>
        <p:guide orient="horz" pos="3195"/>
        <p:guide orient="horz" pos="1344"/>
        <p:guide orient="horz" pos="2279"/>
        <p:guide orient="horz" pos="3926"/>
        <p:guide orient="horz" pos="423"/>
        <p:guide orient="horz" pos="968"/>
        <p:guide orient="horz" pos="120"/>
        <p:guide pos="4932"/>
        <p:guide pos="310"/>
        <p:guide pos="3236"/>
        <p:guide pos="1492"/>
        <p:guide pos="4328"/>
        <p:guide pos="2578"/>
        <p:guide pos="4132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5CF3-3B60-4D05-916F-F8E19FA7F2F7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 descr="IM 3 5d 210410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3991" y="1208980"/>
            <a:ext cx="2485342" cy="1844889"/>
          </a:xfrm>
          <a:prstGeom prst="rect">
            <a:avLst/>
          </a:prstGeom>
        </p:spPr>
      </p:pic>
      <p:pic>
        <p:nvPicPr>
          <p:cNvPr id="38" name="Grafik 37" descr="Bild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536" y="4984600"/>
            <a:ext cx="1454922" cy="1080000"/>
          </a:xfrm>
          <a:prstGeom prst="rect">
            <a:avLst/>
          </a:prstGeom>
        </p:spPr>
      </p:pic>
      <p:pic>
        <p:nvPicPr>
          <p:cNvPr id="39" name="Grafik 38" descr="Bild10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47953" y="3854342"/>
            <a:ext cx="1454922" cy="1080000"/>
          </a:xfrm>
          <a:prstGeom prst="rect">
            <a:avLst/>
          </a:prstGeom>
        </p:spPr>
      </p:pic>
      <p:pic>
        <p:nvPicPr>
          <p:cNvPr id="33" name="Grafik 32" descr="Bild6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94800" y="3854522"/>
            <a:ext cx="1454922" cy="1080000"/>
          </a:xfrm>
          <a:prstGeom prst="rect">
            <a:avLst/>
          </a:prstGeom>
        </p:spPr>
      </p:pic>
      <p:pic>
        <p:nvPicPr>
          <p:cNvPr id="32" name="Grafik 31" descr="Bild10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94801" y="4983079"/>
            <a:ext cx="1454922" cy="1080000"/>
          </a:xfrm>
          <a:prstGeom prst="rect">
            <a:avLst/>
          </a:prstGeom>
        </p:spPr>
      </p:pic>
      <p:pic>
        <p:nvPicPr>
          <p:cNvPr id="4" name="Grafik 3" descr="bile infarct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1950" y="996144"/>
            <a:ext cx="3685230" cy="262184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94368" y="57138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Figure 2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1"/>
          <p:cNvSpPr txBox="1"/>
          <p:nvPr/>
        </p:nvSpPr>
        <p:spPr>
          <a:xfrm>
            <a:off x="403628" y="942628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Grafik 12" descr="2d 3.1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42287" y="4984600"/>
            <a:ext cx="1453992" cy="1080000"/>
          </a:xfrm>
          <a:prstGeom prst="rect">
            <a:avLst/>
          </a:prstGeom>
        </p:spPr>
      </p:pic>
      <p:pic>
        <p:nvPicPr>
          <p:cNvPr id="16" name="Grafik 15" descr="14d 3.8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45697" y="4984599"/>
            <a:ext cx="1453992" cy="1080000"/>
          </a:xfrm>
          <a:prstGeom prst="rect">
            <a:avLst/>
          </a:prstGeom>
        </p:spPr>
      </p:pic>
      <p:pic>
        <p:nvPicPr>
          <p:cNvPr id="18" name="Grafik 17" descr="18h 2.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45338" y="3854296"/>
            <a:ext cx="1453994" cy="108000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80810" y="3534338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Grafik 22" descr="Bild64.jpg"/>
          <p:cNvPicPr>
            <a:picLocks noChangeAspect="1"/>
          </p:cNvPicPr>
          <p:nvPr/>
        </p:nvPicPr>
        <p:blipFill>
          <a:blip r:embed="rId12" cstate="print">
            <a:lum contrast="10000"/>
          </a:blip>
          <a:stretch>
            <a:fillRect/>
          </a:stretch>
        </p:blipFill>
        <p:spPr>
          <a:xfrm>
            <a:off x="492125" y="3854450"/>
            <a:ext cx="1457522" cy="108000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4693994" y="5869580"/>
            <a:ext cx="379917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5 d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213320" y="5871100"/>
            <a:ext cx="412292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14 d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163731" y="5869580"/>
            <a:ext cx="354494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2 d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553760" y="5871101"/>
            <a:ext cx="414287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30 h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666581" y="4743832"/>
            <a:ext cx="307305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S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163730" y="4746712"/>
            <a:ext cx="360368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6 h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665954" y="4742804"/>
            <a:ext cx="407958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12 h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012379" y="93366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923228" y="5265618"/>
            <a:ext cx="186858" cy="1008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2476170" y="5319410"/>
            <a:ext cx="186858" cy="1008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4268892" y="5164766"/>
            <a:ext cx="186858" cy="1008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4113991" y="5762766"/>
            <a:ext cx="186858" cy="1008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4485191" y="5524483"/>
            <a:ext cx="186858" cy="1008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5411399" y="5762766"/>
            <a:ext cx="193582" cy="421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5749139" y="5219680"/>
            <a:ext cx="186858" cy="1008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2340629" y="5625335"/>
            <a:ext cx="228970" cy="33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3719870" y="5219680"/>
            <a:ext cx="228970" cy="3366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112297" y="2792740"/>
            <a:ext cx="493043" cy="26161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smtClean="0">
                <a:latin typeface="Arial" pitchFamily="34" charset="0"/>
                <a:cs typeface="Arial" pitchFamily="34" charset="0"/>
              </a:rPr>
              <a:t>5 d </a:t>
            </a:r>
            <a:endParaRPr lang="de-DE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682544" y="1709057"/>
            <a:ext cx="42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 Black" pitchFamily="34" charset="0"/>
                <a:cs typeface="Arial" pitchFamily="34" charset="0"/>
              </a:rPr>
              <a:t>*</a:t>
            </a:r>
            <a:endParaRPr lang="de-DE" sz="2800" b="1" dirty="0"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>
            <a:off x="5388553" y="1582743"/>
            <a:ext cx="141515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4712173" y="2792740"/>
            <a:ext cx="141515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5255559" y="2274362"/>
            <a:ext cx="141515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>
            <a:off x="5967397" y="2154659"/>
            <a:ext cx="141515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255559" y="4171949"/>
            <a:ext cx="186858" cy="1008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213319" y="4748613"/>
            <a:ext cx="407958" cy="21544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18 h 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344</cp:revision>
  <cp:lastPrinted>2011-11-09T08:23:46Z</cp:lastPrinted>
  <dcterms:created xsi:type="dcterms:W3CDTF">2011-10-07T07:24:38Z</dcterms:created>
  <dcterms:modified xsi:type="dcterms:W3CDTF">2014-11-10T10:57:59Z</dcterms:modified>
</cp:coreProperties>
</file>