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6858000" cy="9906000" type="A4"/>
  <p:notesSz cx="6797675" cy="98742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9">
          <p15:clr>
            <a:srgbClr val="A4A3A4"/>
          </p15:clr>
        </p15:guide>
        <p15:guide id="2" orient="horz" pos="2339">
          <p15:clr>
            <a:srgbClr val="A4A3A4"/>
          </p15:clr>
        </p15:guide>
        <p15:guide id="3" orient="horz" pos="5296">
          <p15:clr>
            <a:srgbClr val="A4A3A4"/>
          </p15:clr>
        </p15:guide>
        <p15:guide id="4" orient="horz" pos="4229">
          <p15:clr>
            <a:srgbClr val="A4A3A4"/>
          </p15:clr>
        </p15:guide>
        <p15:guide id="5" pos="1709">
          <p15:clr>
            <a:srgbClr val="A4A3A4"/>
          </p15:clr>
        </p15:guide>
        <p15:guide id="6" pos="210">
          <p15:clr>
            <a:srgbClr val="A4A3A4"/>
          </p15:clr>
        </p15:guide>
        <p15:guide id="7" pos="552">
          <p15:clr>
            <a:srgbClr val="A4A3A4"/>
          </p15:clr>
        </p15:guide>
        <p15:guide id="8" pos="27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24" d="100"/>
          <a:sy n="124" d="100"/>
        </p:scale>
        <p:origin x="-2292" y="1062"/>
      </p:cViewPr>
      <p:guideLst>
        <p:guide orient="horz" pos="498"/>
        <p:guide orient="horz" pos="1723"/>
        <p:guide orient="horz" pos="2820"/>
        <p:guide orient="horz" pos="2457"/>
        <p:guide pos="1584"/>
        <p:guide pos="4039"/>
        <p:guide pos="33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66210-E7C8-4F6F-935A-7B8D5AD3F938}" type="datetimeFigureOut">
              <a:rPr lang="de-DE" smtClean="0"/>
              <a:pPr/>
              <a:t>10.11.2014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E7A9A-9A7C-4EEC-96F2-2D75300EF0C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0359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F9C7C-C7B2-4BB1-BDA2-21AF931094FA}" type="datetimeFigureOut">
              <a:rPr lang="de-DE" smtClean="0"/>
              <a:pPr/>
              <a:t>10.11.2014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117725" y="741363"/>
            <a:ext cx="25622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32CE4-39A4-4D59-AF49-5B88335A8D9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79209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4D93-451A-478B-AB4B-80E79DAC7DA1}" type="datetimeFigureOut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AA5C-17FB-4327-AAA1-B9350056F9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4D93-451A-478B-AB4B-80E79DAC7DA1}" type="datetimeFigureOut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AA5C-17FB-4327-AAA1-B9350056F9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4D93-451A-478B-AB4B-80E79DAC7DA1}" type="datetimeFigureOut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AA5C-17FB-4327-AAA1-B9350056F9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4D93-451A-478B-AB4B-80E79DAC7DA1}" type="datetimeFigureOut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AA5C-17FB-4327-AAA1-B9350056F9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4D93-451A-478B-AB4B-80E79DAC7DA1}" type="datetimeFigureOut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AA5C-17FB-4327-AAA1-B9350056F9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4D93-451A-478B-AB4B-80E79DAC7DA1}" type="datetimeFigureOut">
              <a:rPr lang="de-DE" smtClean="0"/>
              <a:pPr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AA5C-17FB-4327-AAA1-B9350056F9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4D93-451A-478B-AB4B-80E79DAC7DA1}" type="datetimeFigureOut">
              <a:rPr lang="de-DE" smtClean="0"/>
              <a:pPr/>
              <a:t>10.11.2014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AA5C-17FB-4327-AAA1-B9350056F9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4D93-451A-478B-AB4B-80E79DAC7DA1}" type="datetimeFigureOut">
              <a:rPr lang="de-DE" smtClean="0"/>
              <a:pPr/>
              <a:t>10.11.2014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AA5C-17FB-4327-AAA1-B9350056F9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4D93-451A-478B-AB4B-80E79DAC7DA1}" type="datetimeFigureOut">
              <a:rPr lang="de-DE" smtClean="0"/>
              <a:pPr/>
              <a:t>10.11.2014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AA5C-17FB-4327-AAA1-B9350056F9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4D93-451A-478B-AB4B-80E79DAC7DA1}" type="datetimeFigureOut">
              <a:rPr lang="de-DE" smtClean="0"/>
              <a:pPr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AA5C-17FB-4327-AAA1-B9350056F9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4D93-451A-478B-AB4B-80E79DAC7DA1}" type="datetimeFigureOut">
              <a:rPr lang="de-DE" smtClean="0"/>
              <a:pPr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AA5C-17FB-4327-AAA1-B9350056F9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24D93-451A-478B-AB4B-80E79DAC7DA1}" type="datetimeFigureOut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6AA5C-17FB-4327-AAA1-B9350056F9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Andreas\Documents\Biochemie\BDL\Figure11_Zytokine2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7431" y="704712"/>
            <a:ext cx="1564699" cy="618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 descr="C:\Users\Andreas\Documents\Biochemie\BDL\Figure11_ADME2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9364" y="691153"/>
            <a:ext cx="1752833" cy="62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Andreas\Documents\Biochemie\BDL\Figure11_Fibrose2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7700" y="700870"/>
            <a:ext cx="1734483" cy="618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854759" y="6906825"/>
            <a:ext cx="1415752" cy="233378"/>
            <a:chOff x="1331640" y="6579998"/>
            <a:chExt cx="1415752" cy="233378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l="35138" t="45227" r="32532" b="52216"/>
            <a:stretch>
              <a:fillRect/>
            </a:stretch>
          </p:blipFill>
          <p:spPr bwMode="auto">
            <a:xfrm>
              <a:off x="1484618" y="6579998"/>
              <a:ext cx="1074905" cy="68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feld 14"/>
            <p:cNvSpPr txBox="1"/>
            <p:nvPr/>
          </p:nvSpPr>
          <p:spPr>
            <a:xfrm>
              <a:off x="1331640" y="6597932"/>
              <a:ext cx="1415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 smtClean="0">
                  <a:latin typeface="Arial" pitchFamily="34" charset="0"/>
                  <a:cs typeface="Arial" pitchFamily="34" charset="0"/>
                </a:rPr>
                <a:t>0.05            1.0           20.0</a:t>
              </a:r>
              <a:endParaRPr lang="de-DE" sz="8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" name="Textfeld 19"/>
          <p:cNvSpPr txBox="1"/>
          <p:nvPr/>
        </p:nvSpPr>
        <p:spPr>
          <a:xfrm>
            <a:off x="379221" y="40466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 smtClean="0">
                <a:latin typeface="Arial" pitchFamily="34" charset="0"/>
                <a:cs typeface="Arial" pitchFamily="34" charset="0"/>
              </a:rPr>
              <a:t>Figure</a:t>
            </a:r>
            <a:r>
              <a:rPr lang="de-DE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400" b="1" dirty="0" smtClean="0">
                <a:latin typeface="Arial" pitchFamily="34" charset="0"/>
                <a:cs typeface="Arial" pitchFamily="34" charset="0"/>
              </a:rPr>
              <a:t>5 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feld 20"/>
          <p:cNvSpPr txBox="1"/>
          <p:nvPr/>
        </p:nvSpPr>
        <p:spPr>
          <a:xfrm>
            <a:off x="393626" y="626907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A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feld 21"/>
          <p:cNvSpPr txBox="1"/>
          <p:nvPr/>
        </p:nvSpPr>
        <p:spPr>
          <a:xfrm>
            <a:off x="2487190" y="628049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B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22"/>
          <p:cNvSpPr txBox="1"/>
          <p:nvPr/>
        </p:nvSpPr>
        <p:spPr>
          <a:xfrm>
            <a:off x="4642098" y="626906"/>
            <a:ext cx="351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Arial" pitchFamily="34" charset="0"/>
                <a:cs typeface="Arial" pitchFamily="34" charset="0"/>
              </a:rPr>
              <a:t>C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74747" y="6911242"/>
            <a:ext cx="1415752" cy="233378"/>
            <a:chOff x="1331640" y="6579998"/>
            <a:chExt cx="1415752" cy="233378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l="35138" t="45227" r="32532" b="52216"/>
            <a:stretch>
              <a:fillRect/>
            </a:stretch>
          </p:blipFill>
          <p:spPr bwMode="auto">
            <a:xfrm>
              <a:off x="1484618" y="6579998"/>
              <a:ext cx="1074905" cy="68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feld 14"/>
            <p:cNvSpPr txBox="1"/>
            <p:nvPr/>
          </p:nvSpPr>
          <p:spPr>
            <a:xfrm>
              <a:off x="1331640" y="6597932"/>
              <a:ext cx="1415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 smtClean="0">
                  <a:latin typeface="Arial" pitchFamily="34" charset="0"/>
                  <a:cs typeface="Arial" pitchFamily="34" charset="0"/>
                </a:rPr>
                <a:t>0.05            1.0           20.0</a:t>
              </a:r>
              <a:endParaRPr lang="de-DE" sz="8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1"/>
          <p:cNvGrpSpPr/>
          <p:nvPr/>
        </p:nvGrpSpPr>
        <p:grpSpPr>
          <a:xfrm>
            <a:off x="4955105" y="6909254"/>
            <a:ext cx="1415752" cy="233378"/>
            <a:chOff x="1331640" y="6579998"/>
            <a:chExt cx="1415752" cy="233378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l="35138" t="45227" r="32532" b="52216"/>
            <a:stretch>
              <a:fillRect/>
            </a:stretch>
          </p:blipFill>
          <p:spPr bwMode="auto">
            <a:xfrm>
              <a:off x="1484618" y="6579998"/>
              <a:ext cx="1074905" cy="68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feld 14"/>
            <p:cNvSpPr txBox="1"/>
            <p:nvPr/>
          </p:nvSpPr>
          <p:spPr>
            <a:xfrm>
              <a:off x="1331640" y="6597932"/>
              <a:ext cx="1415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 smtClean="0">
                  <a:latin typeface="Arial" pitchFamily="34" charset="0"/>
                  <a:cs typeface="Arial" pitchFamily="34" charset="0"/>
                </a:rPr>
                <a:t>0.05            1.0           20.0</a:t>
              </a:r>
              <a:endParaRPr lang="de-DE" sz="8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34958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A4-Papier (210x297 mm)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Kerstin</dc:creator>
  <cp:lastModifiedBy>Kerstin</cp:lastModifiedBy>
  <cp:revision>43</cp:revision>
  <cp:lastPrinted>2014-10-20T14:43:50Z</cp:lastPrinted>
  <dcterms:created xsi:type="dcterms:W3CDTF">2014-09-17T07:12:17Z</dcterms:created>
  <dcterms:modified xsi:type="dcterms:W3CDTF">2014-11-10T11:06:52Z</dcterms:modified>
</cp:coreProperties>
</file>