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98" d="100"/>
          <a:sy n="98" d="100"/>
        </p:scale>
        <p:origin x="-2292" y="-300"/>
      </p:cViewPr>
      <p:guideLst>
        <p:guide orient="horz" pos="759"/>
        <p:guide orient="horz" pos="263"/>
        <p:guide orient="horz" pos="376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3875"/>
        <p:guide pos="2578"/>
        <p:guide pos="4468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3"/>
          <p:cNvSpPr txBox="1"/>
          <p:nvPr/>
        </p:nvSpPr>
        <p:spPr>
          <a:xfrm>
            <a:off x="3319560" y="638602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C:\Users\Andreas\Documents\Biochemie\BDL\colorscal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3439" y="1068388"/>
            <a:ext cx="1330736" cy="147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62206" y="642680"/>
            <a:ext cx="124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Arial" pitchFamily="34" charset="0"/>
                <a:cs typeface="Arial" pitchFamily="34" charset="0"/>
              </a:rPr>
              <a:t>ALT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780182" y="645483"/>
            <a:ext cx="124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Arial" pitchFamily="34" charset="0"/>
                <a:cs typeface="Arial" pitchFamily="34" charset="0"/>
              </a:rPr>
              <a:t>GLDH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1"/>
          <p:cNvSpPr txBox="1"/>
          <p:nvPr/>
        </p:nvSpPr>
        <p:spPr>
          <a:xfrm>
            <a:off x="387976" y="638274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1"/>
          <p:cNvSpPr txBox="1"/>
          <p:nvPr/>
        </p:nvSpPr>
        <p:spPr>
          <a:xfrm>
            <a:off x="3318394" y="267856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D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3"/>
          <p:cNvSpPr txBox="1"/>
          <p:nvPr/>
        </p:nvSpPr>
        <p:spPr>
          <a:xfrm>
            <a:off x="381774" y="4714496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E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746250" y="2686295"/>
            <a:ext cx="124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bilirubin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25446" y="4710476"/>
            <a:ext cx="124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albumin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10"/>
          <p:cNvSpPr txBox="1"/>
          <p:nvPr/>
        </p:nvSpPr>
        <p:spPr>
          <a:xfrm>
            <a:off x="391064" y="3326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8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13"/>
          <p:cNvSpPr txBox="1"/>
          <p:nvPr/>
        </p:nvSpPr>
        <p:spPr>
          <a:xfrm>
            <a:off x="3319615" y="4716227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736869" y="4711852"/>
            <a:ext cx="294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Arial" pitchFamily="34" charset="0"/>
                <a:cs typeface="Arial" pitchFamily="34" charset="0"/>
              </a:rPr>
              <a:t>Sirius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red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13"/>
          <p:cNvSpPr txBox="1"/>
          <p:nvPr/>
        </p:nvSpPr>
        <p:spPr>
          <a:xfrm>
            <a:off x="393513" y="2679187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811844" y="2675866"/>
            <a:ext cx="124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bile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 smtClean="0">
                <a:latin typeface="Arial" pitchFamily="34" charset="0"/>
                <a:cs typeface="Arial" pitchFamily="34" charset="0"/>
              </a:rPr>
              <a:t>infarcts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Andreas\Documents\Biochemie\BDL\Figures\MostCorrelated_separate3_Seite_Bi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6295" y="2919907"/>
            <a:ext cx="2681903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reas\Documents\Biochemie\BDL\Figures\MostCorrelated_separate3_Seite_GLD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6295" y="879658"/>
            <a:ext cx="2662382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dreas\Documents\Biochemie\BDL\Figures\MostCorrelated_separate3_Seite_A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" y="879657"/>
            <a:ext cx="2685622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ndreas\Documents\Biochemie\BDL\Figures\MostCorrelated_separate3_Seite_Infar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" y="2919906"/>
            <a:ext cx="2614972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ndreas\Documents\Biochemie\BDL\Figures\MostCorrelated_separate3_Seite_Al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" y="5002213"/>
            <a:ext cx="2685622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ndreas\Documents\Biochemie\BDL\Figures\MostCorrelated_separate3_Seite_Sirius r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0178" y="5002213"/>
            <a:ext cx="2681903" cy="17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75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347</cp:revision>
  <cp:lastPrinted>2011-11-09T08:23:46Z</cp:lastPrinted>
  <dcterms:created xsi:type="dcterms:W3CDTF">2011-10-07T07:24:38Z</dcterms:created>
  <dcterms:modified xsi:type="dcterms:W3CDTF">2014-11-10T11:10:33Z</dcterms:modified>
</cp:coreProperties>
</file>