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6" d="100"/>
          <a:sy n="106" d="100"/>
        </p:scale>
        <p:origin x="-2676" y="-78"/>
      </p:cViewPr>
      <p:guideLst>
        <p:guide orient="horz" pos="329"/>
        <p:guide orient="horz" pos="2339"/>
        <p:guide orient="horz" pos="5296"/>
        <p:guide pos="1709"/>
        <p:guide pos="315"/>
        <p:guide pos="552"/>
        <p:guide pos="27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F9C7C-C7B2-4BB1-BDA2-21AF931094FA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32CE4-39A4-4D59-AF49-5B88335A8D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jpeg"/><Relationship Id="rId5" Type="http://schemas.openxmlformats.org/officeDocument/2006/relationships/image" Target="../media/image4.tiff"/><Relationship Id="rId10" Type="http://schemas.openxmlformats.org/officeDocument/2006/relationships/image" Target="../media/image9.jpeg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8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2713038" y="8409384"/>
            <a:ext cx="1681319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rafik 3" descr="BrdU BEC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9" y="397041"/>
            <a:ext cx="2310289" cy="1559052"/>
          </a:xfrm>
          <a:prstGeom prst="rect">
            <a:avLst/>
          </a:prstGeom>
        </p:spPr>
      </p:pic>
      <p:pic>
        <p:nvPicPr>
          <p:cNvPr id="5" name="Grafik 4" descr="BrdU hepatocytes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855" y="5153656"/>
            <a:ext cx="2322862" cy="1559052"/>
          </a:xfrm>
          <a:prstGeom prst="rect">
            <a:avLst/>
          </a:prstGeom>
        </p:spPr>
      </p:pic>
      <p:pic>
        <p:nvPicPr>
          <p:cNvPr id="6" name="Grafik 5" descr="S100a4 cells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3193" y="3584393"/>
            <a:ext cx="2200275" cy="1559052"/>
          </a:xfrm>
          <a:prstGeom prst="rect">
            <a:avLst/>
          </a:prstGeom>
        </p:spPr>
      </p:pic>
      <p:pic>
        <p:nvPicPr>
          <p:cNvPr id="7" name="Grafik 6" descr="BrdU KC.t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4664" y="6756052"/>
            <a:ext cx="2324988" cy="1558800"/>
          </a:xfrm>
          <a:prstGeom prst="rect">
            <a:avLst/>
          </a:prstGeom>
        </p:spPr>
      </p:pic>
      <p:sp>
        <p:nvSpPr>
          <p:cNvPr id="8" name="Textfeld 21"/>
          <p:cNvSpPr txBox="1"/>
          <p:nvPr/>
        </p:nvSpPr>
        <p:spPr>
          <a:xfrm>
            <a:off x="500063" y="8481392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G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4828" y="5045625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D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Grafik 9" descr="SMA cells.t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9188" y="2005049"/>
            <a:ext cx="2225421" cy="1559052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 cstate="print">
            <a:lum contrast="10000"/>
          </a:blip>
          <a:srcRect/>
          <a:stretch>
            <a:fillRect/>
          </a:stretch>
        </p:blipFill>
        <p:spPr bwMode="auto">
          <a:xfrm>
            <a:off x="2714673" y="2130845"/>
            <a:ext cx="1681164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3974089" y="3271611"/>
            <a:ext cx="451816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14 d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9296" y="189945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01190" y="272480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023092" y="9557379"/>
            <a:ext cx="403294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14 d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Grafik 19" descr="CTGF cells.t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240" y="8280736"/>
            <a:ext cx="2197132" cy="1559052"/>
          </a:xfrm>
          <a:prstGeom prst="rect">
            <a:avLst/>
          </a:prstGeom>
        </p:spPr>
      </p:pic>
      <p:pic>
        <p:nvPicPr>
          <p:cNvPr id="25" name="Picture 7" descr="3"/>
          <p:cNvPicPr>
            <a:picLocks noChangeAspect="1" noChangeArrowheads="1"/>
          </p:cNvPicPr>
          <p:nvPr/>
        </p:nvPicPr>
        <p:blipFill>
          <a:blip r:embed="rId10" cstate="print">
            <a:lum bright="30000" contrast="20000"/>
          </a:blip>
          <a:srcRect/>
          <a:stretch>
            <a:fillRect/>
          </a:stretch>
        </p:blipFill>
        <p:spPr bwMode="auto">
          <a:xfrm>
            <a:off x="2713430" y="3707119"/>
            <a:ext cx="1681200" cy="133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feld 25"/>
          <p:cNvSpPr txBox="1"/>
          <p:nvPr/>
        </p:nvSpPr>
        <p:spPr>
          <a:xfrm>
            <a:off x="4054773" y="4851293"/>
            <a:ext cx="372913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2 d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89996" y="3483629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66244" y="6665824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latin typeface="Arial" pitchFamily="34" charset="0"/>
                <a:cs typeface="Arial" pitchFamily="34" charset="0"/>
              </a:rPr>
              <a:t>E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61751" y="8177992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latin typeface="Arial" pitchFamily="34" charset="0"/>
                <a:cs typeface="Arial" pitchFamily="34" charset="0"/>
              </a:rPr>
              <a:t>F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Grafik 32" descr="IM 5 5d 210410 1 (SM).jpg"/>
          <p:cNvPicPr>
            <a:picLocks/>
          </p:cNvPicPr>
          <p:nvPr/>
        </p:nvPicPr>
        <p:blipFill>
          <a:blip r:embed="rId11" cstate="print">
            <a:lum contrast="20000"/>
          </a:blip>
          <a:srcRect r="6337"/>
          <a:stretch>
            <a:fillRect/>
          </a:stretch>
        </p:blipFill>
        <p:spPr>
          <a:xfrm>
            <a:off x="2713037" y="521298"/>
            <a:ext cx="1680684" cy="1332000"/>
          </a:xfrm>
          <a:prstGeom prst="rect">
            <a:avLst/>
          </a:prstGeom>
        </p:spPr>
      </p:pic>
      <p:pic>
        <p:nvPicPr>
          <p:cNvPr id="35" name="Grafik 34" descr="1 5d 210410 F (3).jpg"/>
          <p:cNvPicPr>
            <a:picLocks noChangeAspect="1"/>
          </p:cNvPicPr>
          <p:nvPr/>
        </p:nvPicPr>
        <p:blipFill>
          <a:blip r:embed="rId12" cstate="print">
            <a:lum contrast="20000"/>
          </a:blip>
          <a:srcRect r="6337"/>
          <a:stretch>
            <a:fillRect/>
          </a:stretch>
        </p:blipFill>
        <p:spPr>
          <a:xfrm>
            <a:off x="2713037" y="6884364"/>
            <a:ext cx="1680684" cy="1332000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4046096" y="8033709"/>
            <a:ext cx="379313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5 d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Grafik 38" descr="1 2d 031209 (3).jpg"/>
          <p:cNvPicPr>
            <a:picLocks noChangeAspect="1"/>
          </p:cNvPicPr>
          <p:nvPr/>
        </p:nvPicPr>
        <p:blipFill>
          <a:blip r:embed="rId13" cstate="print">
            <a:lum contrast="10000"/>
          </a:blip>
          <a:srcRect r="6337"/>
          <a:stretch>
            <a:fillRect/>
          </a:stretch>
        </p:blipFill>
        <p:spPr>
          <a:xfrm>
            <a:off x="2713038" y="5271433"/>
            <a:ext cx="1680683" cy="1332000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4046096" y="1671005"/>
            <a:ext cx="379313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5 d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4051847" y="6420778"/>
            <a:ext cx="373181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2 d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95536" y="564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Figure 3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A4-Papier (210x297 mm)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9</cp:revision>
  <dcterms:created xsi:type="dcterms:W3CDTF">2014-09-17T07:12:17Z</dcterms:created>
  <dcterms:modified xsi:type="dcterms:W3CDTF">2014-11-10T11:00:30Z</dcterms:modified>
</cp:coreProperties>
</file>