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9144000" cy="6858000" type="screen4x3"/>
  <p:notesSz cx="6794500" cy="9906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FF"/>
    <a:srgbClr val="FFFF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89" autoAdjust="0"/>
  </p:normalViewPr>
  <p:slideViewPr>
    <p:cSldViewPr snapToGrid="0" snapToObjects="1" showGuides="1">
      <p:cViewPr>
        <p:scale>
          <a:sx n="98" d="100"/>
          <a:sy n="98" d="100"/>
        </p:scale>
        <p:origin x="-2292" y="-300"/>
      </p:cViewPr>
      <p:guideLst>
        <p:guide orient="horz" pos="759"/>
        <p:guide orient="horz" pos="263"/>
        <p:guide orient="horz" pos="3765"/>
        <p:guide orient="horz" pos="1344"/>
        <p:guide orient="horz" pos="2279"/>
        <p:guide orient="horz" pos="3926"/>
        <p:guide orient="horz" pos="423"/>
        <p:guide orient="horz" pos="968"/>
        <p:guide orient="horz" pos="120"/>
        <p:guide pos="4932"/>
        <p:guide pos="310"/>
        <p:guide pos="3236"/>
        <p:guide pos="1492"/>
        <p:guide pos="3875"/>
        <p:guide pos="2578"/>
        <p:guide pos="4468"/>
        <p:guide pos="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C4481-1575-483F-8BD9-68BAFBEB93A5}" type="datetimeFigureOut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5CF3-3B60-4D05-916F-F8E19FA7F2F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9BC9-7287-4415-843E-743554CD4C49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75DD-F8B5-4897-B9BE-78B7C4BA87D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C05D-4AFA-4E09-A765-D8FE85C51802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1560-9B01-4210-8437-591055F3C837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D6C44-B177-4D76-AF01-965DB9BFDB74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FC24-AA66-41C0-8769-C08DAA10C31E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93CF9-5674-4EB0-9663-541B4A51171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B513-9240-45C1-A208-47284F2C630B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734B-D40B-44F7-949C-E83A44F4ECC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85A5C-A468-4114-8B74-C9ED050A458A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66B2-8EF8-4EDD-93E8-B5CD0C7AF15C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75D6-17B8-4EC3-9DCD-3F046184F308}" type="datetime1">
              <a:rPr lang="de-DE" smtClean="0"/>
              <a:pPr/>
              <a:t>10.11.2014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70DD-B365-407C-929A-5705763A87D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10"/>
          <p:cNvSpPr txBox="1"/>
          <p:nvPr/>
        </p:nvSpPr>
        <p:spPr>
          <a:xfrm>
            <a:off x="395536" y="332656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Figure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10</a:t>
            </a:r>
          </a:p>
        </p:txBody>
      </p:sp>
      <p:pic>
        <p:nvPicPr>
          <p:cNvPr id="2" name="Picture 2" descr="C:\Users\Andreas\Documents\Biochemie\BDL\Figure9.tif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628" y="798251"/>
            <a:ext cx="6487851" cy="26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10793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Kerstin</dc:creator>
  <cp:lastModifiedBy>Kerstin</cp:lastModifiedBy>
  <cp:revision>347</cp:revision>
  <cp:lastPrinted>2011-11-09T08:23:46Z</cp:lastPrinted>
  <dcterms:created xsi:type="dcterms:W3CDTF">2011-10-07T07:24:38Z</dcterms:created>
  <dcterms:modified xsi:type="dcterms:W3CDTF">2014-11-10T11:12:22Z</dcterms:modified>
</cp:coreProperties>
</file>