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9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/>
          <p:cNvSpPr txBox="1"/>
          <p:nvPr/>
        </p:nvSpPr>
        <p:spPr>
          <a:xfrm>
            <a:off x="395536" y="3326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11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 descr="C:\Users\Andreas\Dropbox\BDL time course Rostock\Manuscript\Decision tree time 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754831"/>
            <a:ext cx="3024336" cy="17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2"/>
          <p:cNvSpPr txBox="1"/>
          <p:nvPr/>
        </p:nvSpPr>
        <p:spPr>
          <a:xfrm>
            <a:off x="436259" y="60094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432468" y="248177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3"/>
          <p:cNvSpPr txBox="1"/>
          <p:nvPr/>
        </p:nvSpPr>
        <p:spPr>
          <a:xfrm>
            <a:off x="451271" y="406198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ndreas\Dropbox\BDL time course Rostock\Manuscript\raw figures\Fig10_Seit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2564904"/>
            <a:ext cx="2535270" cy="14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\Dropbox\BDL time course Rostock\Manuscript\raw figures\Fig10_Seite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456" y="4159325"/>
            <a:ext cx="2386507" cy="14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59268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2014-11-10T11:13:04Z</dcterms:modified>
</cp:coreProperties>
</file>