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3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16" descr="Ki6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953" y="864541"/>
            <a:ext cx="2847603" cy="20531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Figure 4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4484" y="69269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Grafik 38" descr="Sirius red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9596" y="864541"/>
            <a:ext cx="2847603" cy="2066998"/>
          </a:xfrm>
          <a:prstGeom prst="rect">
            <a:avLst/>
          </a:prstGeom>
        </p:spPr>
      </p:pic>
      <p:sp>
        <p:nvSpPr>
          <p:cNvPr id="46" name="Textfeld 11"/>
          <p:cNvSpPr txBox="1"/>
          <p:nvPr/>
        </p:nvSpPr>
        <p:spPr>
          <a:xfrm>
            <a:off x="3136838" y="69728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95288" y="3214759"/>
            <a:ext cx="5259306" cy="1952748"/>
            <a:chOff x="1816065" y="2201587"/>
            <a:chExt cx="5259306" cy="1952748"/>
          </a:xfrm>
        </p:grpSpPr>
        <p:pic>
          <p:nvPicPr>
            <p:cNvPr id="25" name="Grafik 24" descr="Bild148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272" y="3189962"/>
              <a:ext cx="1267968" cy="941222"/>
            </a:xfrm>
            <a:prstGeom prst="rect">
              <a:avLst/>
            </a:prstGeom>
          </p:spPr>
        </p:pic>
        <p:pic>
          <p:nvPicPr>
            <p:cNvPr id="26" name="Grafik 25" descr="Bild5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5104" y="3189962"/>
              <a:ext cx="1267968" cy="941222"/>
            </a:xfrm>
            <a:prstGeom prst="rect">
              <a:avLst/>
            </a:prstGeom>
          </p:spPr>
        </p:pic>
        <p:pic>
          <p:nvPicPr>
            <p:cNvPr id="27" name="Grafik 26" descr="Bild6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6065" y="3189962"/>
              <a:ext cx="1267968" cy="941222"/>
            </a:xfrm>
            <a:prstGeom prst="rect">
              <a:avLst/>
            </a:prstGeom>
          </p:spPr>
        </p:pic>
        <p:pic>
          <p:nvPicPr>
            <p:cNvPr id="28" name="Grafik 27" descr="Bild11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9008" y="2201587"/>
              <a:ext cx="1267968" cy="941222"/>
            </a:xfrm>
            <a:prstGeom prst="rect">
              <a:avLst/>
            </a:prstGeom>
          </p:spPr>
        </p:pic>
        <p:pic>
          <p:nvPicPr>
            <p:cNvPr id="48" name="Grafik 47" descr="Bild122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201587"/>
              <a:ext cx="1267968" cy="941222"/>
            </a:xfrm>
            <a:prstGeom prst="rect">
              <a:avLst/>
            </a:prstGeom>
          </p:spPr>
        </p:pic>
        <p:pic>
          <p:nvPicPr>
            <p:cNvPr id="49" name="Grafik 48" descr="Bild124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5104" y="2201587"/>
              <a:ext cx="1267968" cy="941222"/>
            </a:xfrm>
            <a:prstGeom prst="rect">
              <a:avLst/>
            </a:prstGeom>
          </p:spPr>
        </p:pic>
        <p:pic>
          <p:nvPicPr>
            <p:cNvPr id="50" name="Grafik 49" descr="Bild127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6065" y="2201587"/>
              <a:ext cx="1267968" cy="941222"/>
            </a:xfrm>
            <a:prstGeom prst="rect">
              <a:avLst/>
            </a:prstGeom>
          </p:spPr>
        </p:pic>
        <p:pic>
          <p:nvPicPr>
            <p:cNvPr id="51" name="Grafik 50" descr="Bild146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8897" y="3189962"/>
              <a:ext cx="1267968" cy="941222"/>
            </a:xfrm>
            <a:prstGeom prst="rect">
              <a:avLst/>
            </a:prstGeom>
          </p:spPr>
        </p:pic>
        <p:sp>
          <p:nvSpPr>
            <p:cNvPr id="52" name="Textfeld 51"/>
            <p:cNvSpPr txBox="1"/>
            <p:nvPr/>
          </p:nvSpPr>
          <p:spPr>
            <a:xfrm>
              <a:off x="5413352" y="3938891"/>
              <a:ext cx="339935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5 d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6684865" y="3938891"/>
              <a:ext cx="390506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14 d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059518" y="3938040"/>
              <a:ext cx="369647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2 d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2698727" y="3938040"/>
              <a:ext cx="406317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30 h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2799028" y="2949665"/>
              <a:ext cx="307305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S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4059518" y="2953101"/>
              <a:ext cx="374108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6 h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5316713" y="2953101"/>
              <a:ext cx="432564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12 h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684864" y="2950591"/>
              <a:ext cx="390507" cy="2154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18 h 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11"/>
          <p:cNvSpPr txBox="1"/>
          <p:nvPr/>
        </p:nvSpPr>
        <p:spPr>
          <a:xfrm>
            <a:off x="393233" y="285047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0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2014-11-10T11:04:06Z</dcterms:modified>
</cp:coreProperties>
</file>