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0" r:id="rId2"/>
  </p:sldIdLst>
  <p:sldSz cx="9144000" cy="6858000" type="screen4x3"/>
  <p:notesSz cx="6794500" cy="9906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FF"/>
    <a:srgbClr val="FFFF0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94689" autoAdjust="0"/>
  </p:normalViewPr>
  <p:slideViewPr>
    <p:cSldViewPr snapToGrid="0" snapToObjects="1" showGuides="1">
      <p:cViewPr>
        <p:scale>
          <a:sx n="98" d="100"/>
          <a:sy n="98" d="100"/>
        </p:scale>
        <p:origin x="-2292" y="-300"/>
      </p:cViewPr>
      <p:guideLst>
        <p:guide orient="horz" pos="759"/>
        <p:guide orient="horz" pos="263"/>
        <p:guide orient="horz" pos="3765"/>
        <p:guide orient="horz" pos="1344"/>
        <p:guide orient="horz" pos="2279"/>
        <p:guide orient="horz" pos="3926"/>
        <p:guide orient="horz" pos="423"/>
        <p:guide orient="horz" pos="968"/>
        <p:guide orient="horz" pos="120"/>
        <p:guide pos="4932"/>
        <p:guide pos="310"/>
        <p:guide pos="3236"/>
        <p:guide pos="1492"/>
        <p:guide pos="3875"/>
        <p:guide pos="2578"/>
        <p:guide pos="4468"/>
        <p:guide pos="8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C4481-1575-483F-8BD9-68BAFBEB93A5}" type="datetimeFigureOut">
              <a:rPr lang="de-DE" smtClean="0"/>
              <a:pPr/>
              <a:t>10.11.2014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05CF3-3B60-4D05-916F-F8E19FA7F2F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9BC9-7287-4415-843E-743554CD4C49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75DD-F8B5-4897-B9BE-78B7C4BA87DA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C05D-4AFA-4E09-A765-D8FE85C51802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1560-9B01-4210-8437-591055F3C837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6C44-B177-4D76-AF01-965DB9BFDB74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FC24-AA66-41C0-8769-C08DAA10C31E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3CF9-5674-4EB0-9663-541B4A511718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B513-9240-45C1-A208-47284F2C630B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734B-D40B-44F7-949C-E83A44F4ECC8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5A5C-A468-4114-8B74-C9ED050A458A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66B2-8EF8-4EDD-93E8-B5CD0C7AF15C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575D6-17B8-4EC3-9DCD-3F046184F308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12" Type="http://schemas.openxmlformats.org/officeDocument/2006/relationships/image" Target="../media/image11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11" Type="http://schemas.openxmlformats.org/officeDocument/2006/relationships/image" Target="../media/image10.tiff"/><Relationship Id="rId5" Type="http://schemas.openxmlformats.org/officeDocument/2006/relationships/image" Target="../media/image4.tiff"/><Relationship Id="rId10" Type="http://schemas.openxmlformats.org/officeDocument/2006/relationships/image" Target="../media/image9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 descr="Mmp10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82508" y="4818355"/>
            <a:ext cx="2158140" cy="1440000"/>
          </a:xfrm>
          <a:prstGeom prst="rect">
            <a:avLst/>
          </a:prstGeom>
        </p:spPr>
      </p:pic>
      <p:pic>
        <p:nvPicPr>
          <p:cNvPr id="4" name="Grafik 3" descr="Col1a1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03982" y="406350"/>
            <a:ext cx="2086620" cy="1440000"/>
          </a:xfrm>
          <a:prstGeom prst="rect">
            <a:avLst/>
          </a:prstGeom>
        </p:spPr>
      </p:pic>
      <p:pic>
        <p:nvPicPr>
          <p:cNvPr id="5" name="Grafik 4" descr="Col3a1.t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04454" y="1889224"/>
            <a:ext cx="2086620" cy="1440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84554" y="9688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 smtClean="0">
                <a:latin typeface="Arial" pitchFamily="34" charset="0"/>
                <a:cs typeface="Arial" pitchFamily="34" charset="0"/>
              </a:rPr>
              <a:t>Figure</a:t>
            </a:r>
            <a:r>
              <a:rPr lang="de-DE" sz="1400" b="1" dirty="0" smtClean="0">
                <a:latin typeface="Arial" pitchFamily="34" charset="0"/>
                <a:cs typeface="Arial" pitchFamily="34" charset="0"/>
              </a:rPr>
              <a:t> 6 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Grafik 8" descr="Tnfrsf1a.t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91130" y="4816981"/>
            <a:ext cx="2077683" cy="1440000"/>
          </a:xfrm>
          <a:prstGeom prst="rect">
            <a:avLst/>
          </a:prstGeom>
        </p:spPr>
      </p:pic>
      <p:pic>
        <p:nvPicPr>
          <p:cNvPr id="10" name="Grafik 9" descr="Cyp1a2.t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7955" y="404663"/>
            <a:ext cx="2050866" cy="1440000"/>
          </a:xfrm>
          <a:prstGeom prst="rect">
            <a:avLst/>
          </a:prstGeom>
        </p:spPr>
      </p:pic>
      <p:pic>
        <p:nvPicPr>
          <p:cNvPr id="11" name="Grafik 10" descr="Cyp24a1.t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3362" y="1886810"/>
            <a:ext cx="2135791" cy="1440000"/>
          </a:xfrm>
          <a:prstGeom prst="rect">
            <a:avLst/>
          </a:prstGeom>
        </p:spPr>
      </p:pic>
      <p:pic>
        <p:nvPicPr>
          <p:cNvPr id="12" name="Grafik 11" descr="Fn1.t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44500" y="3359913"/>
            <a:ext cx="2041925" cy="1440000"/>
          </a:xfrm>
          <a:prstGeom prst="rect">
            <a:avLst/>
          </a:prstGeom>
        </p:spPr>
      </p:pic>
      <p:pic>
        <p:nvPicPr>
          <p:cNvPr id="13" name="Grafik 12" descr="Gstm1.tif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3720" y="3361026"/>
            <a:ext cx="2135791" cy="1440000"/>
          </a:xfrm>
          <a:prstGeom prst="rect">
            <a:avLst/>
          </a:prstGeom>
        </p:spPr>
      </p:pic>
      <p:pic>
        <p:nvPicPr>
          <p:cNvPr id="14" name="Grafik 13" descr="Il2.tif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77722" y="1889224"/>
            <a:ext cx="2091091" cy="1440000"/>
          </a:xfrm>
          <a:prstGeom prst="rect">
            <a:avLst/>
          </a:prstGeom>
        </p:spPr>
      </p:pic>
      <p:pic>
        <p:nvPicPr>
          <p:cNvPr id="15" name="Grafik 14" descr="Il28b.tif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858762" y="3360797"/>
            <a:ext cx="2113441" cy="1440000"/>
          </a:xfrm>
          <a:prstGeom prst="rect">
            <a:avLst/>
          </a:prstGeom>
        </p:spPr>
      </p:pic>
      <p:pic>
        <p:nvPicPr>
          <p:cNvPr id="17" name="Grafik 16" descr="Nr0b2.tif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27822" y="4817210"/>
            <a:ext cx="2122382" cy="1440000"/>
          </a:xfrm>
          <a:prstGeom prst="rect">
            <a:avLst/>
          </a:prstGeom>
        </p:spPr>
      </p:pic>
      <p:pic>
        <p:nvPicPr>
          <p:cNvPr id="18" name="Grafik 17" descr="Tgfb2.tif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893906" y="404663"/>
            <a:ext cx="2077683" cy="1440000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1277707" y="504799"/>
            <a:ext cx="711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1" dirty="0" smtClean="0">
                <a:latin typeface="Arial" pitchFamily="34" charset="0"/>
                <a:cs typeface="Arial" pitchFamily="34" charset="0"/>
              </a:rPr>
              <a:t>Cyp1a2 </a:t>
            </a:r>
            <a:endParaRPr lang="de-DE" sz="9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13375" y="504799"/>
            <a:ext cx="711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1" dirty="0" smtClean="0">
                <a:latin typeface="Arial" pitchFamily="34" charset="0"/>
                <a:cs typeface="Arial" pitchFamily="34" charset="0"/>
              </a:rPr>
              <a:t>Col1</a:t>
            </a:r>
            <a:r>
              <a:rPr lang="el-GR" sz="900" b="1" i="1" dirty="0" smtClean="0">
                <a:latin typeface="Arial" pitchFamily="34" charset="0"/>
                <a:cs typeface="Arial" pitchFamily="34" charset="0"/>
              </a:rPr>
              <a:t>α</a:t>
            </a:r>
            <a:r>
              <a:rPr lang="de-DE" sz="900" b="1" i="1" dirty="0" smtClean="0">
                <a:latin typeface="Arial" pitchFamily="34" charset="0"/>
                <a:cs typeface="Arial" pitchFamily="34" charset="0"/>
              </a:rPr>
              <a:t>1 </a:t>
            </a:r>
            <a:endParaRPr lang="de-DE" sz="9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423707" y="1984349"/>
            <a:ext cx="711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1" dirty="0" smtClean="0">
                <a:latin typeface="Arial" pitchFamily="34" charset="0"/>
                <a:cs typeface="Arial" pitchFamily="34" charset="0"/>
              </a:rPr>
              <a:t>Col3</a:t>
            </a:r>
            <a:r>
              <a:rPr lang="el-GR" sz="900" b="1" i="1" dirty="0" smtClean="0">
                <a:latin typeface="Arial" pitchFamily="34" charset="0"/>
                <a:cs typeface="Arial" pitchFamily="34" charset="0"/>
              </a:rPr>
              <a:t>α</a:t>
            </a:r>
            <a:r>
              <a:rPr lang="de-DE" sz="900" b="1" i="1" dirty="0" smtClean="0">
                <a:latin typeface="Arial" pitchFamily="34" charset="0"/>
                <a:cs typeface="Arial" pitchFamily="34" charset="0"/>
              </a:rPr>
              <a:t>1 </a:t>
            </a:r>
            <a:endParaRPr lang="de-DE" sz="9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1275123" y="1984349"/>
            <a:ext cx="711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1" dirty="0" smtClean="0">
                <a:latin typeface="Arial" pitchFamily="34" charset="0"/>
                <a:cs typeface="Arial" pitchFamily="34" charset="0"/>
              </a:rPr>
              <a:t>Cyp24a1 </a:t>
            </a:r>
            <a:endParaRPr lang="de-DE" sz="9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1275121" y="3457145"/>
            <a:ext cx="6053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1" dirty="0" smtClean="0">
                <a:latin typeface="Arial" pitchFamily="34" charset="0"/>
                <a:cs typeface="Arial" pitchFamily="34" charset="0"/>
              </a:rPr>
              <a:t>Gstm1 </a:t>
            </a:r>
            <a:endParaRPr lang="de-DE" sz="9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529612" y="3451979"/>
            <a:ext cx="6053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1" dirty="0" smtClean="0">
                <a:latin typeface="Arial" pitchFamily="34" charset="0"/>
                <a:cs typeface="Arial" pitchFamily="34" charset="0"/>
              </a:rPr>
              <a:t>Fn1</a:t>
            </a:r>
            <a:endParaRPr lang="de-DE" sz="9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5795535" y="3451979"/>
            <a:ext cx="6053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1" dirty="0" smtClean="0">
                <a:latin typeface="Arial" pitchFamily="34" charset="0"/>
                <a:cs typeface="Arial" pitchFamily="34" charset="0"/>
              </a:rPr>
              <a:t>Il28b </a:t>
            </a:r>
            <a:endParaRPr lang="de-DE" sz="9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845302" y="1984349"/>
            <a:ext cx="6053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1" dirty="0" smtClean="0">
                <a:latin typeface="Arial" pitchFamily="34" charset="0"/>
                <a:cs typeface="Arial" pitchFamily="34" charset="0"/>
              </a:rPr>
              <a:t>Il2 </a:t>
            </a:r>
            <a:endParaRPr lang="de-DE" sz="9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764539" y="504799"/>
            <a:ext cx="6053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1" dirty="0" smtClean="0">
                <a:latin typeface="Arial" pitchFamily="34" charset="0"/>
                <a:cs typeface="Arial" pitchFamily="34" charset="0"/>
              </a:rPr>
              <a:t>Tgfb2 </a:t>
            </a:r>
            <a:endParaRPr lang="de-DE" sz="9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1279796" y="4907717"/>
            <a:ext cx="6053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1" dirty="0" smtClean="0">
                <a:latin typeface="Arial" pitchFamily="34" charset="0"/>
                <a:cs typeface="Arial" pitchFamily="34" charset="0"/>
              </a:rPr>
              <a:t>Nr0b2 </a:t>
            </a:r>
            <a:endParaRPr lang="de-DE" sz="9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426292" y="4907717"/>
            <a:ext cx="6053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1" dirty="0" smtClean="0">
                <a:latin typeface="Arial" pitchFamily="34" charset="0"/>
                <a:cs typeface="Arial" pitchFamily="34" charset="0"/>
              </a:rPr>
              <a:t>Mmp10</a:t>
            </a:r>
            <a:endParaRPr lang="de-DE" sz="9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5718045" y="4907717"/>
            <a:ext cx="655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i="1" dirty="0" smtClean="0">
                <a:latin typeface="Arial" pitchFamily="34" charset="0"/>
                <a:cs typeface="Arial" pitchFamily="34" charset="0"/>
              </a:rPr>
              <a:t>Tnfrsf1a </a:t>
            </a:r>
            <a:endParaRPr lang="de-DE" sz="9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feld 20"/>
          <p:cNvSpPr txBox="1"/>
          <p:nvPr/>
        </p:nvSpPr>
        <p:spPr>
          <a:xfrm>
            <a:off x="354852" y="352220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A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feld 20"/>
          <p:cNvSpPr txBox="1"/>
          <p:nvPr/>
        </p:nvSpPr>
        <p:spPr>
          <a:xfrm>
            <a:off x="354852" y="1830460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34" name="Textfeld 20"/>
          <p:cNvSpPr txBox="1"/>
          <p:nvPr/>
        </p:nvSpPr>
        <p:spPr>
          <a:xfrm>
            <a:off x="331424" y="3270431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C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feld 20"/>
          <p:cNvSpPr txBox="1"/>
          <p:nvPr/>
        </p:nvSpPr>
        <p:spPr>
          <a:xfrm>
            <a:off x="331424" y="4753828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D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feld 20"/>
          <p:cNvSpPr txBox="1"/>
          <p:nvPr/>
        </p:nvSpPr>
        <p:spPr>
          <a:xfrm>
            <a:off x="2468672" y="373863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E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feld 20"/>
          <p:cNvSpPr txBox="1"/>
          <p:nvPr/>
        </p:nvSpPr>
        <p:spPr>
          <a:xfrm>
            <a:off x="2468672" y="1852103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F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feld 20"/>
          <p:cNvSpPr txBox="1"/>
          <p:nvPr/>
        </p:nvSpPr>
        <p:spPr>
          <a:xfrm>
            <a:off x="2445244" y="3292074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G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feld 20"/>
          <p:cNvSpPr txBox="1"/>
          <p:nvPr/>
        </p:nvSpPr>
        <p:spPr>
          <a:xfrm>
            <a:off x="2445244" y="4775471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H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feld 20"/>
          <p:cNvSpPr txBox="1"/>
          <p:nvPr/>
        </p:nvSpPr>
        <p:spPr>
          <a:xfrm>
            <a:off x="4676739" y="373863"/>
            <a:ext cx="249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I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feld 20"/>
          <p:cNvSpPr txBox="1"/>
          <p:nvPr/>
        </p:nvSpPr>
        <p:spPr>
          <a:xfrm>
            <a:off x="4676739" y="1852103"/>
            <a:ext cx="249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J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feld 20"/>
          <p:cNvSpPr txBox="1"/>
          <p:nvPr/>
        </p:nvSpPr>
        <p:spPr>
          <a:xfrm>
            <a:off x="4653311" y="3292074"/>
            <a:ext cx="249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Arial" pitchFamily="34" charset="0"/>
                <a:cs typeface="Arial" pitchFamily="34" charset="0"/>
              </a:rPr>
              <a:t>K</a:t>
            </a:r>
          </a:p>
        </p:txBody>
      </p:sp>
      <p:sp>
        <p:nvSpPr>
          <p:cNvPr id="43" name="Textfeld 20"/>
          <p:cNvSpPr txBox="1"/>
          <p:nvPr/>
        </p:nvSpPr>
        <p:spPr>
          <a:xfrm>
            <a:off x="4653311" y="4775471"/>
            <a:ext cx="249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L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Bildschirmpräsentation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Kerstin</dc:creator>
  <cp:lastModifiedBy>Kerstin</cp:lastModifiedBy>
  <cp:revision>347</cp:revision>
  <cp:lastPrinted>2011-11-09T08:23:46Z</cp:lastPrinted>
  <dcterms:created xsi:type="dcterms:W3CDTF">2011-10-07T07:24:38Z</dcterms:created>
  <dcterms:modified xsi:type="dcterms:W3CDTF">2014-11-10T11:08:12Z</dcterms:modified>
</cp:coreProperties>
</file>