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\Documents\Biochemie\BDL\Figures\Figure 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8049"/>
            <a:ext cx="5653608" cy="569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10"/>
          <p:cNvSpPr txBox="1"/>
          <p:nvPr/>
        </p:nvSpPr>
        <p:spPr>
          <a:xfrm>
            <a:off x="395536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7</a:t>
            </a:r>
            <a:endParaRPr lang="de-DE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8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2014-11-10T11:09:29Z</dcterms:modified>
</cp:coreProperties>
</file>