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FF"/>
    <a:srgbClr val="FFFF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89" autoAdjust="0"/>
  </p:normalViewPr>
  <p:slideViewPr>
    <p:cSldViewPr snapToGrid="0" snapToObjects="1" showGuides="1">
      <p:cViewPr>
        <p:scale>
          <a:sx n="98" d="100"/>
          <a:sy n="98" d="100"/>
        </p:scale>
        <p:origin x="-2292" y="-300"/>
      </p:cViewPr>
      <p:guideLst>
        <p:guide orient="horz" pos="759"/>
        <p:guide orient="horz" pos="263"/>
        <p:guide orient="horz" pos="3765"/>
        <p:guide orient="horz" pos="1344"/>
        <p:guide orient="horz" pos="2279"/>
        <p:guide orient="horz" pos="3926"/>
        <p:guide orient="horz" pos="423"/>
        <p:guide orient="horz" pos="968"/>
        <p:guide orient="horz" pos="120"/>
        <p:guide pos="4932"/>
        <p:guide pos="310"/>
        <p:guide pos="3236"/>
        <p:guide pos="1492"/>
        <p:guide pos="3875"/>
        <p:guide pos="2578"/>
        <p:guide pos="4468"/>
        <p:guide pos="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C4481-1575-483F-8BD9-68BAFBEB93A5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5CF3-3B60-4D05-916F-F8E19FA7F2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9BC9-7287-4415-843E-743554CD4C49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75DD-F8B5-4897-B9BE-78B7C4BA87D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05D-4AFA-4E09-A765-D8FE85C51802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1560-9B01-4210-8437-591055F3C837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C44-B177-4D76-AF01-965DB9BFDB74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FC24-AA66-41C0-8769-C08DAA10C31E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CF9-5674-4EB0-9663-541B4A51171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513-9240-45C1-A208-47284F2C630B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734B-D40B-44F7-949C-E83A44F4ECC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5A5C-A468-4114-8B74-C9ED050A458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66B2-8EF8-4EDD-93E8-B5CD0C7AF15C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75D6-17B8-4EC3-9DCD-3F046184F30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ndreas\Documents\Biochemie\BDL\Figures\MostCorrelated_separate3_Seite_BrdU He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9634" y="882650"/>
            <a:ext cx="2662382" cy="1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ndreas\Documents\Biochemie\BDL\Figures\MostCorrelated_separate3_Seite_BrdU B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025" y="2921000"/>
            <a:ext cx="2681903" cy="1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95536" y="18864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1400" b="1" dirty="0" smtClean="0">
                <a:latin typeface="Arial" pitchFamily="34" charset="0"/>
                <a:cs typeface="Arial" pitchFamily="34" charset="0"/>
              </a:rPr>
              <a:t> 9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774515" y="2695708"/>
            <a:ext cx="2944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Arial" pitchFamily="34" charset="0"/>
                <a:cs typeface="Arial" pitchFamily="34" charset="0"/>
              </a:rPr>
              <a:t>CTGF-positive </a:t>
            </a:r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cells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847965" y="4733382"/>
            <a:ext cx="2944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-SMA-positive </a:t>
            </a:r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cells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766435" y="4743981"/>
            <a:ext cx="2944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Arial" pitchFamily="34" charset="0"/>
                <a:cs typeface="Arial" pitchFamily="34" charset="0"/>
              </a:rPr>
              <a:t>S100a4-positive </a:t>
            </a:r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cells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46661" y="658456"/>
            <a:ext cx="2944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BrdU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-positive </a:t>
            </a:r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Kupffer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cells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778924" y="659507"/>
            <a:ext cx="2734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BrdU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-positive </a:t>
            </a:r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hepatocytes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21662" y="2699754"/>
            <a:ext cx="2944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BrdU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-positive </a:t>
            </a:r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biliary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epithelial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cells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13"/>
          <p:cNvSpPr txBox="1"/>
          <p:nvPr/>
        </p:nvSpPr>
        <p:spPr>
          <a:xfrm>
            <a:off x="3339016" y="638602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B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feld 11"/>
          <p:cNvSpPr txBox="1"/>
          <p:nvPr/>
        </p:nvSpPr>
        <p:spPr>
          <a:xfrm>
            <a:off x="387976" y="638274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A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feld 11"/>
          <p:cNvSpPr txBox="1"/>
          <p:nvPr/>
        </p:nvSpPr>
        <p:spPr>
          <a:xfrm>
            <a:off x="3337850" y="2678563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D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feld 13"/>
          <p:cNvSpPr txBox="1"/>
          <p:nvPr/>
        </p:nvSpPr>
        <p:spPr>
          <a:xfrm>
            <a:off x="381774" y="4714496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E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feld 13"/>
          <p:cNvSpPr txBox="1"/>
          <p:nvPr/>
        </p:nvSpPr>
        <p:spPr>
          <a:xfrm>
            <a:off x="3339071" y="4716227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F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feld 13"/>
          <p:cNvSpPr txBox="1"/>
          <p:nvPr/>
        </p:nvSpPr>
        <p:spPr>
          <a:xfrm>
            <a:off x="393513" y="2679187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pic>
        <p:nvPicPr>
          <p:cNvPr id="27" name="Picture 4" descr="C:\Users\Andreas\Documents\Biochemie\BDL\colorscal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5071" y="1068388"/>
            <a:ext cx="1330736" cy="147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ndreas\Documents\Biochemie\BDL\Figures\MostCorrelated_separate3_Seite_BrdU Ku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025" y="882650"/>
            <a:ext cx="2667959" cy="1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ndreas\Documents\Biochemie\BDL\Figures\MostCorrelated_separate3_Seite_S100A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9634" y="5002212"/>
            <a:ext cx="2681903" cy="1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ndreas\Documents\Biochemie\BDL\Figures\MostCorrelated_separate3_Seite_SM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025" y="5002211"/>
            <a:ext cx="2681903" cy="1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Andreas\Documents\Biochemie\BDL\Figures\MostCorrelated_separate3_Seite_CTGF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9634" y="2921000"/>
            <a:ext cx="2681903" cy="1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Kerstin</dc:creator>
  <cp:lastModifiedBy>Kerstin</cp:lastModifiedBy>
  <cp:revision>347</cp:revision>
  <cp:lastPrinted>2011-11-09T08:23:46Z</cp:lastPrinted>
  <dcterms:created xsi:type="dcterms:W3CDTF">2011-10-07T07:24:38Z</dcterms:created>
  <dcterms:modified xsi:type="dcterms:W3CDTF">2014-11-10T11:11:35Z</dcterms:modified>
</cp:coreProperties>
</file>