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858000" cy="9906000" type="A4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9">
          <p15:clr>
            <a:srgbClr val="A4A3A4"/>
          </p15:clr>
        </p15:guide>
        <p15:guide id="2" orient="horz" pos="2339">
          <p15:clr>
            <a:srgbClr val="A4A3A4"/>
          </p15:clr>
        </p15:guide>
        <p15:guide id="3" orient="horz" pos="5296">
          <p15:clr>
            <a:srgbClr val="A4A3A4"/>
          </p15:clr>
        </p15:guide>
        <p15:guide id="4" orient="horz" pos="4229">
          <p15:clr>
            <a:srgbClr val="A4A3A4"/>
          </p15:clr>
        </p15:guide>
        <p15:guide id="5" pos="1709">
          <p15:clr>
            <a:srgbClr val="A4A3A4"/>
          </p15:clr>
        </p15:guide>
        <p15:guide id="6" pos="210">
          <p15:clr>
            <a:srgbClr val="A4A3A4"/>
          </p15:clr>
        </p15:guide>
        <p15:guide id="7" pos="552">
          <p15:clr>
            <a:srgbClr val="A4A3A4"/>
          </p15:clr>
        </p15:guide>
        <p15:guide id="8" pos="2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4" d="100"/>
          <a:sy n="124" d="100"/>
        </p:scale>
        <p:origin x="-2292" y="702"/>
      </p:cViewPr>
      <p:guideLst>
        <p:guide orient="horz" pos="498"/>
        <p:guide orient="horz" pos="1723"/>
        <p:guide orient="horz" pos="2820"/>
        <p:guide orient="horz" pos="2457"/>
        <p:guide pos="1584"/>
        <p:guide pos="4039"/>
        <p:guide pos="3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66210-E7C8-4F6F-935A-7B8D5AD3F93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E7A9A-9A7C-4EEC-96F2-2D75300EF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F9C7C-C7B2-4BB1-BDA2-21AF931094FA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741363"/>
            <a:ext cx="25622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32CE4-39A4-4D59-AF49-5B88335A8D9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20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4D93-451A-478B-AB4B-80E79DAC7DA1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Andreas\Documents\Biochemie\BDL\Figure11_Zytokine2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31" y="704712"/>
            <a:ext cx="1564699" cy="61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Andreas\Documents\Biochemie\BDL\Figure11_ADME2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4" y="691153"/>
            <a:ext cx="1752833" cy="62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ndreas\Documents\Biochemie\BDL\Figure11_Fibrose2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00" y="700870"/>
            <a:ext cx="1734483" cy="61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79205" y="6906825"/>
            <a:ext cx="1415752" cy="228990"/>
            <a:chOff x="1456086" y="6579998"/>
            <a:chExt cx="1415752" cy="22899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5138" t="45227" r="32532" b="52216"/>
            <a:stretch>
              <a:fillRect/>
            </a:stretch>
          </p:blipFill>
          <p:spPr bwMode="auto">
            <a:xfrm>
              <a:off x="1484618" y="6579998"/>
              <a:ext cx="1074905" cy="6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feld 14"/>
            <p:cNvSpPr txBox="1"/>
            <p:nvPr/>
          </p:nvSpPr>
          <p:spPr>
            <a:xfrm>
              <a:off x="1456086" y="6593544"/>
              <a:ext cx="141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-2          log2           2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Textfeld 19"/>
          <p:cNvSpPr txBox="1"/>
          <p:nvPr/>
        </p:nvSpPr>
        <p:spPr>
          <a:xfrm>
            <a:off x="379221" y="40466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5 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20"/>
          <p:cNvSpPr txBox="1"/>
          <p:nvPr/>
        </p:nvSpPr>
        <p:spPr>
          <a:xfrm>
            <a:off x="393626" y="626907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21"/>
          <p:cNvSpPr txBox="1"/>
          <p:nvPr/>
        </p:nvSpPr>
        <p:spPr>
          <a:xfrm>
            <a:off x="2487190" y="628049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22"/>
          <p:cNvSpPr txBox="1"/>
          <p:nvPr/>
        </p:nvSpPr>
        <p:spPr>
          <a:xfrm>
            <a:off x="4642098" y="626906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5138" t="45227" r="32532" b="52216"/>
          <a:stretch>
            <a:fillRect/>
          </a:stretch>
        </p:blipFill>
        <p:spPr bwMode="auto">
          <a:xfrm>
            <a:off x="3227725" y="6911242"/>
            <a:ext cx="1074905" cy="6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 l="35138" t="45227" r="32532" b="52216"/>
          <a:stretch>
            <a:fillRect/>
          </a:stretch>
        </p:blipFill>
        <p:spPr bwMode="auto">
          <a:xfrm>
            <a:off x="5108083" y="6909254"/>
            <a:ext cx="1074905" cy="6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feld 14"/>
          <p:cNvSpPr txBox="1"/>
          <p:nvPr/>
        </p:nvSpPr>
        <p:spPr>
          <a:xfrm>
            <a:off x="3187929" y="6933427"/>
            <a:ext cx="141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latin typeface="Arial" pitchFamily="34" charset="0"/>
                <a:cs typeface="Arial" pitchFamily="34" charset="0"/>
              </a:rPr>
              <a:t>-2          log2           2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4"/>
          <p:cNvSpPr txBox="1"/>
          <p:nvPr/>
        </p:nvSpPr>
        <p:spPr>
          <a:xfrm>
            <a:off x="5047542" y="6929967"/>
            <a:ext cx="1415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latin typeface="Arial" pitchFamily="34" charset="0"/>
                <a:cs typeface="Arial" pitchFamily="34" charset="0"/>
              </a:rPr>
              <a:t>-2          log2           2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A4-Papier (210x297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Thomas, Maria (IKP)</cp:lastModifiedBy>
  <cp:revision>44</cp:revision>
  <cp:lastPrinted>2014-10-20T14:43:50Z</cp:lastPrinted>
  <dcterms:created xsi:type="dcterms:W3CDTF">2014-09-17T07:12:17Z</dcterms:created>
  <dcterms:modified xsi:type="dcterms:W3CDTF">2015-07-01T13:33:23Z</dcterms:modified>
</cp:coreProperties>
</file>