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0" r:id="rId2"/>
  </p:sldIdLst>
  <p:sldSz cx="9144000" cy="6858000" type="screen4x3"/>
  <p:notesSz cx="6794500" cy="9906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9">
          <p15:clr>
            <a:srgbClr val="A4A3A4"/>
          </p15:clr>
        </p15:guide>
        <p15:guide id="2" orient="horz" pos="328" userDrawn="1">
          <p15:clr>
            <a:srgbClr val="A4A3A4"/>
          </p15:clr>
        </p15:guide>
        <p15:guide id="3" orient="horz" pos="3745" userDrawn="1">
          <p15:clr>
            <a:srgbClr val="A4A3A4"/>
          </p15:clr>
        </p15:guide>
        <p15:guide id="4" orient="horz" pos="1261" userDrawn="1">
          <p15:clr>
            <a:srgbClr val="A4A3A4"/>
          </p15:clr>
        </p15:guide>
        <p15:guide id="5" orient="horz" pos="2187" userDrawn="1">
          <p15:clr>
            <a:srgbClr val="A4A3A4"/>
          </p15:clr>
        </p15:guide>
        <p15:guide id="6" orient="horz" pos="3926">
          <p15:clr>
            <a:srgbClr val="A4A3A4"/>
          </p15:clr>
        </p15:guide>
        <p15:guide id="7" orient="horz" pos="423">
          <p15:clr>
            <a:srgbClr val="A4A3A4"/>
          </p15:clr>
        </p15:guide>
        <p15:guide id="8" orient="horz" pos="968">
          <p15:clr>
            <a:srgbClr val="A4A3A4"/>
          </p15:clr>
        </p15:guide>
        <p15:guide id="9" orient="horz" pos="120">
          <p15:clr>
            <a:srgbClr val="A4A3A4"/>
          </p15:clr>
        </p15:guide>
        <p15:guide id="10" pos="4932">
          <p15:clr>
            <a:srgbClr val="A4A3A4"/>
          </p15:clr>
        </p15:guide>
        <p15:guide id="11" pos="310">
          <p15:clr>
            <a:srgbClr val="A4A3A4"/>
          </p15:clr>
        </p15:guide>
        <p15:guide id="12" pos="2835" userDrawn="1">
          <p15:clr>
            <a:srgbClr val="A4A3A4"/>
          </p15:clr>
        </p15:guide>
        <p15:guide id="13" pos="1492">
          <p15:clr>
            <a:srgbClr val="A4A3A4"/>
          </p15:clr>
        </p15:guide>
        <p15:guide id="14" pos="3875">
          <p15:clr>
            <a:srgbClr val="A4A3A4"/>
          </p15:clr>
        </p15:guide>
        <p15:guide id="15" pos="2578">
          <p15:clr>
            <a:srgbClr val="A4A3A4"/>
          </p15:clr>
        </p15:guide>
        <p15:guide id="16" pos="4272" userDrawn="1">
          <p15:clr>
            <a:srgbClr val="A4A3A4"/>
          </p15:clr>
        </p15:guide>
        <p15:guide id="17" pos="8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FF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09" autoAdjust="0"/>
    <p:restoredTop sz="94689" autoAdjust="0"/>
  </p:normalViewPr>
  <p:slideViewPr>
    <p:cSldViewPr snapToGrid="0" snapToObjects="1" showGuides="1">
      <p:cViewPr>
        <p:scale>
          <a:sx n="190" d="100"/>
          <a:sy n="190" d="100"/>
        </p:scale>
        <p:origin x="138" y="-1026"/>
      </p:cViewPr>
      <p:guideLst>
        <p:guide orient="horz" pos="759"/>
        <p:guide orient="horz" pos="328"/>
        <p:guide orient="horz" pos="3745"/>
        <p:guide orient="horz" pos="1261"/>
        <p:guide orient="horz" pos="2187"/>
        <p:guide orient="horz" pos="3926"/>
        <p:guide orient="horz" pos="423"/>
        <p:guide orient="horz" pos="968"/>
        <p:guide orient="horz" pos="120"/>
        <p:guide pos="4932"/>
        <p:guide pos="310"/>
        <p:guide pos="2835"/>
        <p:guide pos="1492"/>
        <p:guide pos="3875"/>
        <p:guide pos="2578"/>
        <p:guide pos="4272"/>
        <p:guide pos="8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C4481-1575-483F-8BD9-68BAFBEB93A5}" type="datetimeFigureOut">
              <a:rPr lang="de-DE" smtClean="0"/>
              <a:pPr/>
              <a:t>06.07.2015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05CF3-3B60-4D05-916F-F8E19FA7F2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094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9BC9-7287-4415-843E-743554CD4C49}" type="datetime1">
              <a:rPr lang="de-DE" smtClean="0"/>
              <a:pPr/>
              <a:t>06.07.2015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A75DD-F8B5-4897-B9BE-78B7C4BA87DA}" type="datetime1">
              <a:rPr lang="de-DE" smtClean="0"/>
              <a:pPr/>
              <a:t>06.07.2015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C05D-4AFA-4E09-A765-D8FE85C51802}" type="datetime1">
              <a:rPr lang="de-DE" smtClean="0"/>
              <a:pPr/>
              <a:t>06.07.2015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1560-9B01-4210-8437-591055F3C837}" type="datetime1">
              <a:rPr lang="de-DE" smtClean="0"/>
              <a:pPr/>
              <a:t>06.07.2015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6C44-B177-4D76-AF01-965DB9BFDB74}" type="datetime1">
              <a:rPr lang="de-DE" smtClean="0"/>
              <a:pPr/>
              <a:t>06.07.2015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FC24-AA66-41C0-8769-C08DAA10C31E}" type="datetime1">
              <a:rPr lang="de-DE" smtClean="0"/>
              <a:pPr/>
              <a:t>06.07.2015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3CF9-5674-4EB0-9663-541B4A511718}" type="datetime1">
              <a:rPr lang="de-DE" smtClean="0"/>
              <a:pPr/>
              <a:t>06.07.2015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B513-9240-45C1-A208-47284F2C630B}" type="datetime1">
              <a:rPr lang="de-DE" smtClean="0"/>
              <a:pPr/>
              <a:t>06.07.2015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5734B-D40B-44F7-949C-E83A44F4ECC8}" type="datetime1">
              <a:rPr lang="de-DE" smtClean="0"/>
              <a:pPr/>
              <a:t>06.07.2015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85A5C-A468-4114-8B74-C9ED050A458A}" type="datetime1">
              <a:rPr lang="de-DE" smtClean="0"/>
              <a:pPr/>
              <a:t>06.07.2015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66B2-8EF8-4EDD-93E8-B5CD0C7AF15C}" type="datetime1">
              <a:rPr lang="de-DE" smtClean="0"/>
              <a:pPr/>
              <a:t>06.07.2015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575D6-17B8-4EC3-9DCD-3F046184F308}" type="datetime1">
              <a:rPr lang="de-DE" smtClean="0"/>
              <a:pPr/>
              <a:t>06.07.2015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13" Type="http://schemas.openxmlformats.org/officeDocument/2006/relationships/image" Target="../media/image12.tiff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12" Type="http://schemas.openxmlformats.org/officeDocument/2006/relationships/image" Target="../media/image11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11" Type="http://schemas.openxmlformats.org/officeDocument/2006/relationships/image" Target="../media/image10.tiff"/><Relationship Id="rId5" Type="http://schemas.openxmlformats.org/officeDocument/2006/relationships/image" Target="../media/image4.tiff"/><Relationship Id="rId10" Type="http://schemas.openxmlformats.org/officeDocument/2006/relationships/image" Target="../media/image9.tiff"/><Relationship Id="rId4" Type="http://schemas.openxmlformats.org/officeDocument/2006/relationships/image" Target="../media/image3.tiff"/><Relationship Id="rId9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rafik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865" y="1885185"/>
            <a:ext cx="2133229" cy="1472400"/>
          </a:xfrm>
          <a:prstGeom prst="rect">
            <a:avLst/>
          </a:prstGeom>
        </p:spPr>
      </p:pic>
      <p:sp>
        <p:nvSpPr>
          <p:cNvPr id="26" name="Textfeld 25"/>
          <p:cNvSpPr txBox="1"/>
          <p:nvPr/>
        </p:nvSpPr>
        <p:spPr>
          <a:xfrm>
            <a:off x="5845302" y="1984349"/>
            <a:ext cx="6053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i="1" dirty="0" smtClean="0">
                <a:latin typeface="Arial" pitchFamily="34" charset="0"/>
                <a:cs typeface="Arial" pitchFamily="34" charset="0"/>
              </a:rPr>
              <a:t>Il2 </a:t>
            </a:r>
            <a:endParaRPr lang="de-DE" sz="900" b="1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3" name="Grafik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159" y="407345"/>
            <a:ext cx="2137797" cy="1472400"/>
          </a:xfrm>
          <a:prstGeom prst="rect">
            <a:avLst/>
          </a:prstGeom>
        </p:spPr>
      </p:pic>
      <p:pic>
        <p:nvPicPr>
          <p:cNvPr id="64" name="Grafik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159" y="1884878"/>
            <a:ext cx="2137797" cy="1472400"/>
          </a:xfrm>
          <a:prstGeom prst="rect">
            <a:avLst/>
          </a:prstGeom>
        </p:spPr>
      </p:pic>
      <p:pic>
        <p:nvPicPr>
          <p:cNvPr id="65" name="Grafik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73" y="407345"/>
            <a:ext cx="2133229" cy="1472400"/>
          </a:xfrm>
          <a:prstGeom prst="rect">
            <a:avLst/>
          </a:prstGeom>
        </p:spPr>
      </p:pic>
      <p:pic>
        <p:nvPicPr>
          <p:cNvPr id="66" name="Grafik 6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90" y="1882802"/>
            <a:ext cx="2133229" cy="1472400"/>
          </a:xfrm>
          <a:prstGeom prst="rect">
            <a:avLst/>
          </a:prstGeom>
        </p:spPr>
      </p:pic>
      <p:pic>
        <p:nvPicPr>
          <p:cNvPr id="67" name="Grafik 6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183" y="3351174"/>
            <a:ext cx="2133229" cy="1472400"/>
          </a:xfrm>
          <a:prstGeom prst="rect">
            <a:avLst/>
          </a:prstGeom>
        </p:spPr>
      </p:pic>
      <p:pic>
        <p:nvPicPr>
          <p:cNvPr id="68" name="Grafik 6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04" y="3355202"/>
            <a:ext cx="2133229" cy="1472400"/>
          </a:xfrm>
          <a:prstGeom prst="rect">
            <a:avLst/>
          </a:prstGeom>
        </p:spPr>
      </p:pic>
      <p:pic>
        <p:nvPicPr>
          <p:cNvPr id="70" name="Grafik 6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001" y="3355059"/>
            <a:ext cx="2124093" cy="1472400"/>
          </a:xfrm>
          <a:prstGeom prst="rect">
            <a:avLst/>
          </a:prstGeom>
        </p:spPr>
      </p:pic>
      <p:pic>
        <p:nvPicPr>
          <p:cNvPr id="71" name="Grafik 7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02" y="4797956"/>
            <a:ext cx="2133229" cy="1472400"/>
          </a:xfrm>
          <a:prstGeom prst="rect">
            <a:avLst/>
          </a:prstGeom>
        </p:spPr>
      </p:pic>
      <p:pic>
        <p:nvPicPr>
          <p:cNvPr id="72" name="Grafik 7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73" y="4797956"/>
            <a:ext cx="2133229" cy="1472400"/>
          </a:xfrm>
          <a:prstGeom prst="rect">
            <a:avLst/>
          </a:prstGeom>
        </p:spPr>
      </p:pic>
      <p:pic>
        <p:nvPicPr>
          <p:cNvPr id="73" name="Grafik 7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602" y="407345"/>
            <a:ext cx="2133229" cy="1472400"/>
          </a:xfrm>
          <a:prstGeom prst="rect">
            <a:avLst/>
          </a:prstGeom>
        </p:spPr>
      </p:pic>
      <p:pic>
        <p:nvPicPr>
          <p:cNvPr id="74" name="Grafik 7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603" y="4796378"/>
            <a:ext cx="2133229" cy="14724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84554" y="96886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 smtClean="0">
                <a:latin typeface="Arial" pitchFamily="34" charset="0"/>
                <a:cs typeface="Arial" pitchFamily="34" charset="0"/>
              </a:rPr>
              <a:t>Figure</a:t>
            </a:r>
            <a:r>
              <a:rPr lang="de-DE" sz="1400" b="1" dirty="0" smtClean="0">
                <a:latin typeface="Arial" pitchFamily="34" charset="0"/>
                <a:cs typeface="Arial" pitchFamily="34" charset="0"/>
              </a:rPr>
              <a:t> 6 </a:t>
            </a:r>
            <a:endParaRPr lang="de-DE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1277707" y="504799"/>
            <a:ext cx="7112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i="1" dirty="0" smtClean="0">
                <a:latin typeface="Arial" pitchFamily="34" charset="0"/>
                <a:cs typeface="Arial" pitchFamily="34" charset="0"/>
              </a:rPr>
              <a:t>Cyp1a2 </a:t>
            </a:r>
            <a:endParaRPr lang="de-DE" sz="9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413375" y="504799"/>
            <a:ext cx="7112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i="1" dirty="0" smtClean="0">
                <a:latin typeface="Arial" pitchFamily="34" charset="0"/>
                <a:cs typeface="Arial" pitchFamily="34" charset="0"/>
              </a:rPr>
              <a:t>Col1</a:t>
            </a:r>
            <a:r>
              <a:rPr lang="el-GR" sz="900" b="1" i="1" dirty="0" smtClean="0">
                <a:latin typeface="Arial" pitchFamily="34" charset="0"/>
                <a:cs typeface="Arial" pitchFamily="34" charset="0"/>
              </a:rPr>
              <a:t>α</a:t>
            </a:r>
            <a:r>
              <a:rPr lang="de-DE" sz="900" b="1" i="1" dirty="0" smtClean="0">
                <a:latin typeface="Arial" pitchFamily="34" charset="0"/>
                <a:cs typeface="Arial" pitchFamily="34" charset="0"/>
              </a:rPr>
              <a:t>1 </a:t>
            </a:r>
            <a:endParaRPr lang="de-DE" sz="9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3423707" y="1984349"/>
            <a:ext cx="7112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i="1" dirty="0" smtClean="0">
                <a:latin typeface="Arial" pitchFamily="34" charset="0"/>
                <a:cs typeface="Arial" pitchFamily="34" charset="0"/>
              </a:rPr>
              <a:t>Col3</a:t>
            </a:r>
            <a:r>
              <a:rPr lang="el-GR" sz="900" b="1" i="1" dirty="0" smtClean="0">
                <a:latin typeface="Arial" pitchFamily="34" charset="0"/>
                <a:cs typeface="Arial" pitchFamily="34" charset="0"/>
              </a:rPr>
              <a:t>α</a:t>
            </a:r>
            <a:r>
              <a:rPr lang="de-DE" sz="900" b="1" i="1" dirty="0" smtClean="0">
                <a:latin typeface="Arial" pitchFamily="34" charset="0"/>
                <a:cs typeface="Arial" pitchFamily="34" charset="0"/>
              </a:rPr>
              <a:t>1 </a:t>
            </a:r>
            <a:endParaRPr lang="de-DE" sz="9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1275123" y="1984349"/>
            <a:ext cx="7112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i="1" dirty="0" smtClean="0">
                <a:latin typeface="Arial" pitchFamily="34" charset="0"/>
                <a:cs typeface="Arial" pitchFamily="34" charset="0"/>
              </a:rPr>
              <a:t>Cyp24a1 </a:t>
            </a:r>
            <a:endParaRPr lang="de-DE" sz="9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1275121" y="3457145"/>
            <a:ext cx="6053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i="1" dirty="0" smtClean="0">
                <a:latin typeface="Arial" pitchFamily="34" charset="0"/>
                <a:cs typeface="Arial" pitchFamily="34" charset="0"/>
              </a:rPr>
              <a:t>Gstm1 </a:t>
            </a:r>
            <a:endParaRPr lang="de-DE" sz="9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529612" y="3451979"/>
            <a:ext cx="6053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i="1" dirty="0" smtClean="0">
                <a:latin typeface="Arial" pitchFamily="34" charset="0"/>
                <a:cs typeface="Arial" pitchFamily="34" charset="0"/>
              </a:rPr>
              <a:t>Fn1</a:t>
            </a:r>
            <a:endParaRPr lang="de-DE" sz="9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5795535" y="3451979"/>
            <a:ext cx="6053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i="1" dirty="0" smtClean="0">
                <a:latin typeface="Arial" pitchFamily="34" charset="0"/>
                <a:cs typeface="Arial" pitchFamily="34" charset="0"/>
              </a:rPr>
              <a:t>Il28b </a:t>
            </a:r>
            <a:endParaRPr lang="de-DE" sz="9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5764539" y="504799"/>
            <a:ext cx="6053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i="1" dirty="0" smtClean="0">
                <a:latin typeface="Arial" pitchFamily="34" charset="0"/>
                <a:cs typeface="Arial" pitchFamily="34" charset="0"/>
              </a:rPr>
              <a:t>Tgfb2 </a:t>
            </a:r>
            <a:endParaRPr lang="de-DE" sz="9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1279796" y="4907717"/>
            <a:ext cx="6053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i="1" dirty="0" smtClean="0">
                <a:latin typeface="Arial" pitchFamily="34" charset="0"/>
                <a:cs typeface="Arial" pitchFamily="34" charset="0"/>
              </a:rPr>
              <a:t>Nr0b2 </a:t>
            </a:r>
            <a:endParaRPr lang="de-DE" sz="9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591019" y="4877837"/>
            <a:ext cx="6053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i="1" dirty="0" smtClean="0">
                <a:latin typeface="Arial" pitchFamily="34" charset="0"/>
                <a:cs typeface="Arial" pitchFamily="34" charset="0"/>
              </a:rPr>
              <a:t>Mmp10</a:t>
            </a:r>
            <a:endParaRPr lang="de-DE" sz="9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5718045" y="4907717"/>
            <a:ext cx="655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i="1" dirty="0" smtClean="0">
                <a:latin typeface="Arial" pitchFamily="34" charset="0"/>
                <a:cs typeface="Arial" pitchFamily="34" charset="0"/>
              </a:rPr>
              <a:t>Tnfrsf1a </a:t>
            </a:r>
            <a:endParaRPr lang="de-DE" sz="9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feld 20"/>
          <p:cNvSpPr txBox="1"/>
          <p:nvPr/>
        </p:nvSpPr>
        <p:spPr>
          <a:xfrm>
            <a:off x="354852" y="352220"/>
            <a:ext cx="351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latin typeface="Arial" pitchFamily="34" charset="0"/>
                <a:cs typeface="Arial" pitchFamily="34" charset="0"/>
              </a:rPr>
              <a:t>A</a:t>
            </a:r>
            <a:endParaRPr lang="de-DE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feld 20"/>
          <p:cNvSpPr txBox="1"/>
          <p:nvPr/>
        </p:nvSpPr>
        <p:spPr>
          <a:xfrm>
            <a:off x="354852" y="1830460"/>
            <a:ext cx="351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34" name="Textfeld 20"/>
          <p:cNvSpPr txBox="1"/>
          <p:nvPr/>
        </p:nvSpPr>
        <p:spPr>
          <a:xfrm>
            <a:off x="331424" y="3270431"/>
            <a:ext cx="351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latin typeface="Arial" pitchFamily="34" charset="0"/>
                <a:cs typeface="Arial" pitchFamily="34" charset="0"/>
              </a:rPr>
              <a:t>C</a:t>
            </a:r>
            <a:endParaRPr lang="de-DE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feld 20"/>
          <p:cNvSpPr txBox="1"/>
          <p:nvPr/>
        </p:nvSpPr>
        <p:spPr>
          <a:xfrm>
            <a:off x="331424" y="4753828"/>
            <a:ext cx="351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latin typeface="Arial" pitchFamily="34" charset="0"/>
                <a:cs typeface="Arial" pitchFamily="34" charset="0"/>
              </a:rPr>
              <a:t>D</a:t>
            </a:r>
            <a:endParaRPr lang="de-DE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feld 20"/>
          <p:cNvSpPr txBox="1"/>
          <p:nvPr/>
        </p:nvSpPr>
        <p:spPr>
          <a:xfrm>
            <a:off x="2468672" y="373863"/>
            <a:ext cx="351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latin typeface="Arial" pitchFamily="34" charset="0"/>
                <a:cs typeface="Arial" pitchFamily="34" charset="0"/>
              </a:rPr>
              <a:t>E</a:t>
            </a:r>
            <a:endParaRPr lang="de-DE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feld 20"/>
          <p:cNvSpPr txBox="1"/>
          <p:nvPr/>
        </p:nvSpPr>
        <p:spPr>
          <a:xfrm>
            <a:off x="2468672" y="1852103"/>
            <a:ext cx="351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latin typeface="Arial" pitchFamily="34" charset="0"/>
                <a:cs typeface="Arial" pitchFamily="34" charset="0"/>
              </a:rPr>
              <a:t>F</a:t>
            </a:r>
            <a:endParaRPr lang="de-DE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feld 20"/>
          <p:cNvSpPr txBox="1"/>
          <p:nvPr/>
        </p:nvSpPr>
        <p:spPr>
          <a:xfrm>
            <a:off x="2445244" y="3292074"/>
            <a:ext cx="351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latin typeface="Arial" pitchFamily="34" charset="0"/>
                <a:cs typeface="Arial" pitchFamily="34" charset="0"/>
              </a:rPr>
              <a:t>G</a:t>
            </a:r>
            <a:endParaRPr lang="de-DE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feld 20"/>
          <p:cNvSpPr txBox="1"/>
          <p:nvPr/>
        </p:nvSpPr>
        <p:spPr>
          <a:xfrm>
            <a:off x="2445244" y="4775471"/>
            <a:ext cx="351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latin typeface="Arial" pitchFamily="34" charset="0"/>
                <a:cs typeface="Arial" pitchFamily="34" charset="0"/>
              </a:rPr>
              <a:t>H</a:t>
            </a:r>
            <a:endParaRPr lang="de-DE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feld 20"/>
          <p:cNvSpPr txBox="1"/>
          <p:nvPr/>
        </p:nvSpPr>
        <p:spPr>
          <a:xfrm>
            <a:off x="4676739" y="373863"/>
            <a:ext cx="249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latin typeface="Arial" pitchFamily="34" charset="0"/>
                <a:cs typeface="Arial" pitchFamily="34" charset="0"/>
              </a:rPr>
              <a:t>I</a:t>
            </a:r>
            <a:endParaRPr lang="de-DE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feld 20"/>
          <p:cNvSpPr txBox="1"/>
          <p:nvPr/>
        </p:nvSpPr>
        <p:spPr>
          <a:xfrm>
            <a:off x="4676739" y="1852103"/>
            <a:ext cx="249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latin typeface="Arial" pitchFamily="34" charset="0"/>
                <a:cs typeface="Arial" pitchFamily="34" charset="0"/>
              </a:rPr>
              <a:t>J</a:t>
            </a:r>
            <a:endParaRPr lang="de-DE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feld 20"/>
          <p:cNvSpPr txBox="1"/>
          <p:nvPr/>
        </p:nvSpPr>
        <p:spPr>
          <a:xfrm>
            <a:off x="4653311" y="3292074"/>
            <a:ext cx="249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latin typeface="Arial" pitchFamily="34" charset="0"/>
                <a:cs typeface="Arial" pitchFamily="34" charset="0"/>
              </a:rPr>
              <a:t>K</a:t>
            </a:r>
          </a:p>
        </p:txBody>
      </p:sp>
      <p:sp>
        <p:nvSpPr>
          <p:cNvPr id="43" name="Textfeld 20"/>
          <p:cNvSpPr txBox="1"/>
          <p:nvPr/>
        </p:nvSpPr>
        <p:spPr>
          <a:xfrm>
            <a:off x="4653311" y="4775471"/>
            <a:ext cx="249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latin typeface="Arial" pitchFamily="34" charset="0"/>
                <a:cs typeface="Arial" pitchFamily="34" charset="0"/>
              </a:rPr>
              <a:t>L</a:t>
            </a:r>
            <a:endParaRPr lang="de-DE" sz="1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Bildschirmpräsentation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Larissa-Design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Kerstin</dc:creator>
  <cp:lastModifiedBy>Kerstin Abshagen</cp:lastModifiedBy>
  <cp:revision>350</cp:revision>
  <cp:lastPrinted>2011-11-09T08:23:46Z</cp:lastPrinted>
  <dcterms:created xsi:type="dcterms:W3CDTF">2011-10-07T07:24:38Z</dcterms:created>
  <dcterms:modified xsi:type="dcterms:W3CDTF">2015-07-06T12:47:36Z</dcterms:modified>
</cp:coreProperties>
</file>