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2640" cy="495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2640" cy="4950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2640" cy="4950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2640" cy="49500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matthiaskoenig/dfba" TargetMode="External"/><Relationship Id="rId2" Type="http://schemas.openxmlformats.org/officeDocument/2006/relationships/hyperlink" Target="https://github.com/matthiaskoenig/dfba/blob/master/DFBA%20models%20in%20SBML.md" TargetMode="External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matthiaskoenig/sbmlutils" TargetMode="External"/><Relationship Id="rId2" Type="http://schemas.openxmlformats.org/officeDocument/2006/relationships/hyperlink" Target="http://www.async.ece.utah.edu/ibiosim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bigg.ucsd.edu/models/e_coli_core" TargetMode="External"/><Relationship Id="rId2" Type="http://schemas.openxmlformats.org/officeDocument/2006/relationships/hyperlink" Target="https://escher.github.io/builder/index.html?enable_editing=true&amp;map_name=e_coli_core.Core%20metabolism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04080" y="1097280"/>
            <a:ext cx="9051120" cy="322344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92840" y="4176720"/>
            <a:ext cx="908928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Dynamic Flux Balance Analysis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with SBML (core, comp, fbc)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92840" y="5363280"/>
            <a:ext cx="890604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Matthias König, Leandro Watanabe &amp; Chris Meyers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LiSyM Systems Medicine of the Liver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Humboldt University Berlin, Institute for Theoretical Biology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99cc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livermetabolism.com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7680960" y="365760"/>
            <a:ext cx="2268000" cy="11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Dynamic FBA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3640" y="140868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dynamical model parts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steady state networks (FBA)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Subset of general problem of coupling models with different simulation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Logical/boolean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Stochastic simulations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Approaches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Resource allocation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(creating large optimization problem based)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Very large optimization problems (explosion of dimensions via time discretization)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Dynamic achieved via optimization boundary conditions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like biomass(24h) = k *biomass(0h) in combination with resource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to arbitrary ODEs not possible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ODE to FBA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Direct embedding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of LP-Solver in ODE solver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execution in every time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complex implementation (high level expertise on ODE solver design)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Stiffness of system at borders of flux-cone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Stationary Optimization Approach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SOA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Dynamic Optimization Approach (DOA)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3640" y="301320"/>
            <a:ext cx="9069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3640" y="1336680"/>
            <a:ext cx="69026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Whole-cell model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(Karr et 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22000" y="2103120"/>
            <a:ext cx="886248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Applications &amp;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640" y="1768680"/>
            <a:ext cx="69944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Circadian Liver 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circadian blood metabolite &amp; gene/protein expression patterns to FBA model of liver metabolism (HepatoNet1)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Whole-body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tissue specific FBA models to whole 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Glucose regulation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(liver, muscle, fat, pancreas, stomach)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Cori cycle &amp; other multi-tissue physiological cycles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Glucose – alanine/pyruvate shuttle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Model embedding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ODE pathway models to genome-scale metabolic models (liver)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SBML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640" y="176868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De facto standard for Systems Biology Models (ODE, FBA, mixed compartments)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Good description for kinetic and FBA models, but no implementation of DFBA in 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Core language (core) &amp; extension packages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models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Compartments, Parameters, Species, Reactions, RateRules, AssignmentRules, Events, FunctionDefinitions)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FBA 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objective functions, upper &amp; lower bounds, GPR 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models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ExternalModelDefinitions, ModelDefinitions replacements, replacedBy, deletions, ports, submodels,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640" y="1377360"/>
            <a:ext cx="4524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https://github.com/matthiaskoenig/dfba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https://github.com/matthiaskoenig/dfba/blob/master/DFBA%20models%20in%20SBML.md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part &amp; coupling of submodels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BOUNDS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bounds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update of species from 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FBA problem (interface via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exchange reactions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(boundaryCondition=True species)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What is taken up, what is imported, how unbalanced are metabolites?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update kinetics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How does flux effect metabolites (scaling by biomass, 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bound kinetics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How do kinetic players effect bounds &amp; resource limitation of 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5104800" y="2625120"/>
            <a:ext cx="4496040" cy="33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Simulation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3640" y="1768680"/>
            <a:ext cx="461628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Implementations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sbmlutils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https://github.com/matthiaskoenig/sbmlutils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iBioSim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http://www.async.ece.utah.edu/ibiosim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standardized encoding of DFBA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uniqueness of FBA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bounds limitations based on species amounts/concentrations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(in)famous hack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if (c&lt;0): c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5024160" y="1463040"/>
            <a:ext cx="4525920" cy="52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Example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640" y="1768680"/>
            <a:ext cx="37926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Toy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3 reactions, linear chain, 2 exchange reactions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Diauxic growth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4 effective reactions, 4 exchange reactions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E.coli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95 reactions, 72 metabolites, 137 genes, 4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http://bigg.ucsd.edu/models/e_coli_core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https://escher.github.io/builder/index.html?enable_editing=true&amp;map_name=e_coli_core.Core%20metabolism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4572000" y="2104200"/>
            <a:ext cx="5006880" cy="41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2017-03-24T11:55:11Z</dcterms:modified>
  <cp:revision>11</cp:revision>
  <dc:subject/>
  <dc:title/>
</cp:coreProperties>
</file>