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F3FE-34B6-4528-8307-6C38B0321129}" type="datetimeFigureOut">
              <a:rPr lang="en-US" smtClean="0"/>
              <a:pPr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B21-387D-407B-BA87-1D109E99D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Cellular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Metabolic and Protein Networks</a:t>
            </a:r>
            <a:br>
              <a:rPr lang="en-US" sz="4000" dirty="0" smtClean="0"/>
            </a:br>
            <a:r>
              <a:rPr lang="en-US" sz="3600" dirty="0" err="1" smtClean="0"/>
              <a:t>JDesigner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4419600" cy="465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410200"/>
            <a:ext cx="205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Windows,</a:t>
            </a:r>
          </a:p>
          <a:p>
            <a:r>
              <a:rPr lang="en-US" dirty="0" smtClean="0"/>
              <a:t>Delphi, open source</a:t>
            </a:r>
          </a:p>
          <a:p>
            <a:r>
              <a:rPr lang="en-US" dirty="0" smtClean="0"/>
              <a:t>SBML, Part of SBW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 Protein and Metabolic Networks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1905000"/>
            <a:ext cx="6067425" cy="472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33800" y="1143000"/>
            <a:ext cx="1827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TinkerCell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248400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tinkercell.com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193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Cross-platform,</a:t>
            </a:r>
          </a:p>
          <a:p>
            <a:r>
              <a:rPr lang="en-US" dirty="0" smtClean="0"/>
              <a:t>Open source, </a:t>
            </a:r>
          </a:p>
          <a:p>
            <a:r>
              <a:rPr lang="en-US" dirty="0" smtClean="0"/>
              <a:t>C/C++, Qt, Python,</a:t>
            </a:r>
          </a:p>
          <a:p>
            <a:r>
              <a:rPr lang="en-US" dirty="0" smtClean="0"/>
              <a:t>SBML?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Metabolic and Protein Networks</a:t>
            </a:r>
            <a:br>
              <a:rPr lang="en-US" sz="4000" dirty="0" smtClean="0"/>
            </a:br>
            <a:r>
              <a:rPr lang="en-US" sz="4000" dirty="0" err="1" smtClean="0"/>
              <a:t>CellDesigner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54054"/>
            <a:ext cx="5762625" cy="491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438400"/>
            <a:ext cx="1763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Works with SBW,</a:t>
            </a:r>
          </a:p>
          <a:p>
            <a:r>
              <a:rPr lang="en-US" dirty="0" smtClean="0"/>
              <a:t>Java, SBML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http://celldesigner.org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 Regulatory Networks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5853113" cy="483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6400800"/>
            <a:ext cx="5867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http://scienceblogs.com/pharyngula/2006/06/modules_and_the_promise_of_the.php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 Regulatory Network Basic Operations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40005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Protein Signaling Networks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90600"/>
            <a:ext cx="4800600" cy="521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3246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http://www.nature.com/msb/journal/v2/n1/full/msb4100088.html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7630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Protein Signaling Networks Basic Operations</a:t>
            </a:r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1524000"/>
            <a:ext cx="4457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Metabolic Networks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4589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6400800"/>
            <a:ext cx="3441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http://www.iubmb-nicholson.org/chart.html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Characteristics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599" y="1752600"/>
          <a:ext cx="815340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1676400"/>
                <a:gridCol w="2587591"/>
                <a:gridCol w="2746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‘Technology’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to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Remodeling</a:t>
                      </a:r>
                      <a:r>
                        <a:rPr lang="en-US" baseline="0" dirty="0" smtClean="0"/>
                        <a:t>  signaling and metabolic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DNA</a:t>
                      </a:r>
                      <a:r>
                        <a:rPr lang="en-US" baseline="0" dirty="0" smtClean="0"/>
                        <a:t> binding to control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 to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 covalent modification and sequestration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Manufacturing, energy</a:t>
                      </a:r>
                      <a:r>
                        <a:rPr lang="en-US" baseline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Enzymes, </a:t>
                      </a:r>
                      <a:r>
                        <a:rPr lang="en-US" dirty="0" err="1" smtClean="0"/>
                        <a:t>allosteric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Software for Network Visualization</a:t>
            </a:r>
            <a:br>
              <a:rPr lang="en-US" sz="3600" dirty="0" smtClean="0"/>
            </a:br>
            <a:r>
              <a:rPr lang="en-US" sz="3100" dirty="0" smtClean="0"/>
              <a:t>Does not include ball-stick networks, </a:t>
            </a:r>
            <a:r>
              <a:rPr lang="en-US" sz="3100" dirty="0" err="1" smtClean="0"/>
              <a:t>eg</a:t>
            </a:r>
            <a:r>
              <a:rPr lang="en-US" sz="3100" dirty="0" smtClean="0"/>
              <a:t> </a:t>
            </a:r>
            <a:r>
              <a:rPr lang="en-US" sz="3100" dirty="0" err="1" smtClean="0"/>
              <a:t>cytoscape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 Regulatory Networks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34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6400800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Biotapestry.org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066800"/>
            <a:ext cx="2128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BioTapestry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486400"/>
            <a:ext cx="22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Cross-platform,</a:t>
            </a:r>
          </a:p>
          <a:p>
            <a:r>
              <a:rPr lang="en-US" dirty="0" smtClean="0"/>
              <a:t>Java, Open Source, </a:t>
            </a:r>
          </a:p>
          <a:p>
            <a:r>
              <a:rPr lang="en-US" dirty="0" smtClean="0"/>
              <a:t>SBML?, no simulation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101472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144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Types of Cellular Networks</vt:lpstr>
      <vt:lpstr>Gene Regulatory Networks</vt:lpstr>
      <vt:lpstr>Gene Regulatory Network Basic Operations</vt:lpstr>
      <vt:lpstr>Protein Signaling Networks</vt:lpstr>
      <vt:lpstr>Protein Signaling Networks Basic Operations</vt:lpstr>
      <vt:lpstr>Metabolic Networks</vt:lpstr>
      <vt:lpstr>Some Characteristics</vt:lpstr>
      <vt:lpstr>Software for Network Visualization Does not include ball-stick networks, eg cytoscape</vt:lpstr>
      <vt:lpstr>Gene Regulatory Networks</vt:lpstr>
      <vt:lpstr>Metabolic and Protein Networks JDesigner</vt:lpstr>
      <vt:lpstr>Gene Protein and Metabolic Networks</vt:lpstr>
      <vt:lpstr>Metabolic and Protein Networks CellDesigner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Networks</dc:title>
  <dc:creator>Holly</dc:creator>
  <cp:lastModifiedBy>hsauro</cp:lastModifiedBy>
  <cp:revision>6</cp:revision>
  <dcterms:created xsi:type="dcterms:W3CDTF">2010-07-31T16:22:32Z</dcterms:created>
  <dcterms:modified xsi:type="dcterms:W3CDTF">2011-08-06T18:35:52Z</dcterms:modified>
</cp:coreProperties>
</file>