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7962f67c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7962f67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7962f67c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7962f67c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962f67c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962f67c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atthiaskoenig/sbmlutils/" TargetMode="External"/><Relationship Id="rId4" Type="http://schemas.openxmlformats.org/officeDocument/2006/relationships/hyperlink" Target="https://sbmlutils.readthedocs.io/en/latest/introduction.html" TargetMode="External"/><Relationship Id="rId10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atthiaskoenig/sbmlsim" TargetMode="External"/><Relationship Id="rId4" Type="http://schemas.openxmlformats.org/officeDocument/2006/relationships/hyperlink" Target="https://sbmlsim.readthedocs.io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sbmlutils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utilities for SBML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750" y="2277950"/>
            <a:ext cx="882600" cy="3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sbmlutils?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87"/>
              <a:t>Collection of python utilities for </a:t>
            </a:r>
            <a:r>
              <a:rPr b="1" lang="en" sz="1787" u="sng"/>
              <a:t>working with SBML models</a:t>
            </a:r>
            <a:br>
              <a:rPr lang="en" sz="1787"/>
            </a:br>
            <a:r>
              <a:rPr lang="en" sz="1787" u="sng">
                <a:solidFill>
                  <a:schemeClr val="hlink"/>
                </a:solidFill>
                <a:hlinkClick r:id="rId3"/>
              </a:rPr>
              <a:t>https://github.com/matthiaskoenig/sbmlutils/</a:t>
            </a:r>
            <a:br>
              <a:rPr lang="en" sz="1787"/>
            </a:br>
            <a:r>
              <a:rPr lang="en" sz="1787" u="sng">
                <a:solidFill>
                  <a:schemeClr val="hlink"/>
                </a:solidFill>
                <a:hlinkClick r:id="rId4"/>
              </a:rPr>
              <a:t>https://sbmlutils.readthedocs.io</a:t>
            </a:r>
            <a:endParaRPr sz="17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Features</a:t>
            </a:r>
            <a:endParaRPr b="1" sz="18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model creation, manipulation &amp; merging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unit support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model annotation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model reports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interpolations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file converters (XPP)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Packages</a:t>
            </a:r>
            <a:endParaRPr b="1" sz="18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core, fbc, comp, distrib, layout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825" y="4459148"/>
            <a:ext cx="7128399" cy="6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1001" y="2078075"/>
            <a:ext cx="1194550" cy="8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2947" y="3368900"/>
            <a:ext cx="1770649" cy="104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95550" y="2447550"/>
            <a:ext cx="1120224" cy="80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89125" y="2856625"/>
            <a:ext cx="1434325" cy="11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2367" y="3368900"/>
            <a:ext cx="985133" cy="8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sbmlsim</a:t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utilities for simulating SBML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750" y="2277950"/>
            <a:ext cx="882600" cy="3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sbmlsim?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87"/>
              <a:t>Collection of python utilities for </a:t>
            </a:r>
            <a:r>
              <a:rPr b="1" lang="en" sz="1787" u="sng"/>
              <a:t>simulating</a:t>
            </a:r>
            <a:r>
              <a:rPr b="1" lang="en" sz="1787"/>
              <a:t> SBML models (ODE)</a:t>
            </a:r>
            <a:br>
              <a:rPr lang="en" sz="1787"/>
            </a:br>
            <a:r>
              <a:rPr lang="en" sz="1787" u="sng">
                <a:solidFill>
                  <a:schemeClr val="hlink"/>
                </a:solidFill>
                <a:hlinkClick r:id="rId3"/>
              </a:rPr>
              <a:t>https://github.com/matthiaskoenig/sbmlsim</a:t>
            </a:r>
            <a:br>
              <a:rPr lang="en" sz="1787"/>
            </a:br>
            <a:r>
              <a:rPr lang="en" sz="1787" u="sng">
                <a:solidFill>
                  <a:schemeClr val="hlink"/>
                </a:solidFill>
                <a:hlinkClick r:id="rId4"/>
              </a:rPr>
              <a:t>https://sbmlsim.readthedocs.io</a:t>
            </a:r>
            <a:r>
              <a:rPr lang="en" sz="1787"/>
              <a:t> </a:t>
            </a:r>
            <a:endParaRPr sz="17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Features</a:t>
            </a:r>
            <a:endParaRPr b="1" sz="1800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model simulation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data support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unit support (&amp; conversion)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multi-core execution (ray)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simulation experiments (publications)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parameter scans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parameter fitting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1775" y="4463801"/>
            <a:ext cx="6935952" cy="6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2025" y="2174500"/>
            <a:ext cx="2177474" cy="217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7">
            <a:alphaModFix/>
          </a:blip>
          <a:srcRect b="49099" l="0" r="0" t="0"/>
          <a:stretch/>
        </p:blipFill>
        <p:spPr>
          <a:xfrm>
            <a:off x="4531675" y="708750"/>
            <a:ext cx="2456625" cy="1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8624" y="708750"/>
            <a:ext cx="1852600" cy="22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0795" y="2345875"/>
            <a:ext cx="1981400" cy="19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