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A6C-25A6-4A31-B737-C10DA80E2DD9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DCC-BA4B-46B6-802B-7EBF556EA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20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A6C-25A6-4A31-B737-C10DA80E2DD9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DCC-BA4B-46B6-802B-7EBF556EA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15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A6C-25A6-4A31-B737-C10DA80E2DD9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DCC-BA4B-46B6-802B-7EBF556EA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18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A6C-25A6-4A31-B737-C10DA80E2DD9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DCC-BA4B-46B6-802B-7EBF556EA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23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A6C-25A6-4A31-B737-C10DA80E2DD9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DCC-BA4B-46B6-802B-7EBF556EA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25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A6C-25A6-4A31-B737-C10DA80E2DD9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DCC-BA4B-46B6-802B-7EBF556EA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0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A6C-25A6-4A31-B737-C10DA80E2DD9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DCC-BA4B-46B6-802B-7EBF556EA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00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A6C-25A6-4A31-B737-C10DA80E2DD9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DCC-BA4B-46B6-802B-7EBF556EA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5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A6C-25A6-4A31-B737-C10DA80E2DD9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DCC-BA4B-46B6-802B-7EBF556EA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32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A6C-25A6-4A31-B737-C10DA80E2DD9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DCC-BA4B-46B6-802B-7EBF556EA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5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5A6C-25A6-4A31-B737-C10DA80E2DD9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DCC-BA4B-46B6-802B-7EBF556EA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36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5A6C-25A6-4A31-B737-C10DA80E2DD9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A4DCC-BA4B-46B6-802B-7EBF556EA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35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eform\Desktop\CO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63"/>
            <a:ext cx="9144000" cy="655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015713" y="17681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 Die</a:t>
            </a:r>
            <a:endParaRPr lang="de-DE" dirty="0"/>
          </a:p>
        </p:txBody>
      </p:sp>
      <p:sp>
        <p:nvSpPr>
          <p:cNvPr id="10" name="Pfeil nach links 9"/>
          <p:cNvSpPr/>
          <p:nvPr/>
        </p:nvSpPr>
        <p:spPr>
          <a:xfrm rot="10800000">
            <a:off x="2051720" y="4513766"/>
            <a:ext cx="1296144" cy="504056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015714" y="4581128"/>
            <a:ext cx="129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Bottom</a:t>
            </a:r>
            <a:r>
              <a:rPr lang="de-DE" dirty="0" smtClean="0"/>
              <a:t> Die</a:t>
            </a:r>
            <a:endParaRPr lang="de-DE" dirty="0"/>
          </a:p>
        </p:txBody>
      </p:sp>
      <p:sp>
        <p:nvSpPr>
          <p:cNvPr id="14" name="Pfeil nach links 13"/>
          <p:cNvSpPr/>
          <p:nvPr/>
        </p:nvSpPr>
        <p:spPr>
          <a:xfrm rot="10800000">
            <a:off x="2015714" y="1700808"/>
            <a:ext cx="1296144" cy="504056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links 5"/>
          <p:cNvSpPr/>
          <p:nvPr/>
        </p:nvSpPr>
        <p:spPr>
          <a:xfrm rot="1290193">
            <a:off x="5418661" y="3642349"/>
            <a:ext cx="1296144" cy="57606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 rot="1250107">
            <a:off x="5531407" y="378844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Workpiece</a:t>
            </a:r>
            <a:endParaRPr lang="de-DE" dirty="0"/>
          </a:p>
        </p:txBody>
      </p:sp>
      <p:sp>
        <p:nvSpPr>
          <p:cNvPr id="17" name="Pfeil nach links 16"/>
          <p:cNvSpPr/>
          <p:nvPr/>
        </p:nvSpPr>
        <p:spPr>
          <a:xfrm>
            <a:off x="5872327" y="2137503"/>
            <a:ext cx="1296144" cy="221726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908178" y="188215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Manipulator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4041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deform</dc:creator>
  <cp:lastModifiedBy>deform</cp:lastModifiedBy>
  <cp:revision>1</cp:revision>
  <dcterms:created xsi:type="dcterms:W3CDTF">2014-01-31T10:19:45Z</dcterms:created>
  <dcterms:modified xsi:type="dcterms:W3CDTF">2014-01-31T10:27:57Z</dcterms:modified>
</cp:coreProperties>
</file>