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07AC-6B03-4AA6-829F-8C1E703B1C8B}" type="datetimeFigureOut">
              <a:rPr lang="de-DE" smtClean="0"/>
              <a:t>21.11.2013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8444-2F60-409C-B292-BF6A08BEEC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29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07AC-6B03-4AA6-829F-8C1E703B1C8B}" type="datetimeFigureOut">
              <a:rPr lang="de-DE" smtClean="0"/>
              <a:t>21.11.2013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8444-2F60-409C-B292-BF6A08BEEC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03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07AC-6B03-4AA6-829F-8C1E703B1C8B}" type="datetimeFigureOut">
              <a:rPr lang="de-DE" smtClean="0"/>
              <a:t>21.11.2013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8444-2F60-409C-B292-BF6A08BEEC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98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07AC-6B03-4AA6-829F-8C1E703B1C8B}" type="datetimeFigureOut">
              <a:rPr lang="de-DE" smtClean="0"/>
              <a:t>21.11.2013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8444-2F60-409C-B292-BF6A08BEEC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53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07AC-6B03-4AA6-829F-8C1E703B1C8B}" type="datetimeFigureOut">
              <a:rPr lang="de-DE" smtClean="0"/>
              <a:t>21.11.2013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8444-2F60-409C-B292-BF6A08BEEC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21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07AC-6B03-4AA6-829F-8C1E703B1C8B}" type="datetimeFigureOut">
              <a:rPr lang="de-DE" smtClean="0"/>
              <a:t>21.11.2013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8444-2F60-409C-B292-BF6A08BEEC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75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07AC-6B03-4AA6-829F-8C1E703B1C8B}" type="datetimeFigureOut">
              <a:rPr lang="de-DE" smtClean="0"/>
              <a:t>21.11.2013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8444-2F60-409C-B292-BF6A08BEEC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69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07AC-6B03-4AA6-829F-8C1E703B1C8B}" type="datetimeFigureOut">
              <a:rPr lang="de-DE" smtClean="0"/>
              <a:t>21.11.2013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8444-2F60-409C-B292-BF6A08BEEC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01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07AC-6B03-4AA6-829F-8C1E703B1C8B}" type="datetimeFigureOut">
              <a:rPr lang="de-DE" smtClean="0"/>
              <a:t>21.11.2013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8444-2F60-409C-B292-BF6A08BEEC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07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07AC-6B03-4AA6-829F-8C1E703B1C8B}" type="datetimeFigureOut">
              <a:rPr lang="de-DE" smtClean="0"/>
              <a:t>21.11.2013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8444-2F60-409C-B292-BF6A08BEEC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85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07AC-6B03-4AA6-829F-8C1E703B1C8B}" type="datetimeFigureOut">
              <a:rPr lang="de-DE" smtClean="0"/>
              <a:t>21.11.2013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8444-2F60-409C-B292-BF6A08BEEC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38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807AC-6B03-4AA6-829F-8C1E703B1C8B}" type="datetimeFigureOut">
              <a:rPr lang="de-DE" smtClean="0"/>
              <a:t>21.11.2013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D8444-2F60-409C-B292-BF6A08BEEC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66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28700" y="622300"/>
            <a:ext cx="8382000" cy="61087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/>
          <p:nvPr/>
        </p:nvCxnSpPr>
        <p:spPr>
          <a:xfrm>
            <a:off x="1028700" y="5930900"/>
            <a:ext cx="838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219200" y="6299200"/>
            <a:ext cx="7975600" cy="127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1219200" y="6121400"/>
            <a:ext cx="0" cy="355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1790700" y="6134100"/>
            <a:ext cx="0" cy="355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2374900" y="6121400"/>
            <a:ext cx="0" cy="355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>
            <a:off x="2959100" y="6134100"/>
            <a:ext cx="0" cy="355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3505200" y="6134100"/>
            <a:ext cx="0" cy="355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4038600" y="6121400"/>
            <a:ext cx="0" cy="355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559300" y="6121400"/>
            <a:ext cx="0" cy="355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5118100" y="6134100"/>
            <a:ext cx="0" cy="355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5689600" y="6134100"/>
            <a:ext cx="0" cy="355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6210300" y="6134100"/>
            <a:ext cx="0" cy="355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6756400" y="6134100"/>
            <a:ext cx="0" cy="355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7264400" y="6134100"/>
            <a:ext cx="0" cy="355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7785100" y="6134100"/>
            <a:ext cx="0" cy="355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8318500" y="6146800"/>
            <a:ext cx="0" cy="355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9194800" y="6146800"/>
            <a:ext cx="0" cy="355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8788400" y="6159500"/>
            <a:ext cx="0" cy="355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1689100" y="6108700"/>
            <a:ext cx="2032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416300" y="6121400"/>
            <a:ext cx="203200" cy="381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242300" y="6121400"/>
            <a:ext cx="2032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8686800" y="6146800"/>
            <a:ext cx="20320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ige Legende 34"/>
          <p:cNvSpPr/>
          <p:nvPr/>
        </p:nvSpPr>
        <p:spPr>
          <a:xfrm>
            <a:off x="1689100" y="1289050"/>
            <a:ext cx="3822700" cy="4222750"/>
          </a:xfrm>
          <a:prstGeom prst="wedgeRectCallout">
            <a:avLst>
              <a:gd name="adj1" fmla="val -48507"/>
              <a:gd name="adj2" fmla="val 59135"/>
            </a:avLst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477120" y="1737658"/>
            <a:ext cx="5281959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Willkommen im </a:t>
            </a:r>
          </a:p>
          <a:p>
            <a:pPr algn="ctr"/>
            <a:r>
              <a:rPr lang="de-DE" sz="6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Kryptologikum</a:t>
            </a:r>
            <a:endParaRPr lang="de-DE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065430" y="4009449"/>
            <a:ext cx="41989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&lt;kurzer Einleitungstext&gt;</a:t>
            </a:r>
            <a:endParaRPr lang="de-DE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2123990" y="119619"/>
            <a:ext cx="2428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Aktives Popup, siehe [2]</a:t>
            </a:r>
            <a:endPara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6018165" y="119619"/>
            <a:ext cx="2224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Willkommenstext o.ä.</a:t>
            </a:r>
            <a:endPara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-38100" y="5739368"/>
            <a:ext cx="10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Zeitleiste</a:t>
            </a:r>
            <a:endPara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9601200" y="4976674"/>
            <a:ext cx="266034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Meilensteine der </a:t>
            </a:r>
          </a:p>
          <a:p>
            <a:pPr algn="ctr"/>
            <a:r>
              <a:rPr lang="de-DE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Kryptographie</a:t>
            </a:r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de-DE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-anklickbar</a:t>
            </a:r>
          </a:p>
          <a:p>
            <a:pPr algn="ctr"/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-farbliche Kennzeichnung</a:t>
            </a:r>
          </a:p>
          <a:p>
            <a:pPr algn="ctr"/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 nach Schwierigkeitsgrad</a:t>
            </a:r>
          </a:p>
          <a:p>
            <a:pPr algn="ctr"/>
            <a:r>
              <a:rPr lang="de-DE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(grün, gelb, rot)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2844800" y="488951"/>
            <a:ext cx="12700" cy="800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>
            <a:off x="6756400" y="461310"/>
            <a:ext cx="361132" cy="13643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762001" y="6115050"/>
            <a:ext cx="279399" cy="2222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34" idx="0"/>
          </p:cNvCxnSpPr>
          <p:nvPr/>
        </p:nvCxnSpPr>
        <p:spPr>
          <a:xfrm flipH="1">
            <a:off x="8788400" y="5853837"/>
            <a:ext cx="952501" cy="2929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72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ige Legende 3"/>
          <p:cNvSpPr/>
          <p:nvPr/>
        </p:nvSpPr>
        <p:spPr>
          <a:xfrm>
            <a:off x="1524000" y="508000"/>
            <a:ext cx="9613900" cy="4927600"/>
          </a:xfrm>
          <a:prstGeom prst="wedgeRectCallout">
            <a:avLst>
              <a:gd name="adj1" fmla="val -43290"/>
              <a:gd name="adj2" fmla="val 64304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822455" y="655935"/>
            <a:ext cx="28209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&lt;Schwierigkeitsgrad&gt;</a:t>
            </a:r>
            <a:endParaRPr lang="de-DE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784684" y="655935"/>
            <a:ext cx="29561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&lt;Name der Methode&gt;</a:t>
            </a:r>
            <a:endParaRPr lang="de-DE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028909" y="2103735"/>
            <a:ext cx="620368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&lt;Kurze Beschreibung </a:t>
            </a:r>
          </a:p>
          <a:p>
            <a:pPr algn="ctr"/>
            <a:r>
              <a:rPr lang="de-DE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worum es geht&gt;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8049708" y="4516744"/>
            <a:ext cx="2875147" cy="6549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8049708" y="4619362"/>
            <a:ext cx="28751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Visualisierung starten</a:t>
            </a:r>
            <a:endParaRPr lang="de-DE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5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943100" y="381000"/>
            <a:ext cx="83439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817819" y="2141835"/>
            <a:ext cx="42482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&lt;Herzlichen </a:t>
            </a:r>
          </a:p>
          <a:p>
            <a:pPr algn="ctr"/>
            <a:r>
              <a:rPr lang="de-DE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Glückwunsch&gt;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990912" y="5065857"/>
            <a:ext cx="1951047" cy="9228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197123" y="5265654"/>
            <a:ext cx="15386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&lt;Button&gt;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288142" y="5065856"/>
            <a:ext cx="1951047" cy="9228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494352" y="5264435"/>
            <a:ext cx="15386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&lt;Button&gt;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254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943100" y="381000"/>
            <a:ext cx="83439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226422" y="1439134"/>
            <a:ext cx="548002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&lt;Text für weitere</a:t>
            </a:r>
          </a:p>
          <a:p>
            <a:pPr algn="ctr"/>
            <a:r>
              <a:rPr lang="de-DE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Informationen und</a:t>
            </a:r>
          </a:p>
          <a:p>
            <a:pPr algn="ctr"/>
            <a:r>
              <a:rPr lang="de-DE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Quellen&gt;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273612" y="5030348"/>
            <a:ext cx="1951047" cy="9228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479822" y="5230144"/>
            <a:ext cx="15386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&lt;Button&gt;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98" y="1668607"/>
            <a:ext cx="2355850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Breitbild</PresentationFormat>
  <Paragraphs>25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TEST</dc:creator>
  <cp:lastModifiedBy>TEST</cp:lastModifiedBy>
  <cp:revision>8</cp:revision>
  <dcterms:created xsi:type="dcterms:W3CDTF">2013-11-20T15:11:16Z</dcterms:created>
  <dcterms:modified xsi:type="dcterms:W3CDTF">2013-11-21T22:49:58Z</dcterms:modified>
</cp:coreProperties>
</file>