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Politician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3" name="Table 2"/>
          <p:cNvGraphicFramePr/>
          <p:nvPr/>
        </p:nvGraphicFramePr>
        <p:xfrm>
          <a:off x="650160" y="2282040"/>
          <a:ext cx="11703240" cy="3801240"/>
        </p:xfrm>
        <a:graphic>
          <a:graphicData uri="http://schemas.openxmlformats.org/drawingml/2006/table">
            <a:tbl>
              <a:tblPr/>
              <a:tblGrid>
                <a:gridCol w="5851800"/>
                <a:gridCol w="5851800"/>
              </a:tblGrid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Bitcoin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Fiat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Anarchist Libertarian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Statist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Borderless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Nationalism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Privacy is a fundamental human right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AML/KYC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Freedom of speech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Censorship needed in some cases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Freedom of association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Financial exclusion is acceptable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Burn electricity to create security (cost to the environment is acceptable)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Use centralized authority to determine what the correct state of the ledger is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600000" y="1512000"/>
            <a:ext cx="5951520" cy="544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Economist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6" name="Table 2"/>
          <p:cNvGraphicFramePr/>
          <p:nvPr/>
        </p:nvGraphicFramePr>
        <p:xfrm>
          <a:off x="564840" y="2417760"/>
          <a:ext cx="11703240" cy="5124240"/>
        </p:xfrm>
        <a:graphic>
          <a:graphicData uri="http://schemas.openxmlformats.org/drawingml/2006/table">
            <a:tbl>
              <a:tblPr/>
              <a:tblGrid>
                <a:gridCol w="5851800"/>
                <a:gridCol w="5851800"/>
              </a:tblGrid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Bitcoin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Fiat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Classical Economics; Austrian Economics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Neoclassical Economics; Keynesian Economics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Hayek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Keynes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Must avoid boom-bust cycles (long term focus)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Must pull economy out of bust (short term focus)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People are rational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People have chaotic ‘animal spirit’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The economy must consist of free market forces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The economy can be steered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Markets are not easily predictable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 ‘circular flow of income’ exists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Economic regulation is bad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Economic regulation is good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Bail-outs are bad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Bail-outs are good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Anti-Governement (causes malinvestment)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People act in their own best interest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Pro-Government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Government acts in best interest of public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Savings should be hoarded for future (classical view)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Savings should be spent now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Liquidation of bad businesses necessary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Kept bad businesses afloat to protect jobs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Economy will settle at optimal level unhindered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Economy can settle at sub-optimal level without help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Respect for entrepreneurship and economic stability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Respect for human suffering and job protection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816000" y="2808000"/>
            <a:ext cx="6085800" cy="315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Scientist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9" name="Table 2"/>
          <p:cNvGraphicFramePr/>
          <p:nvPr/>
        </p:nvGraphicFramePr>
        <p:xfrm>
          <a:off x="650160" y="2246040"/>
          <a:ext cx="11703240" cy="5691240"/>
        </p:xfrm>
        <a:graphic>
          <a:graphicData uri="http://schemas.openxmlformats.org/drawingml/2006/table">
            <a:tbl>
              <a:tblPr/>
              <a:tblGrid>
                <a:gridCol w="5851800"/>
                <a:gridCol w="5851800"/>
              </a:tblGrid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Bitcoin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Fiat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Immutable blockchain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Mutable files including spreadsheets, SQL databases and word documents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Trade level data available since genesis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Data can be aggregated, purged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Limit on daily transactions (currently 350,000)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Unlimitted transactions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Data cannot be changed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Manual adjustments (including backdated if needed)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Complies with double bookkeeping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Debit not equal to credit acceptable in some cases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Scaling can be done offchain via payment channels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Scaling done by increasing the database size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962440" y="2502720"/>
            <a:ext cx="6685200" cy="376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Speculator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2" name="Table 2"/>
          <p:cNvGraphicFramePr/>
          <p:nvPr/>
        </p:nvGraphicFramePr>
        <p:xfrm>
          <a:off x="650160" y="2282040"/>
          <a:ext cx="11703240" cy="5678280"/>
        </p:xfrm>
        <a:graphic>
          <a:graphicData uri="http://schemas.openxmlformats.org/drawingml/2006/table">
            <a:tbl>
              <a:tblPr/>
              <a:tblGrid>
                <a:gridCol w="5851800"/>
                <a:gridCol w="5851800"/>
              </a:tblGrid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Bitcoin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Fiat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HODL (misspelling of hold)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Borrow and invest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There will be no bail-out if the value drops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Needs guarantees and protection from third parties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Automous audit using cryptocraphic proof (self regulate)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Audit is done/approved via an authority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457360" y="2592000"/>
            <a:ext cx="8701560" cy="344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592000" y="576000"/>
            <a:ext cx="819000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6500" spc="-1" strike="noStrike">
                <a:solidFill>
                  <a:srgbClr val="00245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81840" y="8928000"/>
            <a:ext cx="709164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Read the original 9 page whitepaper: https://bitcoin.org/bitcoin.pdf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240000" y="1821960"/>
            <a:ext cx="6967800" cy="674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Application>LibreOffice/5.1.6.2$Linux_X86_64 LibreOffice_project/10m0$Build-2</Application>
  <Words>328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en-AU</dc:language>
  <cp:lastModifiedBy/>
  <dcterms:modified xsi:type="dcterms:W3CDTF">2017-12-19T18:24:14Z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