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3004800" cy="9753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deblock.com/bitcoin/address/1NE54U3haTsTksveVprS28DHdqX62P3fJU" TargetMode="External"/><Relationship Id="rId2" Type="http://schemas.openxmlformats.org/officeDocument/2006/relationships/hyperlink" Target="https://tradeblock.com/bitcoi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704000" y="1595160"/>
            <a:ext cx="4487400" cy="41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371600" indent="-1370160" algn="ctr">
              <a:lnSpc>
                <a:spcPct val="100000"/>
              </a:lnSpc>
            </a:pPr>
            <a:r>
              <a:rPr lang="en-AU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ECONOMICS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-288000" y="2675160"/>
            <a:ext cx="6692400" cy="41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828800" indent="-1827360" algn="ctr">
              <a:lnSpc>
                <a:spcPct val="100000"/>
              </a:lnSpc>
            </a:pPr>
            <a:r>
              <a:rPr lang="en-AU" sz="2100" b="1" i="1" strike="noStrike" spc="-1">
                <a:solidFill>
                  <a:srgbClr val="A01E0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Protocol, proof of work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408000" y="2448000"/>
            <a:ext cx="6918120" cy="1380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Light"/>
              </a:rPr>
              <a:t>Is bitcoin a ponzi?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Light"/>
              </a:rPr>
              <a:t>Bitcoin competitors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Light"/>
              </a:rPr>
              <a:t>Austrian versus Keynesian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Origins of money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91520" y="6180840"/>
            <a:ext cx="5773680" cy="41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-747360" y="6011640"/>
            <a:ext cx="7730280" cy="23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money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Transparency versus surveillance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Privacy versus secrecy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Financial inclusion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7432560" y="5544000"/>
            <a:ext cx="5022360" cy="41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371600" indent="-1370160" algn="ctr">
              <a:lnSpc>
                <a:spcPct val="100000"/>
              </a:lnSpc>
            </a:pPr>
            <a:r>
              <a:rPr lang="en-AU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OPPORTUNITIES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376400" y="6202440"/>
            <a:ext cx="5150880" cy="18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Proof of reserve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Shared custody customer experience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indent="-1827360" algn="ctr">
              <a:lnSpc>
                <a:spcPct val="150000"/>
              </a:lnSpc>
            </a:pPr>
            <a:r>
              <a:rPr lang="en-AU" sz="2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layer payments systems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6909840" y="1251720"/>
            <a:ext cx="5425200" cy="326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254" y="0"/>
                </a:moveTo>
                <a:cubicBezTo>
                  <a:pt x="2895" y="0"/>
                  <a:pt x="2603" y="483"/>
                  <a:pt x="2603" y="1080"/>
                </a:cubicBezTo>
                <a:lnTo>
                  <a:pt x="2603" y="8639"/>
                </a:lnTo>
                <a:lnTo>
                  <a:pt x="0" y="10799"/>
                </a:lnTo>
                <a:lnTo>
                  <a:pt x="2603" y="12958"/>
                </a:lnTo>
                <a:lnTo>
                  <a:pt x="2603" y="20520"/>
                </a:lnTo>
                <a:cubicBezTo>
                  <a:pt x="2603" y="21117"/>
                  <a:pt x="2895" y="21600"/>
                  <a:pt x="3254" y="21600"/>
                </a:cubicBezTo>
                <a:lnTo>
                  <a:pt x="20949" y="21600"/>
                </a:lnTo>
                <a:cubicBezTo>
                  <a:pt x="21309" y="21600"/>
                  <a:pt x="21600" y="21117"/>
                  <a:pt x="21600" y="20520"/>
                </a:cubicBezTo>
                <a:lnTo>
                  <a:pt x="21600" y="1080"/>
                </a:lnTo>
                <a:cubicBezTo>
                  <a:pt x="21600" y="483"/>
                  <a:pt x="21309" y="0"/>
                  <a:pt x="20949" y="0"/>
                </a:cubicBezTo>
                <a:lnTo>
                  <a:pt x="3254" y="0"/>
                </a:lnTo>
                <a:close/>
              </a:path>
            </a:pathLst>
          </a:custGeom>
          <a:noFill/>
          <a:ln w="25560">
            <a:solidFill>
              <a:srgbClr val="A7A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6909840" y="5231160"/>
            <a:ext cx="5425200" cy="326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254" y="0"/>
                </a:moveTo>
                <a:cubicBezTo>
                  <a:pt x="2895" y="0"/>
                  <a:pt x="2603" y="483"/>
                  <a:pt x="2603" y="1080"/>
                </a:cubicBezTo>
                <a:lnTo>
                  <a:pt x="2603" y="8639"/>
                </a:lnTo>
                <a:lnTo>
                  <a:pt x="0" y="10799"/>
                </a:lnTo>
                <a:lnTo>
                  <a:pt x="2603" y="12958"/>
                </a:lnTo>
                <a:lnTo>
                  <a:pt x="2603" y="20520"/>
                </a:lnTo>
                <a:cubicBezTo>
                  <a:pt x="2603" y="21117"/>
                  <a:pt x="2895" y="21600"/>
                  <a:pt x="3254" y="21600"/>
                </a:cubicBezTo>
                <a:lnTo>
                  <a:pt x="20949" y="21600"/>
                </a:lnTo>
                <a:cubicBezTo>
                  <a:pt x="21309" y="21600"/>
                  <a:pt x="21600" y="21117"/>
                  <a:pt x="21600" y="20520"/>
                </a:cubicBezTo>
                <a:lnTo>
                  <a:pt x="21600" y="1080"/>
                </a:lnTo>
                <a:cubicBezTo>
                  <a:pt x="21600" y="483"/>
                  <a:pt x="21309" y="0"/>
                  <a:pt x="20949" y="0"/>
                </a:cubicBezTo>
                <a:lnTo>
                  <a:pt x="3254" y="0"/>
                </a:lnTo>
                <a:close/>
              </a:path>
            </a:pathLst>
          </a:custGeom>
          <a:noFill/>
          <a:ln w="25560">
            <a:solidFill>
              <a:srgbClr val="A7A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0"/>
          <p:cNvSpPr/>
          <p:nvPr/>
        </p:nvSpPr>
        <p:spPr>
          <a:xfrm rot="10800000">
            <a:off x="618637" y="1239729"/>
            <a:ext cx="5425200" cy="326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254" y="0"/>
                </a:moveTo>
                <a:cubicBezTo>
                  <a:pt x="2895" y="0"/>
                  <a:pt x="2603" y="483"/>
                  <a:pt x="2603" y="1080"/>
                </a:cubicBezTo>
                <a:lnTo>
                  <a:pt x="2603" y="8639"/>
                </a:lnTo>
                <a:lnTo>
                  <a:pt x="0" y="10799"/>
                </a:lnTo>
                <a:lnTo>
                  <a:pt x="2603" y="12958"/>
                </a:lnTo>
                <a:lnTo>
                  <a:pt x="2603" y="20520"/>
                </a:lnTo>
                <a:cubicBezTo>
                  <a:pt x="2603" y="21117"/>
                  <a:pt x="2895" y="21600"/>
                  <a:pt x="3254" y="21600"/>
                </a:cubicBezTo>
                <a:lnTo>
                  <a:pt x="20949" y="21600"/>
                </a:lnTo>
                <a:cubicBezTo>
                  <a:pt x="21309" y="21600"/>
                  <a:pt x="21600" y="21117"/>
                  <a:pt x="21600" y="20520"/>
                </a:cubicBezTo>
                <a:lnTo>
                  <a:pt x="21600" y="1080"/>
                </a:lnTo>
                <a:cubicBezTo>
                  <a:pt x="21600" y="483"/>
                  <a:pt x="21309" y="0"/>
                  <a:pt x="20949" y="0"/>
                </a:cubicBezTo>
                <a:lnTo>
                  <a:pt x="3254" y="0"/>
                </a:lnTo>
                <a:close/>
              </a:path>
            </a:pathLst>
          </a:custGeom>
          <a:noFill/>
          <a:ln w="25560">
            <a:solidFill>
              <a:srgbClr val="A7A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"/>
          <p:cNvSpPr/>
          <p:nvPr/>
        </p:nvSpPr>
        <p:spPr>
          <a:xfrm rot="10800000">
            <a:off x="618636" y="5249410"/>
            <a:ext cx="5425200" cy="326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254" y="0"/>
                </a:moveTo>
                <a:cubicBezTo>
                  <a:pt x="2895" y="0"/>
                  <a:pt x="2603" y="483"/>
                  <a:pt x="2603" y="1080"/>
                </a:cubicBezTo>
                <a:lnTo>
                  <a:pt x="2603" y="8639"/>
                </a:lnTo>
                <a:lnTo>
                  <a:pt x="0" y="10799"/>
                </a:lnTo>
                <a:lnTo>
                  <a:pt x="2603" y="12958"/>
                </a:lnTo>
                <a:lnTo>
                  <a:pt x="2603" y="20520"/>
                </a:lnTo>
                <a:cubicBezTo>
                  <a:pt x="2603" y="21117"/>
                  <a:pt x="2895" y="21600"/>
                  <a:pt x="3254" y="21600"/>
                </a:cubicBezTo>
                <a:lnTo>
                  <a:pt x="20949" y="21600"/>
                </a:lnTo>
                <a:cubicBezTo>
                  <a:pt x="21309" y="21600"/>
                  <a:pt x="21600" y="21117"/>
                  <a:pt x="21600" y="20520"/>
                </a:cubicBezTo>
                <a:lnTo>
                  <a:pt x="21600" y="1080"/>
                </a:lnTo>
                <a:cubicBezTo>
                  <a:pt x="21600" y="483"/>
                  <a:pt x="21309" y="0"/>
                  <a:pt x="20949" y="0"/>
                </a:cubicBezTo>
                <a:lnTo>
                  <a:pt x="3254" y="0"/>
                </a:lnTo>
                <a:close/>
              </a:path>
            </a:pathLst>
          </a:custGeom>
          <a:noFill/>
          <a:ln w="25560">
            <a:solidFill>
              <a:srgbClr val="A7A7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"/>
          <p:cNvSpPr/>
          <p:nvPr/>
        </p:nvSpPr>
        <p:spPr>
          <a:xfrm>
            <a:off x="796320" y="1514880"/>
            <a:ext cx="4382280" cy="41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371600" indent="-1370160" algn="ctr">
              <a:lnSpc>
                <a:spcPct val="100000"/>
              </a:lnSpc>
            </a:pPr>
            <a:r>
              <a:rPr lang="en-AU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1069560" y="5552280"/>
            <a:ext cx="4013280" cy="41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371600" indent="-1370160" algn="ctr">
              <a:lnSpc>
                <a:spcPct val="100000"/>
              </a:lnSpc>
            </a:pPr>
            <a:r>
              <a:rPr lang="en-AU" sz="2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POLITICS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472480" y="7977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2472480" y="37119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2472480" y="662652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4"/>
          <p:cNvSpPr/>
          <p:nvPr/>
        </p:nvSpPr>
        <p:spPr>
          <a:xfrm flipV="1">
            <a:off x="4395240" y="-104760"/>
            <a:ext cx="360" cy="1097280"/>
          </a:xfrm>
          <a:prstGeom prst="line">
            <a:avLst/>
          </a:prstGeom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5"/>
          <p:cNvSpPr/>
          <p:nvPr/>
        </p:nvSpPr>
        <p:spPr>
          <a:xfrm flipV="1">
            <a:off x="4395240" y="2669040"/>
            <a:ext cx="360" cy="124020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6"/>
          <p:cNvSpPr/>
          <p:nvPr/>
        </p:nvSpPr>
        <p:spPr>
          <a:xfrm flipV="1">
            <a:off x="4395240" y="5592240"/>
            <a:ext cx="360" cy="124056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7"/>
          <p:cNvSpPr/>
          <p:nvPr/>
        </p:nvSpPr>
        <p:spPr>
          <a:xfrm>
            <a:off x="4096800" y="99792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4096800" y="392076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4096800" y="684324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0"/>
          <p:cNvSpPr/>
          <p:nvPr/>
        </p:nvSpPr>
        <p:spPr>
          <a:xfrm>
            <a:off x="8569800" y="4763160"/>
            <a:ext cx="246204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MEMPOOL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7893000" y="781200"/>
            <a:ext cx="3815640" cy="363852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12"/>
          <p:cNvSpPr/>
          <p:nvPr/>
        </p:nvSpPr>
        <p:spPr>
          <a:xfrm>
            <a:off x="8284320" y="412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13"/>
          <p:cNvSpPr/>
          <p:nvPr/>
        </p:nvSpPr>
        <p:spPr>
          <a:xfrm>
            <a:off x="8284320" y="379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4"/>
          <p:cNvSpPr/>
          <p:nvPr/>
        </p:nvSpPr>
        <p:spPr>
          <a:xfrm>
            <a:off x="8284320" y="346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15"/>
          <p:cNvSpPr/>
          <p:nvPr/>
        </p:nvSpPr>
        <p:spPr>
          <a:xfrm>
            <a:off x="8284320" y="313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16"/>
          <p:cNvSpPr/>
          <p:nvPr/>
        </p:nvSpPr>
        <p:spPr>
          <a:xfrm>
            <a:off x="8284320" y="280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7"/>
          <p:cNvSpPr/>
          <p:nvPr/>
        </p:nvSpPr>
        <p:spPr>
          <a:xfrm>
            <a:off x="8284320" y="247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8"/>
          <p:cNvSpPr/>
          <p:nvPr/>
        </p:nvSpPr>
        <p:spPr>
          <a:xfrm>
            <a:off x="8284320" y="214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19"/>
          <p:cNvSpPr/>
          <p:nvPr/>
        </p:nvSpPr>
        <p:spPr>
          <a:xfrm>
            <a:off x="2707920" y="793296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20"/>
          <p:cNvSpPr/>
          <p:nvPr/>
        </p:nvSpPr>
        <p:spPr>
          <a:xfrm>
            <a:off x="2707920" y="782388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21"/>
          <p:cNvSpPr/>
          <p:nvPr/>
        </p:nvSpPr>
        <p:spPr>
          <a:xfrm>
            <a:off x="2707920" y="771516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22"/>
          <p:cNvSpPr/>
          <p:nvPr/>
        </p:nvSpPr>
        <p:spPr>
          <a:xfrm>
            <a:off x="2707920" y="760608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23"/>
          <p:cNvSpPr/>
          <p:nvPr/>
        </p:nvSpPr>
        <p:spPr>
          <a:xfrm>
            <a:off x="2707920" y="749700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24"/>
          <p:cNvSpPr/>
          <p:nvPr/>
        </p:nvSpPr>
        <p:spPr>
          <a:xfrm>
            <a:off x="2707920" y="738828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25"/>
          <p:cNvSpPr/>
          <p:nvPr/>
        </p:nvSpPr>
        <p:spPr>
          <a:xfrm>
            <a:off x="2707920" y="727920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26"/>
          <p:cNvSpPr/>
          <p:nvPr/>
        </p:nvSpPr>
        <p:spPr>
          <a:xfrm>
            <a:off x="2707920" y="717012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27"/>
          <p:cNvSpPr/>
          <p:nvPr/>
        </p:nvSpPr>
        <p:spPr>
          <a:xfrm>
            <a:off x="2707920" y="706104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28"/>
          <p:cNvSpPr/>
          <p:nvPr/>
        </p:nvSpPr>
        <p:spPr>
          <a:xfrm>
            <a:off x="2707920" y="695196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472480" y="7977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2472480" y="37119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2472480" y="662652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4"/>
          <p:cNvSpPr/>
          <p:nvPr/>
        </p:nvSpPr>
        <p:spPr>
          <a:xfrm flipV="1">
            <a:off x="4395240" y="-104760"/>
            <a:ext cx="360" cy="1097280"/>
          </a:xfrm>
          <a:prstGeom prst="line">
            <a:avLst/>
          </a:prstGeom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5"/>
          <p:cNvSpPr/>
          <p:nvPr/>
        </p:nvSpPr>
        <p:spPr>
          <a:xfrm flipV="1">
            <a:off x="4395240" y="2669040"/>
            <a:ext cx="360" cy="124020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6"/>
          <p:cNvSpPr/>
          <p:nvPr/>
        </p:nvSpPr>
        <p:spPr>
          <a:xfrm flipV="1">
            <a:off x="4395240" y="5592240"/>
            <a:ext cx="360" cy="124056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4096800" y="99792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8"/>
          <p:cNvSpPr/>
          <p:nvPr/>
        </p:nvSpPr>
        <p:spPr>
          <a:xfrm>
            <a:off x="4096800" y="392076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9"/>
          <p:cNvSpPr/>
          <p:nvPr/>
        </p:nvSpPr>
        <p:spPr>
          <a:xfrm>
            <a:off x="4096800" y="684324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0"/>
          <p:cNvSpPr/>
          <p:nvPr/>
        </p:nvSpPr>
        <p:spPr>
          <a:xfrm>
            <a:off x="8569800" y="4763160"/>
            <a:ext cx="246204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MEMPOOL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7893000" y="781200"/>
            <a:ext cx="3815640" cy="363852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12"/>
          <p:cNvSpPr/>
          <p:nvPr/>
        </p:nvSpPr>
        <p:spPr>
          <a:xfrm>
            <a:off x="8284320" y="412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13"/>
          <p:cNvSpPr/>
          <p:nvPr/>
        </p:nvSpPr>
        <p:spPr>
          <a:xfrm>
            <a:off x="8284320" y="379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4"/>
          <p:cNvSpPr/>
          <p:nvPr/>
        </p:nvSpPr>
        <p:spPr>
          <a:xfrm>
            <a:off x="8284320" y="346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15"/>
          <p:cNvSpPr/>
          <p:nvPr/>
        </p:nvSpPr>
        <p:spPr>
          <a:xfrm>
            <a:off x="8284320" y="313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6"/>
          <p:cNvSpPr/>
          <p:nvPr/>
        </p:nvSpPr>
        <p:spPr>
          <a:xfrm>
            <a:off x="8284320" y="280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7"/>
          <p:cNvSpPr/>
          <p:nvPr/>
        </p:nvSpPr>
        <p:spPr>
          <a:xfrm>
            <a:off x="8284320" y="247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8"/>
          <p:cNvSpPr/>
          <p:nvPr/>
        </p:nvSpPr>
        <p:spPr>
          <a:xfrm>
            <a:off x="8284320" y="214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9"/>
          <p:cNvSpPr/>
          <p:nvPr/>
        </p:nvSpPr>
        <p:spPr>
          <a:xfrm>
            <a:off x="2707920" y="793296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20"/>
          <p:cNvSpPr/>
          <p:nvPr/>
        </p:nvSpPr>
        <p:spPr>
          <a:xfrm>
            <a:off x="2707920" y="782388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21"/>
          <p:cNvSpPr/>
          <p:nvPr/>
        </p:nvSpPr>
        <p:spPr>
          <a:xfrm>
            <a:off x="2707920" y="771516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22"/>
          <p:cNvSpPr/>
          <p:nvPr/>
        </p:nvSpPr>
        <p:spPr>
          <a:xfrm>
            <a:off x="2707920" y="760608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23"/>
          <p:cNvSpPr/>
          <p:nvPr/>
        </p:nvSpPr>
        <p:spPr>
          <a:xfrm>
            <a:off x="2707920" y="749700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24"/>
          <p:cNvSpPr/>
          <p:nvPr/>
        </p:nvSpPr>
        <p:spPr>
          <a:xfrm>
            <a:off x="2707920" y="738828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25"/>
          <p:cNvSpPr/>
          <p:nvPr/>
        </p:nvSpPr>
        <p:spPr>
          <a:xfrm>
            <a:off x="2707920" y="727920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26"/>
          <p:cNvSpPr/>
          <p:nvPr/>
        </p:nvSpPr>
        <p:spPr>
          <a:xfrm>
            <a:off x="2707920" y="717012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27"/>
          <p:cNvSpPr/>
          <p:nvPr/>
        </p:nvSpPr>
        <p:spPr>
          <a:xfrm>
            <a:off x="2707920" y="706104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28"/>
          <p:cNvSpPr/>
          <p:nvPr/>
        </p:nvSpPr>
        <p:spPr>
          <a:xfrm>
            <a:off x="2707920" y="6951960"/>
            <a:ext cx="10018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9"/>
          <p:cNvSpPr/>
          <p:nvPr/>
        </p:nvSpPr>
        <p:spPr>
          <a:xfrm>
            <a:off x="4096800" y="776304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0"/>
          <p:cNvSpPr/>
          <p:nvPr/>
        </p:nvSpPr>
        <p:spPr>
          <a:xfrm>
            <a:off x="4209120" y="7703280"/>
            <a:ext cx="3715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275" name="CustomShape 4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77" name="CustomShape 1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283" name="CustomShape 4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5"/>
          <p:cNvSpPr/>
          <p:nvPr/>
        </p:nvSpPr>
        <p:spPr>
          <a:xfrm>
            <a:off x="4847760" y="3288960"/>
            <a:ext cx="418860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Line 6"/>
          <p:cNvSpPr/>
          <p:nvPr/>
        </p:nvSpPr>
        <p:spPr>
          <a:xfrm>
            <a:off x="4848120" y="3470760"/>
            <a:ext cx="4199400" cy="327312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7"/>
          <p:cNvSpPr/>
          <p:nvPr/>
        </p:nvSpPr>
        <p:spPr>
          <a:xfrm>
            <a:off x="4400640" y="3935520"/>
            <a:ext cx="360" cy="16707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8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9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Line 5"/>
          <p:cNvSpPr/>
          <p:nvPr/>
        </p:nvSpPr>
        <p:spPr>
          <a:xfrm>
            <a:off x="4847760" y="3288960"/>
            <a:ext cx="418860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6"/>
          <p:cNvSpPr/>
          <p:nvPr/>
        </p:nvSpPr>
        <p:spPr>
          <a:xfrm>
            <a:off x="4848120" y="3470760"/>
            <a:ext cx="4199400" cy="327312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7"/>
          <p:cNvSpPr/>
          <p:nvPr/>
        </p:nvSpPr>
        <p:spPr>
          <a:xfrm>
            <a:off x="4400640" y="3935520"/>
            <a:ext cx="360" cy="16707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Line 8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9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10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3301560" y="654732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2"/>
          <p:cNvSpPr/>
          <p:nvPr/>
        </p:nvSpPr>
        <p:spPr>
          <a:xfrm>
            <a:off x="3395520" y="652248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3"/>
          <p:cNvSpPr/>
          <p:nvPr/>
        </p:nvSpPr>
        <p:spPr>
          <a:xfrm>
            <a:off x="10117080" y="654732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4"/>
          <p:cNvSpPr/>
          <p:nvPr/>
        </p:nvSpPr>
        <p:spPr>
          <a:xfrm>
            <a:off x="10211040" y="652248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5"/>
          <p:cNvSpPr/>
          <p:nvPr/>
        </p:nvSpPr>
        <p:spPr>
          <a:xfrm>
            <a:off x="10176480" y="3072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6"/>
          <p:cNvSpPr/>
          <p:nvPr/>
        </p:nvSpPr>
        <p:spPr>
          <a:xfrm>
            <a:off x="10270440" y="304812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 1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2"/>
          <p:cNvSpPr/>
          <p:nvPr/>
        </p:nvSpPr>
        <p:spPr>
          <a:xfrm flipV="1">
            <a:off x="1470240" y="2365920"/>
            <a:ext cx="360" cy="8456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835200" y="319608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1274040" y="352584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17" name="CustomShape 7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8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19" name="CustomShape 8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21" name="CustomShape 9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323" name="CustomShape 10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Line 11"/>
          <p:cNvSpPr/>
          <p:nvPr/>
        </p:nvSpPr>
        <p:spPr>
          <a:xfrm flipH="1">
            <a:off x="4916160" y="6743520"/>
            <a:ext cx="416304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12"/>
          <p:cNvSpPr/>
          <p:nvPr/>
        </p:nvSpPr>
        <p:spPr>
          <a:xfrm flipH="1" flipV="1">
            <a:off x="4792680" y="3464280"/>
            <a:ext cx="4287600" cy="319212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13"/>
          <p:cNvSpPr/>
          <p:nvPr/>
        </p:nvSpPr>
        <p:spPr>
          <a:xfrm flipV="1">
            <a:off x="9533160" y="4030920"/>
            <a:ext cx="360" cy="167040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Line 1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Line 2"/>
          <p:cNvSpPr/>
          <p:nvPr/>
        </p:nvSpPr>
        <p:spPr>
          <a:xfrm flipV="1">
            <a:off x="1470240" y="2365920"/>
            <a:ext cx="360" cy="8456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3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4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835200" y="319608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6"/>
          <p:cNvSpPr/>
          <p:nvPr/>
        </p:nvSpPr>
        <p:spPr>
          <a:xfrm>
            <a:off x="1274040" y="352584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3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34" name="CustomShape 7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36" name="CustomShape 8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7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38" name="CustomShape 9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340" name="CustomShape 10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Line 11"/>
          <p:cNvSpPr/>
          <p:nvPr/>
        </p:nvSpPr>
        <p:spPr>
          <a:xfrm flipH="1">
            <a:off x="4916160" y="6743520"/>
            <a:ext cx="416304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Line 12"/>
          <p:cNvSpPr/>
          <p:nvPr/>
        </p:nvSpPr>
        <p:spPr>
          <a:xfrm flipH="1" flipV="1">
            <a:off x="4792680" y="3464280"/>
            <a:ext cx="4287600" cy="319212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Line 13"/>
          <p:cNvSpPr/>
          <p:nvPr/>
        </p:nvSpPr>
        <p:spPr>
          <a:xfrm flipV="1">
            <a:off x="9533160" y="4030920"/>
            <a:ext cx="360" cy="167040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4"/>
          <p:cNvSpPr/>
          <p:nvPr/>
        </p:nvSpPr>
        <p:spPr>
          <a:xfrm>
            <a:off x="3301560" y="654732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5"/>
          <p:cNvSpPr/>
          <p:nvPr/>
        </p:nvSpPr>
        <p:spPr>
          <a:xfrm>
            <a:off x="3395520" y="652248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6"/>
          <p:cNvSpPr/>
          <p:nvPr/>
        </p:nvSpPr>
        <p:spPr>
          <a:xfrm>
            <a:off x="3301560" y="3072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17"/>
          <p:cNvSpPr/>
          <p:nvPr/>
        </p:nvSpPr>
        <p:spPr>
          <a:xfrm>
            <a:off x="3395520" y="304812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18"/>
          <p:cNvSpPr/>
          <p:nvPr/>
        </p:nvSpPr>
        <p:spPr>
          <a:xfrm>
            <a:off x="10105920" y="3072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9"/>
          <p:cNvSpPr/>
          <p:nvPr/>
        </p:nvSpPr>
        <p:spPr>
          <a:xfrm>
            <a:off x="10199880" y="304812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1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2"/>
          <p:cNvSpPr/>
          <p:nvPr/>
        </p:nvSpPr>
        <p:spPr>
          <a:xfrm flipV="1">
            <a:off x="1470240" y="2365920"/>
            <a:ext cx="360" cy="8456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3"/>
          <p:cNvSpPr/>
          <p:nvPr/>
        </p:nvSpPr>
        <p:spPr>
          <a:xfrm flipV="1">
            <a:off x="1470240" y="4453560"/>
            <a:ext cx="360" cy="84600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835200" y="319608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7"/>
          <p:cNvSpPr/>
          <p:nvPr/>
        </p:nvSpPr>
        <p:spPr>
          <a:xfrm>
            <a:off x="1274040" y="352584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8"/>
          <p:cNvSpPr/>
          <p:nvPr/>
        </p:nvSpPr>
        <p:spPr>
          <a:xfrm>
            <a:off x="835200" y="528732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9"/>
          <p:cNvSpPr/>
          <p:nvPr/>
        </p:nvSpPr>
        <p:spPr>
          <a:xfrm>
            <a:off x="1274040" y="5578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60" name="CustomShape 10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62" name="CustomShape 11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64" name="CustomShape 12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5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366" name="CustomShape 13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Line 14"/>
          <p:cNvSpPr/>
          <p:nvPr/>
        </p:nvSpPr>
        <p:spPr>
          <a:xfrm flipV="1">
            <a:off x="4394520" y="3947760"/>
            <a:ext cx="360" cy="16707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15"/>
          <p:cNvSpPr/>
          <p:nvPr/>
        </p:nvSpPr>
        <p:spPr>
          <a:xfrm flipV="1">
            <a:off x="4859280" y="3353400"/>
            <a:ext cx="4177080" cy="327384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16"/>
          <p:cNvSpPr/>
          <p:nvPr/>
        </p:nvSpPr>
        <p:spPr>
          <a:xfrm>
            <a:off x="4811760" y="6751440"/>
            <a:ext cx="416376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ine 1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2"/>
          <p:cNvSpPr/>
          <p:nvPr/>
        </p:nvSpPr>
        <p:spPr>
          <a:xfrm flipV="1">
            <a:off x="1470240" y="2365920"/>
            <a:ext cx="360" cy="8456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3"/>
          <p:cNvSpPr/>
          <p:nvPr/>
        </p:nvSpPr>
        <p:spPr>
          <a:xfrm flipV="1">
            <a:off x="1470240" y="4453560"/>
            <a:ext cx="360" cy="84600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4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5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6"/>
          <p:cNvSpPr/>
          <p:nvPr/>
        </p:nvSpPr>
        <p:spPr>
          <a:xfrm>
            <a:off x="835200" y="319608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7"/>
          <p:cNvSpPr/>
          <p:nvPr/>
        </p:nvSpPr>
        <p:spPr>
          <a:xfrm>
            <a:off x="1274040" y="352584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8"/>
          <p:cNvSpPr/>
          <p:nvPr/>
        </p:nvSpPr>
        <p:spPr>
          <a:xfrm>
            <a:off x="835200" y="528732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9"/>
          <p:cNvSpPr/>
          <p:nvPr/>
        </p:nvSpPr>
        <p:spPr>
          <a:xfrm>
            <a:off x="1274040" y="5578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9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80" name="CustomShape 10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1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82" name="CustomShape 11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3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384" name="CustomShape 12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5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386" name="CustomShape 13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Line 14"/>
          <p:cNvSpPr/>
          <p:nvPr/>
        </p:nvSpPr>
        <p:spPr>
          <a:xfrm flipV="1">
            <a:off x="4394520" y="3947760"/>
            <a:ext cx="360" cy="16707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Line 15"/>
          <p:cNvSpPr/>
          <p:nvPr/>
        </p:nvSpPr>
        <p:spPr>
          <a:xfrm flipV="1">
            <a:off x="4859280" y="3353400"/>
            <a:ext cx="4177080" cy="327384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16"/>
          <p:cNvSpPr/>
          <p:nvPr/>
        </p:nvSpPr>
        <p:spPr>
          <a:xfrm>
            <a:off x="4811760" y="6751440"/>
            <a:ext cx="416376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7"/>
          <p:cNvSpPr/>
          <p:nvPr/>
        </p:nvSpPr>
        <p:spPr>
          <a:xfrm>
            <a:off x="10169640" y="653508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"/>
          <p:cNvSpPr/>
          <p:nvPr/>
        </p:nvSpPr>
        <p:spPr>
          <a:xfrm>
            <a:off x="10263600" y="651024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9"/>
          <p:cNvSpPr/>
          <p:nvPr/>
        </p:nvSpPr>
        <p:spPr>
          <a:xfrm>
            <a:off x="10169640" y="3072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0"/>
          <p:cNvSpPr/>
          <p:nvPr/>
        </p:nvSpPr>
        <p:spPr>
          <a:xfrm>
            <a:off x="10263600" y="304812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1"/>
          <p:cNvSpPr/>
          <p:nvPr/>
        </p:nvSpPr>
        <p:spPr>
          <a:xfrm>
            <a:off x="3312720" y="3072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22"/>
          <p:cNvSpPr/>
          <p:nvPr/>
        </p:nvSpPr>
        <p:spPr>
          <a:xfrm>
            <a:off x="3406680" y="304812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Line 1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Line 2"/>
          <p:cNvSpPr/>
          <p:nvPr/>
        </p:nvSpPr>
        <p:spPr>
          <a:xfrm flipV="1">
            <a:off x="1470240" y="2365920"/>
            <a:ext cx="360" cy="8456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Line 3"/>
          <p:cNvSpPr/>
          <p:nvPr/>
        </p:nvSpPr>
        <p:spPr>
          <a:xfrm flipV="1">
            <a:off x="1470240" y="4453560"/>
            <a:ext cx="360" cy="84600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Line 4"/>
          <p:cNvSpPr/>
          <p:nvPr/>
        </p:nvSpPr>
        <p:spPr>
          <a:xfrm flipV="1">
            <a:off x="1470240" y="6541560"/>
            <a:ext cx="360" cy="84600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Line 5"/>
          <p:cNvSpPr/>
          <p:nvPr/>
        </p:nvSpPr>
        <p:spPr>
          <a:xfrm flipV="1">
            <a:off x="1470240" y="8665200"/>
            <a:ext cx="360" cy="11127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7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835200" y="319608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9"/>
          <p:cNvSpPr/>
          <p:nvPr/>
        </p:nvSpPr>
        <p:spPr>
          <a:xfrm>
            <a:off x="1274040" y="352584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835200" y="528732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11"/>
          <p:cNvSpPr/>
          <p:nvPr/>
        </p:nvSpPr>
        <p:spPr>
          <a:xfrm>
            <a:off x="1274040" y="5578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835200" y="737856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13"/>
          <p:cNvSpPr/>
          <p:nvPr/>
        </p:nvSpPr>
        <p:spPr>
          <a:xfrm>
            <a:off x="1274040" y="770148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410" name="CustomShape 14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1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412" name="CustomShape 15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3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414" name="CustomShape 16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416" name="CustomShape 17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Line 18"/>
          <p:cNvSpPr/>
          <p:nvPr/>
        </p:nvSpPr>
        <p:spPr>
          <a:xfrm flipH="1">
            <a:off x="4824000" y="3225960"/>
            <a:ext cx="423612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Line 19"/>
          <p:cNvSpPr/>
          <p:nvPr/>
        </p:nvSpPr>
        <p:spPr>
          <a:xfrm flipH="1">
            <a:off x="4870440" y="3476160"/>
            <a:ext cx="4177080" cy="3204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20"/>
          <p:cNvSpPr/>
          <p:nvPr/>
        </p:nvSpPr>
        <p:spPr>
          <a:xfrm>
            <a:off x="9533160" y="4030920"/>
            <a:ext cx="360" cy="167040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" y="1800000"/>
            <a:ext cx="12931920" cy="79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marL="1371600" indent="-1370160" algn="ctr">
              <a:lnSpc>
                <a:spcPct val="150000"/>
              </a:lnSpc>
            </a:pPr>
            <a:r>
              <a:rPr lang="en-AU" sz="3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Bitcoin has clean data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Debit is always equal to credit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No double spending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Trade/transaction level historical data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Updated every 10 minutes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No reconciliation required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No manual adjustments required/possible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Immutable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1370160" algn="ctr">
              <a:lnSpc>
                <a:spcPct val="150000"/>
              </a:lnSpc>
            </a:pPr>
            <a:r>
              <a:rPr lang="en-AU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Nobody has to be trusted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375320" y="1230840"/>
            <a:ext cx="5225040" cy="101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6000" b="1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-365400" y="1738800"/>
            <a:ext cx="74293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 1"/>
          <p:cNvSpPr/>
          <p:nvPr/>
        </p:nvSpPr>
        <p:spPr>
          <a:xfrm flipV="1">
            <a:off x="1470240" y="-24120"/>
            <a:ext cx="360" cy="11120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2"/>
          <p:cNvSpPr/>
          <p:nvPr/>
        </p:nvSpPr>
        <p:spPr>
          <a:xfrm flipV="1">
            <a:off x="1470240" y="2365920"/>
            <a:ext cx="360" cy="84564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Line 3"/>
          <p:cNvSpPr/>
          <p:nvPr/>
        </p:nvSpPr>
        <p:spPr>
          <a:xfrm flipV="1">
            <a:off x="1470240" y="4453560"/>
            <a:ext cx="360" cy="84600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Line 4"/>
          <p:cNvSpPr/>
          <p:nvPr/>
        </p:nvSpPr>
        <p:spPr>
          <a:xfrm flipV="1">
            <a:off x="1470240" y="6541560"/>
            <a:ext cx="360" cy="84600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Line 5"/>
          <p:cNvSpPr/>
          <p:nvPr/>
        </p:nvSpPr>
        <p:spPr>
          <a:xfrm flipV="1">
            <a:off x="1470240" y="8665200"/>
            <a:ext cx="360" cy="11127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6"/>
          <p:cNvSpPr/>
          <p:nvPr/>
        </p:nvSpPr>
        <p:spPr>
          <a:xfrm>
            <a:off x="835200" y="110484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7"/>
          <p:cNvSpPr/>
          <p:nvPr/>
        </p:nvSpPr>
        <p:spPr>
          <a:xfrm>
            <a:off x="1274040" y="1402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835200" y="319608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9"/>
          <p:cNvSpPr/>
          <p:nvPr/>
        </p:nvSpPr>
        <p:spPr>
          <a:xfrm>
            <a:off x="1274040" y="352584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835200" y="5287320"/>
            <a:ext cx="1268640" cy="1268640"/>
          </a:xfrm>
          <a:prstGeom prst="rect">
            <a:avLst/>
          </a:prstGeom>
          <a:solidFill>
            <a:srgbClr val="FFFFFF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1"/>
          <p:cNvSpPr/>
          <p:nvPr/>
        </p:nvSpPr>
        <p:spPr>
          <a:xfrm>
            <a:off x="1274040" y="557820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12"/>
          <p:cNvSpPr/>
          <p:nvPr/>
        </p:nvSpPr>
        <p:spPr>
          <a:xfrm>
            <a:off x="835200" y="7378560"/>
            <a:ext cx="1268640" cy="1268640"/>
          </a:xfrm>
          <a:prstGeom prst="rect">
            <a:avLst/>
          </a:prstGeom>
          <a:solidFill>
            <a:srgbClr val="002452"/>
          </a:solidFill>
          <a:ln w="507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3"/>
          <p:cNvSpPr/>
          <p:nvPr/>
        </p:nvSpPr>
        <p:spPr>
          <a:xfrm>
            <a:off x="1274040" y="7701480"/>
            <a:ext cx="39132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3" name="image4.png"/>
          <p:cNvPicPr/>
          <p:nvPr/>
        </p:nvPicPr>
        <p:blipFill>
          <a:blip r:embed="rId2"/>
          <a:stretch/>
        </p:blipFill>
        <p:spPr>
          <a:xfrm>
            <a:off x="4075920" y="2309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434" name="CustomShape 14"/>
          <p:cNvSpPr/>
          <p:nvPr/>
        </p:nvSpPr>
        <p:spPr>
          <a:xfrm>
            <a:off x="4014000" y="35463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5" name="image4.png"/>
          <p:cNvPicPr/>
          <p:nvPr/>
        </p:nvPicPr>
        <p:blipFill>
          <a:blip r:embed="rId2"/>
          <a:stretch/>
        </p:blipFill>
        <p:spPr>
          <a:xfrm>
            <a:off x="9208440" y="57524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436" name="CustomShape 15"/>
          <p:cNvSpPr/>
          <p:nvPr/>
        </p:nvSpPr>
        <p:spPr>
          <a:xfrm>
            <a:off x="9212760" y="69908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7" name="image4.png"/>
          <p:cNvPicPr/>
          <p:nvPr/>
        </p:nvPicPr>
        <p:blipFill>
          <a:blip r:embed="rId2"/>
          <a:stretch/>
        </p:blipFill>
        <p:spPr>
          <a:xfrm>
            <a:off x="4078080" y="57675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438" name="CustomShape 16"/>
          <p:cNvSpPr/>
          <p:nvPr/>
        </p:nvSpPr>
        <p:spPr>
          <a:xfrm>
            <a:off x="3859920" y="70117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image4.png"/>
          <p:cNvPicPr/>
          <p:nvPr/>
        </p:nvPicPr>
        <p:blipFill>
          <a:blip r:embed="rId2"/>
          <a:stretch/>
        </p:blipFill>
        <p:spPr>
          <a:xfrm>
            <a:off x="9212760" y="2307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440" name="CustomShape 17"/>
          <p:cNvSpPr/>
          <p:nvPr/>
        </p:nvSpPr>
        <p:spPr>
          <a:xfrm>
            <a:off x="9084960" y="35463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Line 18"/>
          <p:cNvSpPr/>
          <p:nvPr/>
        </p:nvSpPr>
        <p:spPr>
          <a:xfrm flipH="1">
            <a:off x="4824000" y="3225960"/>
            <a:ext cx="4236120" cy="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19"/>
          <p:cNvSpPr/>
          <p:nvPr/>
        </p:nvSpPr>
        <p:spPr>
          <a:xfrm flipH="1">
            <a:off x="4870440" y="3476160"/>
            <a:ext cx="4177080" cy="320436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20"/>
          <p:cNvSpPr/>
          <p:nvPr/>
        </p:nvSpPr>
        <p:spPr>
          <a:xfrm>
            <a:off x="9533160" y="4030920"/>
            <a:ext cx="360" cy="1670400"/>
          </a:xfrm>
          <a:prstGeom prst="line">
            <a:avLst/>
          </a:prstGeom>
          <a:ln w="381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21"/>
          <p:cNvSpPr/>
          <p:nvPr/>
        </p:nvSpPr>
        <p:spPr>
          <a:xfrm>
            <a:off x="3312720" y="3072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22"/>
          <p:cNvSpPr/>
          <p:nvPr/>
        </p:nvSpPr>
        <p:spPr>
          <a:xfrm>
            <a:off x="3406680" y="304812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23"/>
          <p:cNvSpPr/>
          <p:nvPr/>
        </p:nvSpPr>
        <p:spPr>
          <a:xfrm>
            <a:off x="3312720" y="6546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24"/>
          <p:cNvSpPr/>
          <p:nvPr/>
        </p:nvSpPr>
        <p:spPr>
          <a:xfrm>
            <a:off x="3406680" y="652176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25"/>
          <p:cNvSpPr/>
          <p:nvPr/>
        </p:nvSpPr>
        <p:spPr>
          <a:xfrm>
            <a:off x="10140480" y="6546600"/>
            <a:ext cx="475200" cy="4316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26"/>
          <p:cNvSpPr/>
          <p:nvPr/>
        </p:nvSpPr>
        <p:spPr>
          <a:xfrm>
            <a:off x="10234440" y="6521760"/>
            <a:ext cx="287640" cy="48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650160" y="2282040"/>
            <a:ext cx="11702880" cy="56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1" name="Picture 450"/>
          <p:cNvPicPr/>
          <p:nvPr/>
        </p:nvPicPr>
        <p:blipFill>
          <a:blip r:embed="rId2"/>
          <a:srcRect t="16970" r="37904" b="7548"/>
          <a:stretch/>
        </p:blipFill>
        <p:spPr>
          <a:xfrm>
            <a:off x="72360" y="1188360"/>
            <a:ext cx="12742920" cy="8494920"/>
          </a:xfrm>
          <a:prstGeom prst="rect">
            <a:avLst/>
          </a:prstGeom>
          <a:ln>
            <a:noFill/>
          </a:ln>
        </p:spPr>
      </p:pic>
      <p:sp>
        <p:nvSpPr>
          <p:cNvPr id="452" name="CustomShape 2"/>
          <p:cNvSpPr/>
          <p:nvPr/>
        </p:nvSpPr>
        <p:spPr>
          <a:xfrm>
            <a:off x="72360" y="144000"/>
            <a:ext cx="12814920" cy="101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6500" b="1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MONETARY POLICY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5729" y="6244438"/>
            <a:ext cx="12920362" cy="753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Image result for difficulty adjustment bitc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828" y="2002080"/>
            <a:ext cx="13961722" cy="555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Picture 453"/>
          <p:cNvPicPr/>
          <p:nvPr/>
        </p:nvPicPr>
        <p:blipFill>
          <a:blip r:embed="rId2"/>
          <a:stretch/>
        </p:blipFill>
        <p:spPr>
          <a:xfrm>
            <a:off x="616320" y="2003760"/>
            <a:ext cx="12118320" cy="6203520"/>
          </a:xfrm>
          <a:prstGeom prst="rect">
            <a:avLst/>
          </a:prstGeom>
          <a:ln>
            <a:noFill/>
          </a:ln>
        </p:spPr>
      </p:pic>
      <p:sp>
        <p:nvSpPr>
          <p:cNvPr id="455" name="CustomShape 1"/>
          <p:cNvSpPr/>
          <p:nvPr/>
        </p:nvSpPr>
        <p:spPr>
          <a:xfrm>
            <a:off x="11088000" y="8221680"/>
            <a:ext cx="16934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@AltsBryan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2592000" y="576000"/>
            <a:ext cx="8191800" cy="10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6500" b="1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681840" y="8928000"/>
            <a:ext cx="70934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 the original 9 page whitepaper: https://bitcoin.org/bitcoin.pdf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088000" y="8221680"/>
            <a:ext cx="16934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@AltsBryan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270080" y="8614440"/>
            <a:ext cx="10463400" cy="87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444600" indent="-443160">
              <a:lnSpc>
                <a:spcPct val="100000"/>
              </a:lnSpc>
              <a:buClr>
                <a:srgbClr val="002452"/>
              </a:buClr>
              <a:buSzPct val="75000"/>
              <a:buFont typeface="Symbol"/>
              <a:buChar char=""/>
            </a:pPr>
            <a:r>
              <a:rPr lang="en-AU" sz="3700" b="0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CLIENT SERVER NETWORK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2"/>
          <p:cNvSpPr/>
          <p:nvPr/>
        </p:nvSpPr>
        <p:spPr>
          <a:xfrm>
            <a:off x="2115360" y="3432960"/>
            <a:ext cx="4216320" cy="186372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3"/>
          <p:cNvSpPr/>
          <p:nvPr/>
        </p:nvSpPr>
        <p:spPr>
          <a:xfrm flipH="1">
            <a:off x="2109960" y="5562000"/>
            <a:ext cx="4216320" cy="199512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image2.png"/>
          <p:cNvPicPr/>
          <p:nvPr/>
        </p:nvPicPr>
        <p:blipFill>
          <a:blip r:embed="rId2"/>
          <a:stretch/>
        </p:blipFill>
        <p:spPr>
          <a:xfrm>
            <a:off x="8632800" y="3704400"/>
            <a:ext cx="3062520" cy="2743560"/>
          </a:xfrm>
          <a:prstGeom prst="rect">
            <a:avLst/>
          </a:prstGeom>
          <a:ln w="12600"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2438280" y="785160"/>
            <a:ext cx="8127000" cy="109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6500" b="1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CENTRAL BANKING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 rot="1440000">
            <a:off x="2965680" y="3944160"/>
            <a:ext cx="2562840" cy="435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Request payment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rot="20064000">
            <a:off x="2983680" y="6546960"/>
            <a:ext cx="2526120" cy="435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Commit payment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3.png"/>
          <p:cNvPicPr/>
          <p:nvPr/>
        </p:nvPicPr>
        <p:blipFill>
          <a:blip r:embed="rId3"/>
          <a:stretch/>
        </p:blipFill>
        <p:spPr>
          <a:xfrm>
            <a:off x="6643440" y="3504240"/>
            <a:ext cx="1307160" cy="274356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6458040" y="6228000"/>
            <a:ext cx="16776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Big Brother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image4.png"/>
          <p:cNvPicPr/>
          <p:nvPr/>
        </p:nvPicPr>
        <p:blipFill>
          <a:blip r:embed="rId4"/>
          <a:stretch/>
        </p:blipFill>
        <p:spPr>
          <a:xfrm>
            <a:off x="1203120" y="243396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134" name="CustomShape 8"/>
          <p:cNvSpPr/>
          <p:nvPr/>
        </p:nvSpPr>
        <p:spPr>
          <a:xfrm>
            <a:off x="1188000" y="3691080"/>
            <a:ext cx="679320" cy="390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image4.png"/>
          <p:cNvPicPr/>
          <p:nvPr/>
        </p:nvPicPr>
        <p:blipFill>
          <a:blip r:embed="rId4"/>
          <a:stretch/>
        </p:blipFill>
        <p:spPr>
          <a:xfrm>
            <a:off x="1203120" y="449388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136" name="CustomShape 9"/>
          <p:cNvSpPr/>
          <p:nvPr/>
        </p:nvSpPr>
        <p:spPr>
          <a:xfrm>
            <a:off x="1244880" y="5754240"/>
            <a:ext cx="564840" cy="390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mage4.png"/>
          <p:cNvPicPr/>
          <p:nvPr/>
        </p:nvPicPr>
        <p:blipFill>
          <a:blip r:embed="rId4"/>
          <a:stretch/>
        </p:blipFill>
        <p:spPr>
          <a:xfrm>
            <a:off x="1203120" y="655128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10"/>
          <p:cNvSpPr/>
          <p:nvPr/>
        </p:nvSpPr>
        <p:spPr>
          <a:xfrm>
            <a:off x="1052640" y="7817400"/>
            <a:ext cx="948960" cy="390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8466120" y="3713760"/>
            <a:ext cx="143640" cy="2711880"/>
          </a:xfrm>
          <a:prstGeom prst="rect">
            <a:avLst/>
          </a:prstGeom>
          <a:noFill/>
          <a:ln w="1260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11731320" y="3713760"/>
            <a:ext cx="143640" cy="2711880"/>
          </a:xfrm>
          <a:prstGeom prst="rect">
            <a:avLst/>
          </a:prstGeom>
          <a:noFill/>
          <a:ln w="1260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875480" y="5193720"/>
            <a:ext cx="3387240" cy="374400"/>
          </a:xfrm>
          <a:prstGeom prst="rect">
            <a:avLst/>
          </a:prstGeom>
          <a:solidFill>
            <a:srgbClr val="002452">
              <a:alpha val="53000"/>
            </a:srgbClr>
          </a:solidFill>
          <a:ln w="12600">
            <a:noFil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1239480" y="8398080"/>
            <a:ext cx="10463400" cy="87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444600" indent="-443160">
              <a:lnSpc>
                <a:spcPct val="100000"/>
              </a:lnSpc>
              <a:buClr>
                <a:srgbClr val="002452"/>
              </a:buClr>
              <a:buSzPct val="75000"/>
              <a:buFont typeface="Symbol"/>
              <a:buChar char=""/>
            </a:pPr>
            <a:r>
              <a:rPr lang="en-AU" sz="3700" b="0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PEER TO PEER NETWORK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image4.png"/>
          <p:cNvPicPr/>
          <p:nvPr/>
        </p:nvPicPr>
        <p:blipFill>
          <a:blip r:embed="rId2"/>
          <a:stretch/>
        </p:blipFill>
        <p:spPr>
          <a:xfrm>
            <a:off x="3631680" y="27039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3569760" y="3940560"/>
            <a:ext cx="77220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Alice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image4.png"/>
          <p:cNvPicPr/>
          <p:nvPr/>
        </p:nvPicPr>
        <p:blipFill>
          <a:blip r:embed="rId2"/>
          <a:stretch/>
        </p:blipFill>
        <p:spPr>
          <a:xfrm>
            <a:off x="8764200" y="614664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8768520" y="7385040"/>
            <a:ext cx="63972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image4.png"/>
          <p:cNvPicPr/>
          <p:nvPr/>
        </p:nvPicPr>
        <p:blipFill>
          <a:blip r:embed="rId2"/>
          <a:stretch/>
        </p:blipFill>
        <p:spPr>
          <a:xfrm>
            <a:off x="3633840" y="6161760"/>
            <a:ext cx="648720" cy="136224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3415680" y="7405920"/>
            <a:ext cx="108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Charlie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image4.png"/>
          <p:cNvPicPr/>
          <p:nvPr/>
        </p:nvPicPr>
        <p:blipFill>
          <a:blip r:embed="rId2"/>
          <a:stretch/>
        </p:blipFill>
        <p:spPr>
          <a:xfrm>
            <a:off x="8768520" y="2702520"/>
            <a:ext cx="648360" cy="136224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6"/>
          <p:cNvSpPr/>
          <p:nvPr/>
        </p:nvSpPr>
        <p:spPr>
          <a:xfrm>
            <a:off x="8640720" y="3940560"/>
            <a:ext cx="904680" cy="434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David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image2.png"/>
          <p:cNvPicPr/>
          <p:nvPr/>
        </p:nvPicPr>
        <p:blipFill>
          <a:blip r:embed="rId3"/>
          <a:stretch/>
        </p:blipFill>
        <p:spPr>
          <a:xfrm>
            <a:off x="1654200" y="2842920"/>
            <a:ext cx="1520640" cy="1362240"/>
          </a:xfrm>
          <a:prstGeom prst="rect">
            <a:avLst/>
          </a:prstGeom>
          <a:ln w="12600">
            <a:noFill/>
          </a:ln>
        </p:spPr>
      </p:pic>
      <p:pic>
        <p:nvPicPr>
          <p:cNvPr id="152" name="image2.png"/>
          <p:cNvPicPr/>
          <p:nvPr/>
        </p:nvPicPr>
        <p:blipFill>
          <a:blip r:embed="rId3"/>
          <a:stretch/>
        </p:blipFill>
        <p:spPr>
          <a:xfrm>
            <a:off x="1693800" y="6375600"/>
            <a:ext cx="1520640" cy="1362240"/>
          </a:xfrm>
          <a:prstGeom prst="rect">
            <a:avLst/>
          </a:prstGeom>
          <a:ln w="12600">
            <a:noFill/>
          </a:ln>
        </p:spPr>
      </p:pic>
      <p:pic>
        <p:nvPicPr>
          <p:cNvPr id="153" name="image2.png"/>
          <p:cNvPicPr/>
          <p:nvPr/>
        </p:nvPicPr>
        <p:blipFill>
          <a:blip r:embed="rId3"/>
          <a:stretch/>
        </p:blipFill>
        <p:spPr>
          <a:xfrm>
            <a:off x="9828720" y="6287040"/>
            <a:ext cx="1520640" cy="1362240"/>
          </a:xfrm>
          <a:prstGeom prst="rect">
            <a:avLst/>
          </a:prstGeom>
          <a:ln w="12600">
            <a:noFill/>
          </a:ln>
        </p:spPr>
      </p:pic>
      <p:pic>
        <p:nvPicPr>
          <p:cNvPr id="154" name="image2.png"/>
          <p:cNvPicPr/>
          <p:nvPr/>
        </p:nvPicPr>
        <p:blipFill>
          <a:blip r:embed="rId3"/>
          <a:stretch/>
        </p:blipFill>
        <p:spPr>
          <a:xfrm>
            <a:off x="9672840" y="2842920"/>
            <a:ext cx="1520640" cy="1362240"/>
          </a:xfrm>
          <a:prstGeom prst="rect">
            <a:avLst/>
          </a:prstGeom>
          <a:ln w="12600">
            <a:noFill/>
          </a:ln>
        </p:spPr>
      </p:pic>
      <p:sp>
        <p:nvSpPr>
          <p:cNvPr id="155" name="Line 7"/>
          <p:cNvSpPr/>
          <p:nvPr/>
        </p:nvSpPr>
        <p:spPr>
          <a:xfrm>
            <a:off x="4336560" y="3644640"/>
            <a:ext cx="4403880" cy="360"/>
          </a:xfrm>
          <a:prstGeom prst="line">
            <a:avLst/>
          </a:prstGeom>
          <a:ln w="38160" cap="rnd">
            <a:solidFill>
              <a:srgbClr val="002452"/>
            </a:solidFill>
            <a:custDash>
              <a:ds d="100000" sp="2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8"/>
          <p:cNvSpPr/>
          <p:nvPr/>
        </p:nvSpPr>
        <p:spPr>
          <a:xfrm>
            <a:off x="4339440" y="3740040"/>
            <a:ext cx="4370040" cy="3309480"/>
          </a:xfrm>
          <a:prstGeom prst="line">
            <a:avLst/>
          </a:prstGeom>
          <a:ln w="38160" cap="rnd">
            <a:solidFill>
              <a:srgbClr val="002452"/>
            </a:solidFill>
            <a:custDash>
              <a:ds d="100000" sp="2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9"/>
          <p:cNvSpPr/>
          <p:nvPr/>
        </p:nvSpPr>
        <p:spPr>
          <a:xfrm>
            <a:off x="4325760" y="7194600"/>
            <a:ext cx="4370760" cy="360"/>
          </a:xfrm>
          <a:prstGeom prst="line">
            <a:avLst/>
          </a:prstGeom>
          <a:ln w="38160" cap="rnd">
            <a:solidFill>
              <a:srgbClr val="002452"/>
            </a:solidFill>
            <a:custDash>
              <a:ds d="1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0"/>
          <p:cNvSpPr/>
          <p:nvPr/>
        </p:nvSpPr>
        <p:spPr>
          <a:xfrm flipV="1">
            <a:off x="4330080" y="3861720"/>
            <a:ext cx="4282920" cy="3291840"/>
          </a:xfrm>
          <a:prstGeom prst="line">
            <a:avLst/>
          </a:prstGeom>
          <a:ln w="38160" cap="rnd">
            <a:solidFill>
              <a:srgbClr val="002452"/>
            </a:solidFill>
            <a:custDash>
              <a:ds d="1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11"/>
          <p:cNvSpPr/>
          <p:nvPr/>
        </p:nvSpPr>
        <p:spPr>
          <a:xfrm flipV="1">
            <a:off x="9093600" y="4324320"/>
            <a:ext cx="360" cy="1780560"/>
          </a:xfrm>
          <a:prstGeom prst="line">
            <a:avLst/>
          </a:prstGeom>
          <a:ln w="38160" cap="rnd">
            <a:solidFill>
              <a:srgbClr val="002452"/>
            </a:solidFill>
            <a:custDash>
              <a:ds d="1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Line 12"/>
          <p:cNvSpPr/>
          <p:nvPr/>
        </p:nvSpPr>
        <p:spPr>
          <a:xfrm>
            <a:off x="3956040" y="4325760"/>
            <a:ext cx="360" cy="183456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4884840" y="5185440"/>
            <a:ext cx="3396600" cy="390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BROADCAST TRANSACTION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753080" y="780480"/>
            <a:ext cx="3497040" cy="109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6500" b="1" strike="noStrike" spc="-1">
                <a:solidFill>
                  <a:srgbClr val="00245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BITCOIN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50160" y="2282040"/>
            <a:ext cx="11702880" cy="56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AU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  <a:hlinkClick r:id="rId2"/>
              </a:rPr>
              <a:t>https://tradeblock.com/bitcoin/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  <a:hlinkClick r:id="rId3"/>
              </a:rPr>
              <a:t>https://tradeblock.com/bitcoin/address/1NE54U3haTsTksveVprS28DHdqX62P3fJU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472480" y="7977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472480" y="7977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2472480" y="37119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3"/>
          <p:cNvSpPr/>
          <p:nvPr/>
        </p:nvSpPr>
        <p:spPr>
          <a:xfrm flipV="1">
            <a:off x="4395240" y="2669040"/>
            <a:ext cx="360" cy="124020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096800" y="99792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4096800" y="392076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6"/>
          <p:cNvSpPr/>
          <p:nvPr/>
        </p:nvSpPr>
        <p:spPr>
          <a:xfrm flipV="1">
            <a:off x="4395240" y="-104760"/>
            <a:ext cx="360" cy="1097280"/>
          </a:xfrm>
          <a:prstGeom prst="line">
            <a:avLst/>
          </a:prstGeom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472480" y="7977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2472480" y="37119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"/>
          <p:cNvSpPr/>
          <p:nvPr/>
        </p:nvSpPr>
        <p:spPr>
          <a:xfrm flipV="1">
            <a:off x="4395240" y="2669040"/>
            <a:ext cx="360" cy="124020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4096800" y="99792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4096800" y="392076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6"/>
          <p:cNvSpPr/>
          <p:nvPr/>
        </p:nvSpPr>
        <p:spPr>
          <a:xfrm flipV="1">
            <a:off x="4395240" y="-104760"/>
            <a:ext cx="360" cy="1097280"/>
          </a:xfrm>
          <a:prstGeom prst="line">
            <a:avLst/>
          </a:prstGeom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8569800" y="4763160"/>
            <a:ext cx="246204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MEMPOOL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7893000" y="781200"/>
            <a:ext cx="3815640" cy="363852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9"/>
          <p:cNvSpPr/>
          <p:nvPr/>
        </p:nvSpPr>
        <p:spPr>
          <a:xfrm>
            <a:off x="8284320" y="412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10"/>
          <p:cNvSpPr/>
          <p:nvPr/>
        </p:nvSpPr>
        <p:spPr>
          <a:xfrm>
            <a:off x="8284320" y="379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1"/>
          <p:cNvSpPr/>
          <p:nvPr/>
        </p:nvSpPr>
        <p:spPr>
          <a:xfrm>
            <a:off x="8284320" y="346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12"/>
          <p:cNvSpPr/>
          <p:nvPr/>
        </p:nvSpPr>
        <p:spPr>
          <a:xfrm>
            <a:off x="8284320" y="313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13"/>
          <p:cNvSpPr/>
          <p:nvPr/>
        </p:nvSpPr>
        <p:spPr>
          <a:xfrm>
            <a:off x="8284320" y="280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14"/>
          <p:cNvSpPr/>
          <p:nvPr/>
        </p:nvSpPr>
        <p:spPr>
          <a:xfrm>
            <a:off x="8284320" y="247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15"/>
          <p:cNvSpPr/>
          <p:nvPr/>
        </p:nvSpPr>
        <p:spPr>
          <a:xfrm>
            <a:off x="8284320" y="214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16"/>
          <p:cNvSpPr/>
          <p:nvPr/>
        </p:nvSpPr>
        <p:spPr>
          <a:xfrm>
            <a:off x="8284320" y="181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17"/>
          <p:cNvSpPr/>
          <p:nvPr/>
        </p:nvSpPr>
        <p:spPr>
          <a:xfrm>
            <a:off x="8284320" y="148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18"/>
          <p:cNvSpPr/>
          <p:nvPr/>
        </p:nvSpPr>
        <p:spPr>
          <a:xfrm>
            <a:off x="8284320" y="115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472480" y="7977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2472480" y="371196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2472480" y="6626520"/>
            <a:ext cx="2584080" cy="186624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4"/>
          <p:cNvSpPr/>
          <p:nvPr/>
        </p:nvSpPr>
        <p:spPr>
          <a:xfrm flipV="1">
            <a:off x="4395240" y="-104760"/>
            <a:ext cx="360" cy="1097280"/>
          </a:xfrm>
          <a:prstGeom prst="line">
            <a:avLst/>
          </a:prstGeom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5"/>
          <p:cNvSpPr/>
          <p:nvPr/>
        </p:nvSpPr>
        <p:spPr>
          <a:xfrm flipV="1">
            <a:off x="4395240" y="2669040"/>
            <a:ext cx="360" cy="124020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6"/>
          <p:cNvSpPr/>
          <p:nvPr/>
        </p:nvSpPr>
        <p:spPr>
          <a:xfrm flipV="1">
            <a:off x="4395240" y="5592240"/>
            <a:ext cx="360" cy="1240560"/>
          </a:xfrm>
          <a:prstGeom prst="line">
            <a:avLst/>
          </a:prstGeom>
          <a:ln w="25560">
            <a:solidFill>
              <a:srgbClr val="00245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4096800" y="99792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4096800" y="392076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4096800" y="6843240"/>
            <a:ext cx="595440" cy="529560"/>
          </a:xfrm>
          <a:prstGeom prst="rect">
            <a:avLst/>
          </a:prstGeom>
          <a:noFill/>
          <a:ln w="255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8569800" y="4763160"/>
            <a:ext cx="2462040" cy="64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AU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MEMPOOL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7893000" y="781200"/>
            <a:ext cx="3815640" cy="3638520"/>
          </a:xfrm>
          <a:prstGeom prst="rect">
            <a:avLst/>
          </a:prstGeom>
          <a:noFill/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12"/>
          <p:cNvSpPr/>
          <p:nvPr/>
        </p:nvSpPr>
        <p:spPr>
          <a:xfrm>
            <a:off x="8284320" y="412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13"/>
          <p:cNvSpPr/>
          <p:nvPr/>
        </p:nvSpPr>
        <p:spPr>
          <a:xfrm>
            <a:off x="8284320" y="379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14"/>
          <p:cNvSpPr/>
          <p:nvPr/>
        </p:nvSpPr>
        <p:spPr>
          <a:xfrm>
            <a:off x="8284320" y="346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15"/>
          <p:cNvSpPr/>
          <p:nvPr/>
        </p:nvSpPr>
        <p:spPr>
          <a:xfrm>
            <a:off x="8284320" y="313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6"/>
          <p:cNvSpPr/>
          <p:nvPr/>
        </p:nvSpPr>
        <p:spPr>
          <a:xfrm>
            <a:off x="8284320" y="280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7"/>
          <p:cNvSpPr/>
          <p:nvPr/>
        </p:nvSpPr>
        <p:spPr>
          <a:xfrm>
            <a:off x="8284320" y="247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8"/>
          <p:cNvSpPr/>
          <p:nvPr/>
        </p:nvSpPr>
        <p:spPr>
          <a:xfrm>
            <a:off x="8284320" y="214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19"/>
          <p:cNvSpPr/>
          <p:nvPr/>
        </p:nvSpPr>
        <p:spPr>
          <a:xfrm>
            <a:off x="8284320" y="181296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20"/>
          <p:cNvSpPr/>
          <p:nvPr/>
        </p:nvSpPr>
        <p:spPr>
          <a:xfrm>
            <a:off x="8284320" y="148320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21"/>
          <p:cNvSpPr/>
          <p:nvPr/>
        </p:nvSpPr>
        <p:spPr>
          <a:xfrm>
            <a:off x="8284320" y="1153080"/>
            <a:ext cx="3034080" cy="360"/>
          </a:xfrm>
          <a:prstGeom prst="line">
            <a:avLst/>
          </a:prstGeom>
          <a:ln w="38160">
            <a:solidFill>
              <a:srgbClr val="0024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204</Words>
  <Application>Microsoft Office PowerPoint</Application>
  <PresentationFormat>Custom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DejaVu Sans</vt:lpstr>
      <vt:lpstr>Helvetica Light</vt:lpstr>
      <vt:lpstr>WenQuanYi Micro Hei</vt:lpstr>
      <vt:lpstr>Arial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Matthias Polet</cp:lastModifiedBy>
  <cp:revision>26</cp:revision>
  <dcterms:modified xsi:type="dcterms:W3CDTF">2017-12-13T09:13:42Z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