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772400" cy="100584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1380" y="-4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799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79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5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24711" y="752094"/>
            <a:ext cx="5633085" cy="0"/>
          </a:xfrm>
          <a:custGeom>
            <a:avLst/>
            <a:gdLst/>
            <a:ahLst/>
            <a:cxnLst/>
            <a:rect l="l" t="t" r="r" b="b"/>
            <a:pathLst>
              <a:path w="5633084">
                <a:moveTo>
                  <a:pt x="0" y="0"/>
                </a:moveTo>
                <a:lnTo>
                  <a:pt x="5632703" y="0"/>
                </a:lnTo>
              </a:path>
            </a:pathLst>
          </a:custGeom>
          <a:ln w="576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24711" y="710183"/>
            <a:ext cx="5633085" cy="0"/>
          </a:xfrm>
          <a:custGeom>
            <a:avLst/>
            <a:gdLst/>
            <a:ahLst/>
            <a:cxnLst/>
            <a:rect l="l" t="t" r="r" b="b"/>
            <a:pathLst>
              <a:path w="5633084">
                <a:moveTo>
                  <a:pt x="0" y="0"/>
                </a:moveTo>
                <a:lnTo>
                  <a:pt x="5632703" y="0"/>
                </a:lnTo>
              </a:path>
            </a:pathLst>
          </a:custGeom>
          <a:ln w="104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5"/>
            <a:ext cx="6995159" cy="16093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59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7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371599" y="1524000"/>
            <a:ext cx="4953001" cy="4648200"/>
          </a:xfrm>
          <a:prstGeom prst="rect">
            <a:avLst/>
          </a:prstGeom>
          <a:blipFill>
            <a:blip r:embed="rId3" cstate="print"/>
            <a:srcRect/>
            <a:stretch>
              <a:fillRect l="-4617" t="-14755" r="-8371" b="-41037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Ellipse 4"/>
          <p:cNvSpPr/>
          <p:nvPr/>
        </p:nvSpPr>
        <p:spPr>
          <a:xfrm>
            <a:off x="4267200" y="4038600"/>
            <a:ext cx="304800" cy="304800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3657600" y="5105400"/>
            <a:ext cx="304800" cy="304800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3124200" y="4343400"/>
            <a:ext cx="304800" cy="304800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4534469" y="3960167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>
                <a:solidFill>
                  <a:schemeClr val="accent2"/>
                </a:solidFill>
              </a:rPr>
              <a:t>I35E</a:t>
            </a:r>
            <a:endParaRPr lang="de-DE">
              <a:solidFill>
                <a:schemeClr val="accent2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468400" y="5329534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>
                <a:solidFill>
                  <a:schemeClr val="accent2"/>
                </a:solidFill>
              </a:rPr>
              <a:t>TH5</a:t>
            </a:r>
            <a:endParaRPr lang="de-DE">
              <a:solidFill>
                <a:schemeClr val="accent2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237407" y="452497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>
                <a:solidFill>
                  <a:schemeClr val="accent2"/>
                </a:solidFill>
              </a:rPr>
              <a:t>I94</a:t>
            </a:r>
            <a:endParaRPr lang="de-DE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</Words>
  <Application>Microsoft Office PowerPoint</Application>
  <PresentationFormat>Benutzerdefiniert</PresentationFormat>
  <Paragraphs>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Congestion Report 2014</dc:title>
  <dc:creator>Pawl1Liz</dc:creator>
  <cp:lastModifiedBy>Matthias Sommer</cp:lastModifiedBy>
  <cp:revision>2</cp:revision>
  <dcterms:created xsi:type="dcterms:W3CDTF">2016-07-01T10:11:44Z</dcterms:created>
  <dcterms:modified xsi:type="dcterms:W3CDTF">2016-07-01T08:19:48Z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2016-07-01T00:00:00Z</vt:filetime>
  </property>
  <property fmtid="{D5CDD505-2E9C-101B-9397-08002B2CF9AE}" pid="3" name="LastSaved">
    <vt:filetime>2016-07-01T00:00:00Z</vt:filetime>
  </property>
</Properties>
</file>