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Guimard" userId="e30b607f-d281-4770-a211-cf6e1567842f" providerId="ADAL" clId="{C5F4E583-CB9F-46ED-A16A-0EDEEC1DD266}"/>
    <pc:docChg chg="modSld">
      <pc:chgData name="M Guimard" userId="e30b607f-d281-4770-a211-cf6e1567842f" providerId="ADAL" clId="{C5F4E583-CB9F-46ED-A16A-0EDEEC1DD266}" dt="2021-10-08T08:27:46.713" v="113" actId="2711"/>
      <pc:docMkLst>
        <pc:docMk/>
      </pc:docMkLst>
      <pc:sldChg chg="modSp mod">
        <pc:chgData name="M Guimard" userId="e30b607f-d281-4770-a211-cf6e1567842f" providerId="ADAL" clId="{C5F4E583-CB9F-46ED-A16A-0EDEEC1DD266}" dt="2021-10-08T08:27:46.713" v="113" actId="2711"/>
        <pc:sldMkLst>
          <pc:docMk/>
          <pc:sldMk cId="2484258867" sldId="264"/>
        </pc:sldMkLst>
        <pc:spChg chg="mod">
          <ac:chgData name="M Guimard" userId="e30b607f-d281-4770-a211-cf6e1567842f" providerId="ADAL" clId="{C5F4E583-CB9F-46ED-A16A-0EDEEC1DD266}" dt="2021-10-08T08:27:25.012" v="112" actId="20577"/>
          <ac:spMkLst>
            <pc:docMk/>
            <pc:sldMk cId="2484258867" sldId="264"/>
            <ac:spMk id="5" creationId="{3EF44D7F-46E9-4CD2-87C4-B6A652CDBFC0}"/>
          </ac:spMkLst>
        </pc:spChg>
        <pc:spChg chg="mod">
          <ac:chgData name="M Guimard" userId="e30b607f-d281-4770-a211-cf6e1567842f" providerId="ADAL" clId="{C5F4E583-CB9F-46ED-A16A-0EDEEC1DD266}" dt="2021-10-08T08:27:46.713" v="113" actId="2711"/>
          <ac:spMkLst>
            <pc:docMk/>
            <pc:sldMk cId="2484258867" sldId="264"/>
            <ac:spMk id="6" creationId="{208F5F73-CE54-4C37-AA30-15962D08E73D}"/>
          </ac:spMkLst>
        </pc:spChg>
      </pc:sldChg>
      <pc:sldChg chg="modSp mod">
        <pc:chgData name="M Guimard" userId="e30b607f-d281-4770-a211-cf6e1567842f" providerId="ADAL" clId="{C5F4E583-CB9F-46ED-A16A-0EDEEC1DD266}" dt="2021-10-08T08:20:13.392" v="19" actId="20577"/>
        <pc:sldMkLst>
          <pc:docMk/>
          <pc:sldMk cId="450942570" sldId="265"/>
        </pc:sldMkLst>
        <pc:spChg chg="mod">
          <ac:chgData name="M Guimard" userId="e30b607f-d281-4770-a211-cf6e1567842f" providerId="ADAL" clId="{C5F4E583-CB9F-46ED-A16A-0EDEEC1DD266}" dt="2021-10-08T08:20:13.392" v="19" actId="20577"/>
          <ac:spMkLst>
            <pc:docMk/>
            <pc:sldMk cId="450942570" sldId="265"/>
            <ac:spMk id="5" creationId="{2FEC3BB1-38CA-4BBD-8BF5-17A0FBA6DB6F}"/>
          </ac:spMkLst>
        </pc:spChg>
        <pc:spChg chg="mod">
          <ac:chgData name="M Guimard" userId="e30b607f-d281-4770-a211-cf6e1567842f" providerId="ADAL" clId="{C5F4E583-CB9F-46ED-A16A-0EDEEC1DD266}" dt="2021-10-08T08:20:04.254" v="10" actId="20577"/>
          <ac:spMkLst>
            <pc:docMk/>
            <pc:sldMk cId="450942570" sldId="265"/>
            <ac:spMk id="9" creationId="{0F68E396-2512-418B-AFE4-201EDD47D1AE}"/>
          </ac:spMkLst>
        </pc:spChg>
      </pc:sldChg>
      <pc:sldChg chg="modSp mod">
        <pc:chgData name="M Guimard" userId="e30b607f-d281-4770-a211-cf6e1567842f" providerId="ADAL" clId="{C5F4E583-CB9F-46ED-A16A-0EDEEC1DD266}" dt="2021-10-08T08:21:02.395" v="49" actId="1076"/>
        <pc:sldMkLst>
          <pc:docMk/>
          <pc:sldMk cId="2269072543" sldId="266"/>
        </pc:sldMkLst>
        <pc:spChg chg="mod">
          <ac:chgData name="M Guimard" userId="e30b607f-d281-4770-a211-cf6e1567842f" providerId="ADAL" clId="{C5F4E583-CB9F-46ED-A16A-0EDEEC1DD266}" dt="2021-10-08T08:20:56.231" v="48" actId="1076"/>
          <ac:spMkLst>
            <pc:docMk/>
            <pc:sldMk cId="2269072543" sldId="266"/>
            <ac:spMk id="3" creationId="{12084312-FCCE-42F7-A993-BA40490F1023}"/>
          </ac:spMkLst>
        </pc:spChg>
        <pc:spChg chg="mod">
          <ac:chgData name="M Guimard" userId="e30b607f-d281-4770-a211-cf6e1567842f" providerId="ADAL" clId="{C5F4E583-CB9F-46ED-A16A-0EDEEC1DD266}" dt="2021-10-08T08:21:02.395" v="49" actId="1076"/>
          <ac:spMkLst>
            <pc:docMk/>
            <pc:sldMk cId="2269072543" sldId="266"/>
            <ac:spMk id="4" creationId="{E762AAD0-34D8-419F-BA59-6E28C50D3E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5CF7-DEB6-4685-AC00-0734B09E5E0D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55FF-7034-42FE-B1E8-99F9ABFFAD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7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8C961-F583-48D4-B3F0-43D7A14E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763F81-E08B-4434-84E8-D5E96C2D1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9219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C02F8-F30C-4A26-A105-D650E87D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FAB786-C03C-4CB8-8FB3-402EBF1B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3644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95D182-F77A-4469-9FE9-3CCED955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18561" y="1958332"/>
            <a:ext cx="2937600" cy="34846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2E89AA-4C17-4CCF-AA08-79768AA01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958332"/>
            <a:ext cx="8634241" cy="34846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27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B2D89-A946-4E1B-9144-6DA85ADE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BBCB6-A561-4EB2-8C14-39EC10E1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9027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FEE16-08EC-4F1F-A26E-3E1CEC5A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8A78B-2E85-4122-83DA-E72AFC59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1pPr>
            <a:lvl2pPr marL="552938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2pPr>
            <a:lvl3pPr marL="1105875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3pPr>
            <a:lvl4pPr marL="1658813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4pPr>
            <a:lvl5pPr marL="221175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5pPr>
            <a:lvl6pPr marL="2764688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6pPr>
            <a:lvl7pPr marL="3317626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7pPr>
            <a:lvl8pPr marL="3870564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8pPr>
            <a:lvl9pPr marL="4423501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6999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8A6B1-D08E-418F-977F-041563CE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E9A81-A37D-4984-8579-9B0CA010F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3482758"/>
            <a:ext cx="5568000" cy="19602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EA78F3-9DB9-4C54-AB5B-EE5A64D0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3482758"/>
            <a:ext cx="5568000" cy="19602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505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06691-42B4-4B85-8E73-F6AC0401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7D1B1-67FC-4786-8152-0EB44911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990024-3DD3-40C3-B19C-5F58ECA79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145D56-80FA-4C0F-9D7D-8A3271BB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867637-2067-417E-8165-538DE261A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7101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82886-0603-4BDB-AE46-F266CB0F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57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541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1EA13-AB6C-4895-8B57-8F736504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BD88E-8067-47A1-BB3A-D5228A0E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B7E2FA-FB5C-4950-9D44-8BF1BCC2D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17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149D2-1984-4500-AEE3-DDF15E55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A17997-17C7-492B-911A-E437A0439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71A81B-0D33-4B40-BA85-2C97C36F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4298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AC9163E-4BC4-4E1C-80A4-26CE75CFB163}"/>
              </a:ext>
            </a:extLst>
          </p:cNvPr>
          <p:cNvSpPr/>
          <p:nvPr/>
        </p:nvSpPr>
        <p:spPr>
          <a:xfrm flipH="1" flipV="1">
            <a:off x="0" y="5442329"/>
            <a:ext cx="12191244" cy="14150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177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u titre 2">
            <a:extLst>
              <a:ext uri="{FF2B5EF4-FFF2-40B4-BE49-F238E27FC236}">
                <a16:creationId xmlns:a16="http://schemas.microsoft.com/office/drawing/2014/main" id="{AF3153CB-273D-476E-ACB4-831EBD4D7B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59239"/>
            <a:ext cx="10885039" cy="1306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1FEE2C-D786-462A-8FFB-86DC8BAA32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3483090"/>
            <a:ext cx="11320441" cy="1959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6194A9-C2A9-403D-A0AA-99513AAD5C0F}"/>
              </a:ext>
            </a:extLst>
          </p:cNvPr>
          <p:cNvSpPr txBox="1"/>
          <p:nvPr/>
        </p:nvSpPr>
        <p:spPr>
          <a:xfrm>
            <a:off x="435402" y="6313102"/>
            <a:ext cx="2830110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fr-FR" sz="1693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4F3F7F-A765-4104-9C82-D6F34F78DBC8}"/>
              </a:ext>
            </a:extLst>
          </p:cNvPr>
          <p:cNvSpPr txBox="1"/>
          <p:nvPr/>
        </p:nvSpPr>
        <p:spPr>
          <a:xfrm>
            <a:off x="4136315" y="6313102"/>
            <a:ext cx="3918614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fr-FR" sz="1693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F1A1C9-0193-465E-B821-D380E1E16166}"/>
              </a:ext>
            </a:extLst>
          </p:cNvPr>
          <p:cNvSpPr txBox="1"/>
          <p:nvPr/>
        </p:nvSpPr>
        <p:spPr>
          <a:xfrm>
            <a:off x="8925732" y="6313102"/>
            <a:ext cx="2830110" cy="4353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1F81C06-9EB7-4333-B2B5-738442457DBE}" type="slidenum">
              <a:rPr sz="2177"/>
              <a:t>‹N°›</a:t>
            </a:fld>
            <a:endParaRPr lang="fr-FR" sz="1693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3300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fr-FR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54F1C-0285-4E17-A212-D3F019D3F347}"/>
              </a:ext>
            </a:extLst>
          </p:cNvPr>
          <p:cNvSpPr txBox="1">
            <a:spLocks/>
          </p:cNvSpPr>
          <p:nvPr/>
        </p:nvSpPr>
        <p:spPr>
          <a:xfrm>
            <a:off x="264255" y="-196466"/>
            <a:ext cx="12190817" cy="1306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fr-FR"/>
            </a:defPPr>
            <a:lvl1pPr marL="0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938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5875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8813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11751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4688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7626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0564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23501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28" dirty="0">
                <a:cs typeface="Tahoma" pitchFamily="2"/>
              </a:rPr>
              <a:t>Comparaison des résultats obtenus sur des donnée antérieurs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71098-5F4B-4D87-A779-897A1B009ED8}"/>
              </a:ext>
            </a:extLst>
          </p:cNvPr>
          <p:cNvSpPr txBox="1"/>
          <p:nvPr/>
        </p:nvSpPr>
        <p:spPr>
          <a:xfrm>
            <a:off x="494950" y="964734"/>
            <a:ext cx="844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Identification et correction des données erronées:</a:t>
            </a:r>
          </a:p>
          <a:p>
            <a:r>
              <a:rPr lang="fr-FR" dirty="0"/>
              <a:t>	Lors de l’analyse des données antérieurs il m’est apparue que certaines avaient </a:t>
            </a:r>
          </a:p>
          <a:p>
            <a:r>
              <a:rPr lang="fr-FR" dirty="0"/>
              <a:t>	un prix nul ou carrément négatif. J’ai donc pris la décision de supprimer ces 	données pour avec pour conséquence d’améliorer la complexité de mon                               	algorithme.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F44D7F-46E9-4CD2-87C4-B6A652CDBFC0}"/>
              </a:ext>
            </a:extLst>
          </p:cNvPr>
          <p:cNvSpPr txBox="1"/>
          <p:nvPr/>
        </p:nvSpPr>
        <p:spPr>
          <a:xfrm>
            <a:off x="264255" y="2533475"/>
            <a:ext cx="468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fichier </a:t>
            </a:r>
            <a:r>
              <a:rPr lang="fr-FR" b="0" dirty="0">
                <a:effectLst/>
                <a:latin typeface="Consolas" panose="020B0609020204030204" pitchFamily="49" charset="0"/>
              </a:rPr>
              <a:t>dataset1_Python+P7:</a:t>
            </a:r>
          </a:p>
          <a:p>
            <a:r>
              <a:rPr lang="fr-FR" dirty="0">
                <a:latin typeface="Consolas" panose="020B0609020204030204" pitchFamily="49" charset="0"/>
              </a:rPr>
              <a:t>	- Il y a 44 données erronées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8F5F73-CE54-4C37-AA30-15962D08E73D}"/>
              </a:ext>
            </a:extLst>
          </p:cNvPr>
          <p:cNvSpPr txBox="1"/>
          <p:nvPr/>
        </p:nvSpPr>
        <p:spPr>
          <a:xfrm>
            <a:off x="6484690" y="2617365"/>
            <a:ext cx="49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Pour le fichier dataset2_Python+P7:</a:t>
            </a:r>
          </a:p>
          <a:p>
            <a:r>
              <a:rPr lang="fr-FR" dirty="0">
                <a:latin typeface="Consolas" panose="020B0609020204030204" pitchFamily="49" charset="0"/>
              </a:rPr>
              <a:t>	- Il y a 459 données erronées</a:t>
            </a:r>
          </a:p>
        </p:txBody>
      </p:sp>
    </p:spTree>
    <p:extLst>
      <p:ext uri="{BB962C8B-B14F-4D97-AF65-F5344CB8AC3E}">
        <p14:creationId xmlns:p14="http://schemas.microsoft.com/office/powerpoint/2010/main" val="248425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9A53A7D5-3E57-46AA-AE7A-407612BB8502}"/>
              </a:ext>
            </a:extLst>
          </p:cNvPr>
          <p:cNvSpPr txBox="1">
            <a:spLocks/>
          </p:cNvSpPr>
          <p:nvPr/>
        </p:nvSpPr>
        <p:spPr>
          <a:xfrm>
            <a:off x="943763" y="-271967"/>
            <a:ext cx="12190817" cy="1306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fr-FR"/>
            </a:defPPr>
            <a:lvl1pPr marL="0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938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5875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8813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11751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4688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7626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0564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23501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28" dirty="0">
                <a:cs typeface="Tahoma" pitchFamily="2"/>
              </a:rPr>
              <a:t>Comparaison des résultats obtenus sur le premier jeux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EC3BB1-38CA-4BBD-8BF5-17A0FBA6DB6F}"/>
              </a:ext>
            </a:extLst>
          </p:cNvPr>
          <p:cNvSpPr txBox="1"/>
          <p:nvPr/>
        </p:nvSpPr>
        <p:spPr>
          <a:xfrm>
            <a:off x="336135" y="1179320"/>
            <a:ext cx="4700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Sienna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Action(s) achetée(s): 1 action</a:t>
            </a: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Share-GRUT </a:t>
            </a:r>
          </a:p>
          <a:p>
            <a:endParaRPr lang="fr-FR" altLang="fr-FR" dirty="0">
              <a:latin typeface="Arial Unicode MS"/>
            </a:endParaRPr>
          </a:p>
          <a:p>
            <a:r>
              <a:rPr lang="fr-FR" altLang="fr-FR" dirty="0">
                <a:latin typeface="Arial Unicode MS"/>
              </a:rPr>
              <a:t>Investissement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498.76 euros</a:t>
            </a:r>
          </a:p>
          <a:p>
            <a:endParaRPr lang="fr-FR" altLang="fr-FR" dirty="0">
              <a:latin typeface="Arial Unicode MS"/>
            </a:endParaRPr>
          </a:p>
          <a:p>
            <a:r>
              <a:rPr lang="fr-FR" altLang="fr-FR" dirty="0">
                <a:latin typeface="Arial Unicode MS"/>
              </a:rPr>
              <a:t>Profit réalisé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196.61 euros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68E396-2512-418B-AFE4-201EDD47D1AE}"/>
              </a:ext>
            </a:extLst>
          </p:cNvPr>
          <p:cNvSpPr txBox="1"/>
          <p:nvPr/>
        </p:nvSpPr>
        <p:spPr>
          <a:xfrm>
            <a:off x="7039171" y="1179320"/>
            <a:ext cx="4623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Matthieu:</a:t>
            </a:r>
          </a:p>
          <a:p>
            <a:endParaRPr lang="fr-FR" dirty="0"/>
          </a:p>
          <a:p>
            <a:r>
              <a:rPr lang="fr-FR" dirty="0"/>
              <a:t>Actions achetées: 22 actions</a:t>
            </a:r>
          </a:p>
          <a:p>
            <a:r>
              <a:rPr lang="fr-FR" dirty="0"/>
              <a:t>Share-KMTG, Share-GHIZ, Share-NHWA,</a:t>
            </a:r>
          </a:p>
          <a:p>
            <a:r>
              <a:rPr lang="fr-FR" dirty="0"/>
              <a:t>Share-UEZB, Share-LPDM, Share-MTLR,</a:t>
            </a:r>
          </a:p>
          <a:p>
            <a:r>
              <a:rPr lang="fr-FR" dirty="0"/>
              <a:t>Share-USSR, Share-YRRO, Share-LYRY,</a:t>
            </a:r>
          </a:p>
          <a:p>
            <a:r>
              <a:rPr lang="fr-FR" dirty="0"/>
              <a:t>Share-SULM, Share-BZBC, Share-QVQY,</a:t>
            </a:r>
          </a:p>
          <a:p>
            <a:r>
              <a:rPr lang="fr-FR" dirty="0"/>
              <a:t>Share-FHZN, Share-EAIO, Share-QKFA,</a:t>
            </a:r>
          </a:p>
          <a:p>
            <a:r>
              <a:rPr lang="fr-FR" dirty="0"/>
              <a:t>Share-QUQS, Share-WYIT, Share-SCKQ ,</a:t>
            </a:r>
          </a:p>
          <a:p>
            <a:r>
              <a:rPr lang="fr-FR" dirty="0"/>
              <a:t>Share-VQOW, Share-OZBN, Share-RBXY,</a:t>
            </a:r>
          </a:p>
          <a:p>
            <a:r>
              <a:rPr lang="fr-FR" dirty="0"/>
              <a:t>Share-MJEL</a:t>
            </a:r>
          </a:p>
          <a:p>
            <a:endParaRPr lang="fr-FR" dirty="0"/>
          </a:p>
          <a:p>
            <a:r>
              <a:rPr lang="fr-FR" dirty="0"/>
              <a:t>Investissement: 471,49 euros</a:t>
            </a:r>
          </a:p>
          <a:p>
            <a:endParaRPr lang="fr-FR" dirty="0"/>
          </a:p>
          <a:p>
            <a:r>
              <a:rPr lang="fr-FR" dirty="0"/>
              <a:t>Profit réalisé: 198,54 euros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68B0196-2393-4912-9403-9D4929CFAD90}"/>
              </a:ext>
            </a:extLst>
          </p:cNvPr>
          <p:cNvCxnSpPr/>
          <p:nvPr/>
        </p:nvCxnSpPr>
        <p:spPr>
          <a:xfrm>
            <a:off x="5947873" y="1034192"/>
            <a:ext cx="0" cy="4400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4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9025B-E3D3-48EB-B741-9893CFB22485}"/>
              </a:ext>
            </a:extLst>
          </p:cNvPr>
          <p:cNvSpPr txBox="1">
            <a:spLocks/>
          </p:cNvSpPr>
          <p:nvPr/>
        </p:nvSpPr>
        <p:spPr>
          <a:xfrm>
            <a:off x="943763" y="-271967"/>
            <a:ext cx="12190817" cy="1306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fr-FR"/>
            </a:defPPr>
            <a:lvl1pPr marL="0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938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5875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8813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11751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4688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7626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0564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23501" algn="l" defTabSz="1105875" rtl="0" eaLnBrk="1" latinLnBrk="0" hangingPunct="1"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28" dirty="0">
                <a:cs typeface="Tahoma" pitchFamily="2"/>
              </a:rPr>
              <a:t>Comparaison des résultats obtenus sur le premier jeux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084312-FCCE-42F7-A993-BA40490F1023}"/>
              </a:ext>
            </a:extLst>
          </p:cNvPr>
          <p:cNvSpPr txBox="1"/>
          <p:nvPr/>
        </p:nvSpPr>
        <p:spPr>
          <a:xfrm>
            <a:off x="387409" y="856154"/>
            <a:ext cx="47001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Sienna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Action(s) achetée(s): 18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Share-ECAQ, Share-IXC,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Share-FWBE, Share-ZOFA,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Share-PLLK, Share-YFVZ,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Share-ANFX, Share-PATS,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Share-NDKR, Share-ALIY,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Share-JWGF, Share-JGTW,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Share-FAPS, Share-VCAX,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Share-LFXB, Share-DWSK,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Share-XQII, Share-ROOM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altLang="fr-FR" dirty="0">
              <a:latin typeface="Arial Unicode MS"/>
            </a:endParaRPr>
          </a:p>
          <a:p>
            <a:r>
              <a:rPr lang="fr-FR" altLang="fr-FR" dirty="0">
                <a:latin typeface="Arial Unicode MS"/>
              </a:rPr>
              <a:t>Investissement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489,24 euros</a:t>
            </a:r>
          </a:p>
          <a:p>
            <a:endParaRPr lang="fr-FR" altLang="fr-FR" dirty="0">
              <a:latin typeface="Arial Unicode MS"/>
            </a:endParaRPr>
          </a:p>
          <a:p>
            <a:r>
              <a:rPr lang="fr-FR" altLang="fr-FR" dirty="0">
                <a:latin typeface="Arial Unicode MS"/>
              </a:rPr>
              <a:t>Profit réalisé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193,78 euros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62AAD0-34D8-419F-BA59-6E28C50D3E16}"/>
              </a:ext>
            </a:extLst>
          </p:cNvPr>
          <p:cNvSpPr txBox="1"/>
          <p:nvPr/>
        </p:nvSpPr>
        <p:spPr>
          <a:xfrm>
            <a:off x="7229589" y="898883"/>
            <a:ext cx="4623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Matthieu:</a:t>
            </a:r>
          </a:p>
          <a:p>
            <a:endParaRPr lang="fr-FR" dirty="0"/>
          </a:p>
          <a:p>
            <a:r>
              <a:rPr lang="fr-FR" dirty="0"/>
              <a:t>Actions achetées: 19 actions</a:t>
            </a:r>
          </a:p>
          <a:p>
            <a:r>
              <a:rPr lang="fr-FR" dirty="0"/>
              <a:t>Share-ECAQ, Share-IXCI, Share-FWBE,</a:t>
            </a:r>
          </a:p>
          <a:p>
            <a:r>
              <a:rPr lang="fr-FR" dirty="0"/>
              <a:t>Share-ZOFA, Share-PLLK, Share-LXZU,</a:t>
            </a:r>
          </a:p>
          <a:p>
            <a:r>
              <a:rPr lang="fr-FR" dirty="0"/>
              <a:t>Share-YFVZ, Share-ANFX, Share-PATS,</a:t>
            </a:r>
          </a:p>
          <a:p>
            <a:r>
              <a:rPr lang="fr-FR" dirty="0"/>
              <a:t>Share-SCWM, Share-NDKR, Share-ALIY,</a:t>
            </a:r>
          </a:p>
          <a:p>
            <a:r>
              <a:rPr lang="fr-FR" dirty="0"/>
              <a:t>Share-JWGF, Share-JGTW, Share-FAPS,</a:t>
            </a:r>
          </a:p>
          <a:p>
            <a:r>
              <a:rPr lang="fr-FR" dirty="0"/>
              <a:t>Share-VCAX, Share-LFXB, Share-DWSK,</a:t>
            </a:r>
          </a:p>
          <a:p>
            <a:r>
              <a:rPr lang="fr-FR" dirty="0"/>
              <a:t>Share-BPWV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Investissement: 491,03 euros</a:t>
            </a:r>
          </a:p>
          <a:p>
            <a:endParaRPr lang="fr-FR" dirty="0"/>
          </a:p>
          <a:p>
            <a:r>
              <a:rPr lang="fr-FR" dirty="0"/>
              <a:t>Profit réalisé: 198,54 euros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3A644D-3305-44AA-9734-4F07877C0BB1}"/>
              </a:ext>
            </a:extLst>
          </p:cNvPr>
          <p:cNvCxnSpPr/>
          <p:nvPr/>
        </p:nvCxnSpPr>
        <p:spPr>
          <a:xfrm>
            <a:off x="5947873" y="1034192"/>
            <a:ext cx="0" cy="4400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48DCE2B-83DE-494A-ABB4-430DBA3D6E3A}"/>
              </a:ext>
            </a:extLst>
          </p:cNvPr>
          <p:cNvSpPr txBox="1"/>
          <p:nvPr/>
        </p:nvSpPr>
        <p:spPr>
          <a:xfrm>
            <a:off x="4907423" y="3487644"/>
            <a:ext cx="656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072543"/>
      </p:ext>
    </p:extLst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300</Words>
  <Application>Microsoft Office PowerPoint</Application>
  <PresentationFormat>Grand écran</PresentationFormat>
  <Paragraphs>69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Unicode MS</vt:lpstr>
      <vt:lpstr>Calibri</vt:lpstr>
      <vt:lpstr>Consolas</vt:lpstr>
      <vt:lpstr>Liberation Sans</vt:lpstr>
      <vt:lpstr>Blue_Curve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 Guimard</dc:creator>
  <cp:lastModifiedBy>M Guimard</cp:lastModifiedBy>
  <cp:revision>1</cp:revision>
  <dcterms:created xsi:type="dcterms:W3CDTF">2021-10-06T13:34:32Z</dcterms:created>
  <dcterms:modified xsi:type="dcterms:W3CDTF">2021-10-08T08:28:00Z</dcterms:modified>
</cp:coreProperties>
</file>