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Style léger 2 - Accentuation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9" d="100"/>
          <a:sy n="89" d="100"/>
        </p:scale>
        <p:origin x="418"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smtClean="0"/>
              <a:t>Modifiez le style du titre</a:t>
            </a:r>
            <a:endParaRPr lang="fr-F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Modifiez le style des sous-titres du masque</a:t>
            </a:r>
            <a:endParaRPr lang="fr-FR"/>
          </a:p>
        </p:txBody>
      </p:sp>
      <p:sp>
        <p:nvSpPr>
          <p:cNvPr id="4" name="Espace réservé de la date 3"/>
          <p:cNvSpPr>
            <a:spLocks noGrp="1"/>
          </p:cNvSpPr>
          <p:nvPr>
            <p:ph type="dt" sz="half" idx="10"/>
          </p:nvPr>
        </p:nvSpPr>
        <p:spPr/>
        <p:txBody>
          <a:bodyPr/>
          <a:lstStyle>
            <a:lvl1pPr>
              <a:defRPr/>
            </a:lvl1pPr>
          </a:lstStyle>
          <a:p>
            <a:fld id="{45CC9A5D-1760-42B3-8E7D-AC4F05511227}" type="datetimeFigureOut">
              <a:rPr lang="fr-FR" smtClean="0"/>
              <a:t>04/02/2019</a:t>
            </a:fld>
            <a:endParaRPr lang="fr-FR"/>
          </a:p>
        </p:txBody>
      </p:sp>
      <p:sp>
        <p:nvSpPr>
          <p:cNvPr id="5" name="Espace réservé du pied de page 4"/>
          <p:cNvSpPr>
            <a:spLocks noGrp="1"/>
          </p:cNvSpPr>
          <p:nvPr>
            <p:ph type="ftr" sz="quarter" idx="11"/>
          </p:nvPr>
        </p:nvSpPr>
        <p:spPr/>
        <p:txBody>
          <a:bodyPr/>
          <a:lstStyle>
            <a:lvl1pPr>
              <a:defRPr/>
            </a:lvl1pPr>
          </a:lstStyle>
          <a:p>
            <a:endParaRPr lang="fr-FR"/>
          </a:p>
        </p:txBody>
      </p:sp>
      <p:sp>
        <p:nvSpPr>
          <p:cNvPr id="6" name="Espace réservé du numéro de diapositive 5"/>
          <p:cNvSpPr>
            <a:spLocks noGrp="1"/>
          </p:cNvSpPr>
          <p:nvPr>
            <p:ph type="sldNum" sz="quarter" idx="12"/>
          </p:nvPr>
        </p:nvSpPr>
        <p:spPr/>
        <p:txBody>
          <a:bodyPr/>
          <a:lstStyle>
            <a:lvl1pPr>
              <a:defRPr/>
            </a:lvl1pPr>
          </a:lstStyle>
          <a:p>
            <a:fld id="{389EBCE9-6A0B-4302-AE31-837A682A7FBA}" type="slidenum">
              <a:rPr lang="fr-FR" smtClean="0"/>
              <a:t>‹N°›</a:t>
            </a:fld>
            <a:endParaRPr lang="fr-FR"/>
          </a:p>
        </p:txBody>
      </p:sp>
    </p:spTree>
    <p:extLst>
      <p:ext uri="{BB962C8B-B14F-4D97-AF65-F5344CB8AC3E}">
        <p14:creationId xmlns:p14="http://schemas.microsoft.com/office/powerpoint/2010/main" val="19843362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lvl1pPr>
              <a:defRPr/>
            </a:lvl1pPr>
          </a:lstStyle>
          <a:p>
            <a:fld id="{45CC9A5D-1760-42B3-8E7D-AC4F05511227}" type="datetimeFigureOut">
              <a:rPr lang="fr-FR" smtClean="0"/>
              <a:t>04/02/2019</a:t>
            </a:fld>
            <a:endParaRPr lang="fr-FR"/>
          </a:p>
        </p:txBody>
      </p:sp>
      <p:sp>
        <p:nvSpPr>
          <p:cNvPr id="5" name="Espace réservé du pied de page 4"/>
          <p:cNvSpPr>
            <a:spLocks noGrp="1"/>
          </p:cNvSpPr>
          <p:nvPr>
            <p:ph type="ftr" sz="quarter" idx="11"/>
          </p:nvPr>
        </p:nvSpPr>
        <p:spPr/>
        <p:txBody>
          <a:bodyPr/>
          <a:lstStyle>
            <a:lvl1pPr>
              <a:defRPr/>
            </a:lvl1pPr>
          </a:lstStyle>
          <a:p>
            <a:endParaRPr lang="fr-FR"/>
          </a:p>
        </p:txBody>
      </p:sp>
      <p:sp>
        <p:nvSpPr>
          <p:cNvPr id="6" name="Espace réservé du numéro de diapositive 5"/>
          <p:cNvSpPr>
            <a:spLocks noGrp="1"/>
          </p:cNvSpPr>
          <p:nvPr>
            <p:ph type="sldNum" sz="quarter" idx="12"/>
          </p:nvPr>
        </p:nvSpPr>
        <p:spPr/>
        <p:txBody>
          <a:bodyPr/>
          <a:lstStyle>
            <a:lvl1pPr>
              <a:defRPr/>
            </a:lvl1pPr>
          </a:lstStyle>
          <a:p>
            <a:fld id="{389EBCE9-6A0B-4302-AE31-837A682A7FBA}" type="slidenum">
              <a:rPr lang="fr-FR" smtClean="0"/>
              <a:t>‹N°›</a:t>
            </a:fld>
            <a:endParaRPr lang="fr-FR"/>
          </a:p>
        </p:txBody>
      </p:sp>
    </p:spTree>
    <p:extLst>
      <p:ext uri="{BB962C8B-B14F-4D97-AF65-F5344CB8AC3E}">
        <p14:creationId xmlns:p14="http://schemas.microsoft.com/office/powerpoint/2010/main" val="11237420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839200" y="274639"/>
            <a:ext cx="2743200" cy="5851525"/>
          </a:xfr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609600" y="274639"/>
            <a:ext cx="8026400" cy="5851525"/>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lvl1pPr>
              <a:defRPr/>
            </a:lvl1pPr>
          </a:lstStyle>
          <a:p>
            <a:fld id="{45CC9A5D-1760-42B3-8E7D-AC4F05511227}" type="datetimeFigureOut">
              <a:rPr lang="fr-FR" smtClean="0"/>
              <a:t>04/02/2019</a:t>
            </a:fld>
            <a:endParaRPr lang="fr-FR"/>
          </a:p>
        </p:txBody>
      </p:sp>
      <p:sp>
        <p:nvSpPr>
          <p:cNvPr id="5" name="Espace réservé du pied de page 4"/>
          <p:cNvSpPr>
            <a:spLocks noGrp="1"/>
          </p:cNvSpPr>
          <p:nvPr>
            <p:ph type="ftr" sz="quarter" idx="11"/>
          </p:nvPr>
        </p:nvSpPr>
        <p:spPr/>
        <p:txBody>
          <a:bodyPr/>
          <a:lstStyle>
            <a:lvl1pPr>
              <a:defRPr/>
            </a:lvl1pPr>
          </a:lstStyle>
          <a:p>
            <a:endParaRPr lang="fr-FR"/>
          </a:p>
        </p:txBody>
      </p:sp>
      <p:sp>
        <p:nvSpPr>
          <p:cNvPr id="6" name="Espace réservé du numéro de diapositive 5"/>
          <p:cNvSpPr>
            <a:spLocks noGrp="1"/>
          </p:cNvSpPr>
          <p:nvPr>
            <p:ph type="sldNum" sz="quarter" idx="12"/>
          </p:nvPr>
        </p:nvSpPr>
        <p:spPr/>
        <p:txBody>
          <a:bodyPr/>
          <a:lstStyle>
            <a:lvl1pPr>
              <a:defRPr/>
            </a:lvl1pPr>
          </a:lstStyle>
          <a:p>
            <a:fld id="{389EBCE9-6A0B-4302-AE31-837A682A7FBA}" type="slidenum">
              <a:rPr lang="fr-FR" smtClean="0"/>
              <a:t>‹N°›</a:t>
            </a:fld>
            <a:endParaRPr lang="fr-FR"/>
          </a:p>
        </p:txBody>
      </p:sp>
    </p:spTree>
    <p:extLst>
      <p:ext uri="{BB962C8B-B14F-4D97-AF65-F5344CB8AC3E}">
        <p14:creationId xmlns:p14="http://schemas.microsoft.com/office/powerpoint/2010/main" val="16443327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lvl1pPr>
              <a:defRPr/>
            </a:lvl1pPr>
          </a:lstStyle>
          <a:p>
            <a:fld id="{45CC9A5D-1760-42B3-8E7D-AC4F05511227}" type="datetimeFigureOut">
              <a:rPr lang="fr-FR" smtClean="0"/>
              <a:t>04/02/2019</a:t>
            </a:fld>
            <a:endParaRPr lang="fr-FR"/>
          </a:p>
        </p:txBody>
      </p:sp>
      <p:sp>
        <p:nvSpPr>
          <p:cNvPr id="5" name="Espace réservé du pied de page 4"/>
          <p:cNvSpPr>
            <a:spLocks noGrp="1"/>
          </p:cNvSpPr>
          <p:nvPr>
            <p:ph type="ftr" sz="quarter" idx="11"/>
          </p:nvPr>
        </p:nvSpPr>
        <p:spPr/>
        <p:txBody>
          <a:bodyPr/>
          <a:lstStyle>
            <a:lvl1pPr>
              <a:defRPr/>
            </a:lvl1pPr>
          </a:lstStyle>
          <a:p>
            <a:endParaRPr lang="fr-FR"/>
          </a:p>
        </p:txBody>
      </p:sp>
      <p:sp>
        <p:nvSpPr>
          <p:cNvPr id="6" name="Espace réservé du numéro de diapositive 5"/>
          <p:cNvSpPr>
            <a:spLocks noGrp="1"/>
          </p:cNvSpPr>
          <p:nvPr>
            <p:ph type="sldNum" sz="quarter" idx="12"/>
          </p:nvPr>
        </p:nvSpPr>
        <p:spPr/>
        <p:txBody>
          <a:bodyPr/>
          <a:lstStyle>
            <a:lvl1pPr>
              <a:defRPr/>
            </a:lvl1pPr>
          </a:lstStyle>
          <a:p>
            <a:fld id="{389EBCE9-6A0B-4302-AE31-837A682A7FBA}" type="slidenum">
              <a:rPr lang="fr-FR" smtClean="0"/>
              <a:t>‹N°›</a:t>
            </a:fld>
            <a:endParaRPr lang="fr-FR"/>
          </a:p>
        </p:txBody>
      </p:sp>
    </p:spTree>
    <p:extLst>
      <p:ext uri="{BB962C8B-B14F-4D97-AF65-F5344CB8AC3E}">
        <p14:creationId xmlns:p14="http://schemas.microsoft.com/office/powerpoint/2010/main" val="38314752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1" y="1709739"/>
            <a:ext cx="10515600" cy="2852737"/>
          </a:xfrm>
        </p:spPr>
        <p:txBody>
          <a:bodyPr anchor="b"/>
          <a:lstStyle>
            <a:lvl1pPr>
              <a:defRPr sz="6000"/>
            </a:lvl1pPr>
          </a:lstStyle>
          <a:p>
            <a:r>
              <a:rPr lang="fr-FR" smtClean="0"/>
              <a:t>Modifiez le style du titre</a:t>
            </a:r>
            <a:endParaRPr lang="fr-FR"/>
          </a:p>
        </p:txBody>
      </p:sp>
      <p:sp>
        <p:nvSpPr>
          <p:cNvPr id="3" name="Espace réservé du texte 2"/>
          <p:cNvSpPr>
            <a:spLocks noGrp="1"/>
          </p:cNvSpPr>
          <p:nvPr>
            <p:ph type="body" idx="1"/>
          </p:nvPr>
        </p:nvSpPr>
        <p:spPr>
          <a:xfrm>
            <a:off x="831851" y="4589464"/>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fr-FR" smtClean="0"/>
              <a:t>Modifiez les styles du texte du masque</a:t>
            </a:r>
          </a:p>
        </p:txBody>
      </p:sp>
      <p:sp>
        <p:nvSpPr>
          <p:cNvPr id="4" name="Espace réservé de la date 3"/>
          <p:cNvSpPr>
            <a:spLocks noGrp="1"/>
          </p:cNvSpPr>
          <p:nvPr>
            <p:ph type="dt" sz="half" idx="10"/>
          </p:nvPr>
        </p:nvSpPr>
        <p:spPr/>
        <p:txBody>
          <a:bodyPr/>
          <a:lstStyle>
            <a:lvl1pPr>
              <a:defRPr/>
            </a:lvl1pPr>
          </a:lstStyle>
          <a:p>
            <a:fld id="{45CC9A5D-1760-42B3-8E7D-AC4F05511227}" type="datetimeFigureOut">
              <a:rPr lang="fr-FR" smtClean="0"/>
              <a:t>04/02/2019</a:t>
            </a:fld>
            <a:endParaRPr lang="fr-FR"/>
          </a:p>
        </p:txBody>
      </p:sp>
      <p:sp>
        <p:nvSpPr>
          <p:cNvPr id="5" name="Espace réservé du pied de page 4"/>
          <p:cNvSpPr>
            <a:spLocks noGrp="1"/>
          </p:cNvSpPr>
          <p:nvPr>
            <p:ph type="ftr" sz="quarter" idx="11"/>
          </p:nvPr>
        </p:nvSpPr>
        <p:spPr/>
        <p:txBody>
          <a:bodyPr/>
          <a:lstStyle>
            <a:lvl1pPr>
              <a:defRPr/>
            </a:lvl1pPr>
          </a:lstStyle>
          <a:p>
            <a:endParaRPr lang="fr-FR"/>
          </a:p>
        </p:txBody>
      </p:sp>
      <p:sp>
        <p:nvSpPr>
          <p:cNvPr id="6" name="Espace réservé du numéro de diapositive 5"/>
          <p:cNvSpPr>
            <a:spLocks noGrp="1"/>
          </p:cNvSpPr>
          <p:nvPr>
            <p:ph type="sldNum" sz="quarter" idx="12"/>
          </p:nvPr>
        </p:nvSpPr>
        <p:spPr/>
        <p:txBody>
          <a:bodyPr/>
          <a:lstStyle>
            <a:lvl1pPr>
              <a:defRPr/>
            </a:lvl1pPr>
          </a:lstStyle>
          <a:p>
            <a:fld id="{389EBCE9-6A0B-4302-AE31-837A682A7FBA}" type="slidenum">
              <a:rPr lang="fr-FR" smtClean="0"/>
              <a:t>‹N°›</a:t>
            </a:fld>
            <a:endParaRPr lang="fr-FR"/>
          </a:p>
        </p:txBody>
      </p:sp>
    </p:spTree>
    <p:extLst>
      <p:ext uri="{BB962C8B-B14F-4D97-AF65-F5344CB8AC3E}">
        <p14:creationId xmlns:p14="http://schemas.microsoft.com/office/powerpoint/2010/main" val="26273363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sz="half" idx="1"/>
          </p:nvPr>
        </p:nvSpPr>
        <p:spPr>
          <a:xfrm>
            <a:off x="609600" y="1600201"/>
            <a:ext cx="5384800" cy="4525963"/>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6197600" y="1600201"/>
            <a:ext cx="5384800" cy="4525963"/>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lvl1pPr>
              <a:defRPr/>
            </a:lvl1pPr>
          </a:lstStyle>
          <a:p>
            <a:fld id="{45CC9A5D-1760-42B3-8E7D-AC4F05511227}" type="datetimeFigureOut">
              <a:rPr lang="fr-FR" smtClean="0"/>
              <a:t>04/02/2019</a:t>
            </a:fld>
            <a:endParaRPr lang="fr-FR"/>
          </a:p>
        </p:txBody>
      </p:sp>
      <p:sp>
        <p:nvSpPr>
          <p:cNvPr id="6" name="Espace réservé du pied de page 5"/>
          <p:cNvSpPr>
            <a:spLocks noGrp="1"/>
          </p:cNvSpPr>
          <p:nvPr>
            <p:ph type="ftr" sz="quarter" idx="11"/>
          </p:nvPr>
        </p:nvSpPr>
        <p:spPr/>
        <p:txBody>
          <a:bodyPr/>
          <a:lstStyle>
            <a:lvl1pPr>
              <a:defRPr/>
            </a:lvl1pPr>
          </a:lstStyle>
          <a:p>
            <a:endParaRPr lang="fr-FR"/>
          </a:p>
        </p:txBody>
      </p:sp>
      <p:sp>
        <p:nvSpPr>
          <p:cNvPr id="7" name="Espace réservé du numéro de diapositive 6"/>
          <p:cNvSpPr>
            <a:spLocks noGrp="1"/>
          </p:cNvSpPr>
          <p:nvPr>
            <p:ph type="sldNum" sz="quarter" idx="12"/>
          </p:nvPr>
        </p:nvSpPr>
        <p:spPr/>
        <p:txBody>
          <a:bodyPr/>
          <a:lstStyle>
            <a:lvl1pPr>
              <a:defRPr/>
            </a:lvl1pPr>
          </a:lstStyle>
          <a:p>
            <a:fld id="{389EBCE9-6A0B-4302-AE31-837A682A7FBA}" type="slidenum">
              <a:rPr lang="fr-FR" smtClean="0"/>
              <a:t>‹N°›</a:t>
            </a:fld>
            <a:endParaRPr lang="fr-FR"/>
          </a:p>
        </p:txBody>
      </p:sp>
    </p:spTree>
    <p:extLst>
      <p:ext uri="{BB962C8B-B14F-4D97-AF65-F5344CB8AC3E}">
        <p14:creationId xmlns:p14="http://schemas.microsoft.com/office/powerpoint/2010/main" val="15906135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40317" y="365126"/>
            <a:ext cx="10515600" cy="1325563"/>
          </a:xfrm>
        </p:spPr>
        <p:txBody>
          <a:bodyPr/>
          <a:lstStyle/>
          <a:p>
            <a:r>
              <a:rPr lang="fr-FR" smtClean="0"/>
              <a:t>Modifiez le style du titre</a:t>
            </a:r>
            <a:endParaRPr lang="fr-FR"/>
          </a:p>
        </p:txBody>
      </p:sp>
      <p:sp>
        <p:nvSpPr>
          <p:cNvPr id="3" name="Espace réservé du texte 2"/>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Espace réservé du contenu 3"/>
          <p:cNvSpPr>
            <a:spLocks noGrp="1"/>
          </p:cNvSpPr>
          <p:nvPr>
            <p:ph sz="half" idx="2"/>
          </p:nvPr>
        </p:nvSpPr>
        <p:spPr>
          <a:xfrm>
            <a:off x="840318" y="2505075"/>
            <a:ext cx="5158316" cy="368458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Espace réservé du contenu 5"/>
          <p:cNvSpPr>
            <a:spLocks noGrp="1"/>
          </p:cNvSpPr>
          <p:nvPr>
            <p:ph sz="quarter" idx="4"/>
          </p:nvPr>
        </p:nvSpPr>
        <p:spPr>
          <a:xfrm>
            <a:off x="6172200" y="2505075"/>
            <a:ext cx="5183717" cy="368458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lvl1pPr>
              <a:defRPr/>
            </a:lvl1pPr>
          </a:lstStyle>
          <a:p>
            <a:fld id="{45CC9A5D-1760-42B3-8E7D-AC4F05511227}" type="datetimeFigureOut">
              <a:rPr lang="fr-FR" smtClean="0"/>
              <a:t>04/02/2019</a:t>
            </a:fld>
            <a:endParaRPr lang="fr-FR"/>
          </a:p>
        </p:txBody>
      </p:sp>
      <p:sp>
        <p:nvSpPr>
          <p:cNvPr id="8" name="Espace réservé du pied de page 7"/>
          <p:cNvSpPr>
            <a:spLocks noGrp="1"/>
          </p:cNvSpPr>
          <p:nvPr>
            <p:ph type="ftr" sz="quarter" idx="11"/>
          </p:nvPr>
        </p:nvSpPr>
        <p:spPr/>
        <p:txBody>
          <a:bodyPr/>
          <a:lstStyle>
            <a:lvl1pPr>
              <a:defRPr/>
            </a:lvl1pPr>
          </a:lstStyle>
          <a:p>
            <a:endParaRPr lang="fr-FR"/>
          </a:p>
        </p:txBody>
      </p:sp>
      <p:sp>
        <p:nvSpPr>
          <p:cNvPr id="9" name="Espace réservé du numéro de diapositive 8"/>
          <p:cNvSpPr>
            <a:spLocks noGrp="1"/>
          </p:cNvSpPr>
          <p:nvPr>
            <p:ph type="sldNum" sz="quarter" idx="12"/>
          </p:nvPr>
        </p:nvSpPr>
        <p:spPr/>
        <p:txBody>
          <a:bodyPr/>
          <a:lstStyle>
            <a:lvl1pPr>
              <a:defRPr/>
            </a:lvl1pPr>
          </a:lstStyle>
          <a:p>
            <a:fld id="{389EBCE9-6A0B-4302-AE31-837A682A7FBA}" type="slidenum">
              <a:rPr lang="fr-FR" smtClean="0"/>
              <a:t>‹N°›</a:t>
            </a:fld>
            <a:endParaRPr lang="fr-FR"/>
          </a:p>
        </p:txBody>
      </p:sp>
    </p:spTree>
    <p:extLst>
      <p:ext uri="{BB962C8B-B14F-4D97-AF65-F5344CB8AC3E}">
        <p14:creationId xmlns:p14="http://schemas.microsoft.com/office/powerpoint/2010/main" val="10795465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e la date 2"/>
          <p:cNvSpPr>
            <a:spLocks noGrp="1"/>
          </p:cNvSpPr>
          <p:nvPr>
            <p:ph type="dt" sz="half" idx="10"/>
          </p:nvPr>
        </p:nvSpPr>
        <p:spPr/>
        <p:txBody>
          <a:bodyPr/>
          <a:lstStyle>
            <a:lvl1pPr>
              <a:defRPr/>
            </a:lvl1pPr>
          </a:lstStyle>
          <a:p>
            <a:fld id="{45CC9A5D-1760-42B3-8E7D-AC4F05511227}" type="datetimeFigureOut">
              <a:rPr lang="fr-FR" smtClean="0"/>
              <a:t>04/02/2019</a:t>
            </a:fld>
            <a:endParaRPr lang="fr-FR"/>
          </a:p>
        </p:txBody>
      </p:sp>
      <p:sp>
        <p:nvSpPr>
          <p:cNvPr id="4" name="Espace réservé du pied de page 3"/>
          <p:cNvSpPr>
            <a:spLocks noGrp="1"/>
          </p:cNvSpPr>
          <p:nvPr>
            <p:ph type="ftr" sz="quarter" idx="11"/>
          </p:nvPr>
        </p:nvSpPr>
        <p:spPr/>
        <p:txBody>
          <a:bodyPr/>
          <a:lstStyle>
            <a:lvl1pPr>
              <a:defRPr/>
            </a:lvl1pPr>
          </a:lstStyle>
          <a:p>
            <a:endParaRPr lang="fr-FR"/>
          </a:p>
        </p:txBody>
      </p:sp>
      <p:sp>
        <p:nvSpPr>
          <p:cNvPr id="5" name="Espace réservé du numéro de diapositive 4"/>
          <p:cNvSpPr>
            <a:spLocks noGrp="1"/>
          </p:cNvSpPr>
          <p:nvPr>
            <p:ph type="sldNum" sz="quarter" idx="12"/>
          </p:nvPr>
        </p:nvSpPr>
        <p:spPr/>
        <p:txBody>
          <a:bodyPr/>
          <a:lstStyle>
            <a:lvl1pPr>
              <a:defRPr/>
            </a:lvl1pPr>
          </a:lstStyle>
          <a:p>
            <a:fld id="{389EBCE9-6A0B-4302-AE31-837A682A7FBA}" type="slidenum">
              <a:rPr lang="fr-FR" smtClean="0"/>
              <a:t>‹N°›</a:t>
            </a:fld>
            <a:endParaRPr lang="fr-FR"/>
          </a:p>
        </p:txBody>
      </p:sp>
    </p:spTree>
    <p:extLst>
      <p:ext uri="{BB962C8B-B14F-4D97-AF65-F5344CB8AC3E}">
        <p14:creationId xmlns:p14="http://schemas.microsoft.com/office/powerpoint/2010/main" val="4466884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lvl1pPr>
              <a:defRPr/>
            </a:lvl1pPr>
          </a:lstStyle>
          <a:p>
            <a:fld id="{45CC9A5D-1760-42B3-8E7D-AC4F05511227}" type="datetimeFigureOut">
              <a:rPr lang="fr-FR" smtClean="0"/>
              <a:t>04/02/2019</a:t>
            </a:fld>
            <a:endParaRPr lang="fr-FR"/>
          </a:p>
        </p:txBody>
      </p:sp>
      <p:sp>
        <p:nvSpPr>
          <p:cNvPr id="3" name="Espace réservé du pied de page 2"/>
          <p:cNvSpPr>
            <a:spLocks noGrp="1"/>
          </p:cNvSpPr>
          <p:nvPr>
            <p:ph type="ftr" sz="quarter" idx="11"/>
          </p:nvPr>
        </p:nvSpPr>
        <p:spPr/>
        <p:txBody>
          <a:bodyPr/>
          <a:lstStyle>
            <a:lvl1pPr>
              <a:defRPr/>
            </a:lvl1pPr>
          </a:lstStyle>
          <a:p>
            <a:endParaRPr lang="fr-FR"/>
          </a:p>
        </p:txBody>
      </p:sp>
      <p:sp>
        <p:nvSpPr>
          <p:cNvPr id="4" name="Espace réservé du numéro de diapositive 3"/>
          <p:cNvSpPr>
            <a:spLocks noGrp="1"/>
          </p:cNvSpPr>
          <p:nvPr>
            <p:ph type="sldNum" sz="quarter" idx="12"/>
          </p:nvPr>
        </p:nvSpPr>
        <p:spPr/>
        <p:txBody>
          <a:bodyPr/>
          <a:lstStyle>
            <a:lvl1pPr>
              <a:defRPr/>
            </a:lvl1pPr>
          </a:lstStyle>
          <a:p>
            <a:fld id="{389EBCE9-6A0B-4302-AE31-837A682A7FBA}" type="slidenum">
              <a:rPr lang="fr-FR" smtClean="0"/>
              <a:t>‹N°›</a:t>
            </a:fld>
            <a:endParaRPr lang="fr-FR"/>
          </a:p>
        </p:txBody>
      </p:sp>
    </p:spTree>
    <p:extLst>
      <p:ext uri="{BB962C8B-B14F-4D97-AF65-F5344CB8AC3E}">
        <p14:creationId xmlns:p14="http://schemas.microsoft.com/office/powerpoint/2010/main" val="4159624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40318" y="457200"/>
            <a:ext cx="3932767" cy="1600200"/>
          </a:xfrm>
        </p:spPr>
        <p:txBody>
          <a:bodyPr anchor="b"/>
          <a:lstStyle>
            <a:lvl1pPr>
              <a:defRPr sz="3200"/>
            </a:lvl1pPr>
          </a:lstStyle>
          <a:p>
            <a:r>
              <a:rPr lang="fr-FR" smtClean="0"/>
              <a:t>Modifiez le style du titre</a:t>
            </a:r>
            <a:endParaRPr lang="fr-FR"/>
          </a:p>
        </p:txBody>
      </p:sp>
      <p:sp>
        <p:nvSpPr>
          <p:cNvPr id="3" name="Espace réservé du contenu 2"/>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lvl1pPr>
              <a:defRPr/>
            </a:lvl1pPr>
          </a:lstStyle>
          <a:p>
            <a:fld id="{45CC9A5D-1760-42B3-8E7D-AC4F05511227}" type="datetimeFigureOut">
              <a:rPr lang="fr-FR" smtClean="0"/>
              <a:t>04/02/2019</a:t>
            </a:fld>
            <a:endParaRPr lang="fr-FR"/>
          </a:p>
        </p:txBody>
      </p:sp>
      <p:sp>
        <p:nvSpPr>
          <p:cNvPr id="6" name="Espace réservé du pied de page 5"/>
          <p:cNvSpPr>
            <a:spLocks noGrp="1"/>
          </p:cNvSpPr>
          <p:nvPr>
            <p:ph type="ftr" sz="quarter" idx="11"/>
          </p:nvPr>
        </p:nvSpPr>
        <p:spPr/>
        <p:txBody>
          <a:bodyPr/>
          <a:lstStyle>
            <a:lvl1pPr>
              <a:defRPr/>
            </a:lvl1pPr>
          </a:lstStyle>
          <a:p>
            <a:endParaRPr lang="fr-FR"/>
          </a:p>
        </p:txBody>
      </p:sp>
      <p:sp>
        <p:nvSpPr>
          <p:cNvPr id="7" name="Espace réservé du numéro de diapositive 6"/>
          <p:cNvSpPr>
            <a:spLocks noGrp="1"/>
          </p:cNvSpPr>
          <p:nvPr>
            <p:ph type="sldNum" sz="quarter" idx="12"/>
          </p:nvPr>
        </p:nvSpPr>
        <p:spPr/>
        <p:txBody>
          <a:bodyPr/>
          <a:lstStyle>
            <a:lvl1pPr>
              <a:defRPr/>
            </a:lvl1pPr>
          </a:lstStyle>
          <a:p>
            <a:fld id="{389EBCE9-6A0B-4302-AE31-837A682A7FBA}" type="slidenum">
              <a:rPr lang="fr-FR" smtClean="0"/>
              <a:t>‹N°›</a:t>
            </a:fld>
            <a:endParaRPr lang="fr-FR"/>
          </a:p>
        </p:txBody>
      </p:sp>
    </p:spTree>
    <p:extLst>
      <p:ext uri="{BB962C8B-B14F-4D97-AF65-F5344CB8AC3E}">
        <p14:creationId xmlns:p14="http://schemas.microsoft.com/office/powerpoint/2010/main" val="21136590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40318" y="457200"/>
            <a:ext cx="3932767" cy="1600200"/>
          </a:xfrm>
        </p:spPr>
        <p:txBody>
          <a:bodyPr anchor="b"/>
          <a:lstStyle>
            <a:lvl1pPr>
              <a:defRPr sz="3200"/>
            </a:lvl1pPr>
          </a:lstStyle>
          <a:p>
            <a:r>
              <a:rPr lang="fr-FR" smtClean="0"/>
              <a:t>Modifiez le style du titre</a:t>
            </a:r>
            <a:endParaRPr lang="fr-FR"/>
          </a:p>
        </p:txBody>
      </p:sp>
      <p:sp>
        <p:nvSpPr>
          <p:cNvPr id="3" name="Espace réservé pour une image  2"/>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smtClean="0"/>
              <a:t>Cliquez sur l'icône pour ajouter une image</a:t>
            </a:r>
            <a:endParaRPr lang="fr-FR"/>
          </a:p>
        </p:txBody>
      </p:sp>
      <p:sp>
        <p:nvSpPr>
          <p:cNvPr id="4" name="Espace réservé du texte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lvl1pPr>
              <a:defRPr/>
            </a:lvl1pPr>
          </a:lstStyle>
          <a:p>
            <a:fld id="{45CC9A5D-1760-42B3-8E7D-AC4F05511227}" type="datetimeFigureOut">
              <a:rPr lang="fr-FR" smtClean="0"/>
              <a:t>04/02/2019</a:t>
            </a:fld>
            <a:endParaRPr lang="fr-FR"/>
          </a:p>
        </p:txBody>
      </p:sp>
      <p:sp>
        <p:nvSpPr>
          <p:cNvPr id="6" name="Espace réservé du pied de page 5"/>
          <p:cNvSpPr>
            <a:spLocks noGrp="1"/>
          </p:cNvSpPr>
          <p:nvPr>
            <p:ph type="ftr" sz="quarter" idx="11"/>
          </p:nvPr>
        </p:nvSpPr>
        <p:spPr/>
        <p:txBody>
          <a:bodyPr/>
          <a:lstStyle>
            <a:lvl1pPr>
              <a:defRPr/>
            </a:lvl1pPr>
          </a:lstStyle>
          <a:p>
            <a:endParaRPr lang="fr-FR"/>
          </a:p>
        </p:txBody>
      </p:sp>
      <p:sp>
        <p:nvSpPr>
          <p:cNvPr id="7" name="Espace réservé du numéro de diapositive 6"/>
          <p:cNvSpPr>
            <a:spLocks noGrp="1"/>
          </p:cNvSpPr>
          <p:nvPr>
            <p:ph type="sldNum" sz="quarter" idx="12"/>
          </p:nvPr>
        </p:nvSpPr>
        <p:spPr/>
        <p:txBody>
          <a:bodyPr/>
          <a:lstStyle>
            <a:lvl1pPr>
              <a:defRPr/>
            </a:lvl1pPr>
          </a:lstStyle>
          <a:p>
            <a:fld id="{389EBCE9-6A0B-4302-AE31-837A682A7FBA}" type="slidenum">
              <a:rPr lang="fr-FR" smtClean="0"/>
              <a:t>‹N°›</a:t>
            </a:fld>
            <a:endParaRPr lang="fr-FR"/>
          </a:p>
        </p:txBody>
      </p:sp>
    </p:spTree>
    <p:extLst>
      <p:ext uri="{BB962C8B-B14F-4D97-AF65-F5344CB8AC3E}">
        <p14:creationId xmlns:p14="http://schemas.microsoft.com/office/powerpoint/2010/main" val="20487900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09600" y="274638"/>
            <a:ext cx="10972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s-ES" altLang="fr-FR" smtClean="0"/>
              <a:t>Haga clic para cambiar el estilo de título	</a:t>
            </a:r>
          </a:p>
        </p:txBody>
      </p:sp>
      <p:sp>
        <p:nvSpPr>
          <p:cNvPr id="1027" name="Rectangle 3"/>
          <p:cNvSpPr>
            <a:spLocks noGrp="1" noChangeArrowheads="1"/>
          </p:cNvSpPr>
          <p:nvPr>
            <p:ph type="body" idx="1"/>
          </p:nvPr>
        </p:nvSpPr>
        <p:spPr bwMode="auto">
          <a:xfrm>
            <a:off x="609600" y="1600201"/>
            <a:ext cx="109728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s-ES" altLang="fr-FR" smtClean="0"/>
              <a:t>Haga clic para modificar el estilo de texto del patrón</a:t>
            </a:r>
          </a:p>
          <a:p>
            <a:pPr lvl="1"/>
            <a:r>
              <a:rPr lang="es-ES" altLang="fr-FR" smtClean="0"/>
              <a:t>Segundo nivel</a:t>
            </a:r>
          </a:p>
          <a:p>
            <a:pPr lvl="2"/>
            <a:r>
              <a:rPr lang="es-ES" altLang="fr-FR" smtClean="0"/>
              <a:t>Tercer nivel</a:t>
            </a:r>
          </a:p>
          <a:p>
            <a:pPr lvl="3"/>
            <a:r>
              <a:rPr lang="es-ES" altLang="fr-FR" smtClean="0"/>
              <a:t>Cuarto nivel</a:t>
            </a:r>
          </a:p>
          <a:p>
            <a:pPr lvl="4"/>
            <a:r>
              <a:rPr lang="es-ES" altLang="fr-FR" smtClean="0"/>
              <a:t>Quinto nivel</a:t>
            </a:r>
          </a:p>
        </p:txBody>
      </p:sp>
      <p:sp>
        <p:nvSpPr>
          <p:cNvPr id="1028" name="Rectangle 4"/>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fld id="{45CC9A5D-1760-42B3-8E7D-AC4F05511227}" type="datetimeFigureOut">
              <a:rPr lang="fr-FR" smtClean="0"/>
              <a:t>04/02/2019</a:t>
            </a:fld>
            <a:endParaRPr lang="fr-FR"/>
          </a:p>
        </p:txBody>
      </p:sp>
      <p:sp>
        <p:nvSpPr>
          <p:cNvPr id="1029" name="Rectangle 5"/>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fr-FR"/>
          </a:p>
        </p:txBody>
      </p:sp>
      <p:sp>
        <p:nvSpPr>
          <p:cNvPr id="1030" name="Rectangle 6"/>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389EBCE9-6A0B-4302-AE31-837A682A7FBA}" type="slidenum">
              <a:rPr lang="fr-FR" smtClean="0"/>
              <a:t>‹N°›</a:t>
            </a:fld>
            <a:endParaRPr lang="fr-FR"/>
          </a:p>
        </p:txBody>
      </p:sp>
    </p:spTree>
    <p:extLst>
      <p:ext uri="{BB962C8B-B14F-4D97-AF65-F5344CB8AC3E}">
        <p14:creationId xmlns:p14="http://schemas.microsoft.com/office/powerpoint/2010/main" val="305080323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fontAlgn="base" hangingPunct="1">
        <a:spcBef>
          <a:spcPct val="0"/>
        </a:spcBef>
        <a:spcAft>
          <a:spcPct val="0"/>
        </a:spcAft>
        <a:defRPr sz="4400" kern="12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panose="020B0604020202020204" pitchFamily="34" charset="0"/>
          <a:cs typeface="Arial" panose="020B0604020202020204" pitchFamily="34" charset="0"/>
        </a:defRPr>
      </a:lvl2pPr>
      <a:lvl3pPr algn="ctr" rtl="0" eaLnBrk="1" fontAlgn="base" hangingPunct="1">
        <a:spcBef>
          <a:spcPct val="0"/>
        </a:spcBef>
        <a:spcAft>
          <a:spcPct val="0"/>
        </a:spcAft>
        <a:defRPr sz="4400">
          <a:solidFill>
            <a:schemeClr val="tx2"/>
          </a:solidFill>
          <a:latin typeface="Arial" panose="020B0604020202020204" pitchFamily="34" charset="0"/>
          <a:cs typeface="Arial" panose="020B0604020202020204" pitchFamily="34" charset="0"/>
        </a:defRPr>
      </a:lvl3pPr>
      <a:lvl4pPr algn="ctr" rtl="0" eaLnBrk="1" fontAlgn="base" hangingPunct="1">
        <a:spcBef>
          <a:spcPct val="0"/>
        </a:spcBef>
        <a:spcAft>
          <a:spcPct val="0"/>
        </a:spcAft>
        <a:defRPr sz="4400">
          <a:solidFill>
            <a:schemeClr val="tx2"/>
          </a:solidFill>
          <a:latin typeface="Arial" panose="020B0604020202020204" pitchFamily="34" charset="0"/>
          <a:cs typeface="Arial" panose="020B0604020202020204" pitchFamily="34" charset="0"/>
        </a:defRPr>
      </a:lvl4pPr>
      <a:lvl5pPr algn="ctr" rtl="0" eaLnBrk="1" fontAlgn="base" hangingPunct="1">
        <a:spcBef>
          <a:spcPct val="0"/>
        </a:spcBef>
        <a:spcAft>
          <a:spcPct val="0"/>
        </a:spcAft>
        <a:defRPr sz="4400">
          <a:solidFill>
            <a:schemeClr val="tx2"/>
          </a:solidFill>
          <a:latin typeface="Arial" panose="020B0604020202020204" pitchFamily="34" charset="0"/>
          <a:cs typeface="Arial" panose="020B0604020202020204" pitchFamily="34" charset="0"/>
        </a:defRPr>
      </a:lvl5pPr>
      <a:lvl6pPr marL="457200" algn="ctr" rtl="0" eaLnBrk="1" fontAlgn="base" hangingPunct="1">
        <a:spcBef>
          <a:spcPct val="0"/>
        </a:spcBef>
        <a:spcAft>
          <a:spcPct val="0"/>
        </a:spcAft>
        <a:defRPr sz="4400">
          <a:solidFill>
            <a:schemeClr val="tx2"/>
          </a:solidFill>
          <a:latin typeface="Arial" panose="020B0604020202020204" pitchFamily="34" charset="0"/>
          <a:cs typeface="Arial" panose="020B0604020202020204" pitchFamily="34" charset="0"/>
        </a:defRPr>
      </a:lvl6pPr>
      <a:lvl7pPr marL="914400" algn="ctr" rtl="0" eaLnBrk="1" fontAlgn="base" hangingPunct="1">
        <a:spcBef>
          <a:spcPct val="0"/>
        </a:spcBef>
        <a:spcAft>
          <a:spcPct val="0"/>
        </a:spcAft>
        <a:defRPr sz="4400">
          <a:solidFill>
            <a:schemeClr val="tx2"/>
          </a:solidFill>
          <a:latin typeface="Arial" panose="020B0604020202020204" pitchFamily="34" charset="0"/>
          <a:cs typeface="Arial" panose="020B0604020202020204" pitchFamily="34" charset="0"/>
        </a:defRPr>
      </a:lvl7pPr>
      <a:lvl8pPr marL="1371600" algn="ctr" rtl="0" eaLnBrk="1" fontAlgn="base" hangingPunct="1">
        <a:spcBef>
          <a:spcPct val="0"/>
        </a:spcBef>
        <a:spcAft>
          <a:spcPct val="0"/>
        </a:spcAft>
        <a:defRPr sz="4400">
          <a:solidFill>
            <a:schemeClr val="tx2"/>
          </a:solidFill>
          <a:latin typeface="Arial" panose="020B0604020202020204" pitchFamily="34" charset="0"/>
          <a:cs typeface="Arial" panose="020B0604020202020204" pitchFamily="34" charset="0"/>
        </a:defRPr>
      </a:lvl8pPr>
      <a:lvl9pPr marL="1828800" algn="ctr" rtl="0" eaLnBrk="1" fontAlgn="base" hangingPunct="1">
        <a:spcBef>
          <a:spcPct val="0"/>
        </a:spcBef>
        <a:spcAft>
          <a:spcPct val="0"/>
        </a:spcAft>
        <a:defRPr sz="4400">
          <a:solidFill>
            <a:schemeClr val="tx2"/>
          </a:solidFill>
          <a:latin typeface="Arial" panose="020B0604020202020204" pitchFamily="34" charset="0"/>
          <a:cs typeface="Arial" panose="020B0604020202020204" pitchFamily="34" charset="0"/>
        </a:defRPr>
      </a:lvl9pPr>
    </p:titleStyle>
    <p:bodyStyle>
      <a:lvl1pPr marL="342900" indent="-342900" algn="l" rtl="0" eaLnBrk="1" fontAlgn="base" hangingPunct="1">
        <a:spcBef>
          <a:spcPct val="20000"/>
        </a:spcBef>
        <a:spcAft>
          <a:spcPct val="0"/>
        </a:spcAft>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smtClean="0"/>
              <a:t>Cadrage Projet Chef d’Œuvre</a:t>
            </a:r>
            <a:endParaRPr lang="fr-FR" dirty="0"/>
          </a:p>
        </p:txBody>
      </p:sp>
      <p:sp>
        <p:nvSpPr>
          <p:cNvPr id="3" name="Sous-titre 2"/>
          <p:cNvSpPr>
            <a:spLocks noGrp="1"/>
          </p:cNvSpPr>
          <p:nvPr>
            <p:ph type="subTitle" idx="1"/>
          </p:nvPr>
        </p:nvSpPr>
        <p:spPr>
          <a:xfrm>
            <a:off x="1524000" y="4258962"/>
            <a:ext cx="9144000" cy="998838"/>
          </a:xfrm>
        </p:spPr>
        <p:txBody>
          <a:bodyPr/>
          <a:lstStyle/>
          <a:p>
            <a:r>
              <a:rPr lang="fr-FR" dirty="0" smtClean="0"/>
              <a:t>Promotion Simplon – La Poste 3</a:t>
            </a:r>
          </a:p>
          <a:p>
            <a:r>
              <a:rPr lang="fr-FR" dirty="0" smtClean="0"/>
              <a:t>Matthieu LONDEIX</a:t>
            </a:r>
            <a:endParaRPr lang="fr-FR" dirty="0"/>
          </a:p>
        </p:txBody>
      </p:sp>
    </p:spTree>
    <p:extLst>
      <p:ext uri="{BB962C8B-B14F-4D97-AF65-F5344CB8AC3E}">
        <p14:creationId xmlns:p14="http://schemas.microsoft.com/office/powerpoint/2010/main" val="35951467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09600" y="2786"/>
            <a:ext cx="10972800" cy="1143000"/>
          </a:xfrm>
        </p:spPr>
        <p:txBody>
          <a:bodyPr/>
          <a:lstStyle/>
          <a:p>
            <a:pPr>
              <a:defRPr/>
            </a:pPr>
            <a:r>
              <a:rPr lang="fr-FR" dirty="0">
                <a:latin typeface="+mj-lt"/>
              </a:rPr>
              <a:t>Synthèse du projet</a:t>
            </a:r>
            <a:endParaRPr lang="fr-FR" dirty="0">
              <a:latin typeface="+mj-lt"/>
              <a:ea typeface="Verdana" panose="020B0604030504040204" pitchFamily="34" charset="0"/>
            </a:endParaRPr>
          </a:p>
        </p:txBody>
      </p:sp>
      <p:sp>
        <p:nvSpPr>
          <p:cNvPr id="21" name="Rectangle 20"/>
          <p:cNvSpPr/>
          <p:nvPr/>
        </p:nvSpPr>
        <p:spPr bwMode="auto">
          <a:xfrm>
            <a:off x="1599624" y="1075117"/>
            <a:ext cx="5664777" cy="252000"/>
          </a:xfrm>
          <a:prstGeom prst="rect">
            <a:avLst/>
          </a:prstGeom>
          <a:solidFill>
            <a:srgbClr val="005791"/>
          </a:solidFill>
          <a:ln>
            <a:solidFill>
              <a:schemeClr val="accent1"/>
            </a:solidFill>
          </a:ln>
          <a:effectLst/>
        </p:spPr>
        <p:txBody>
          <a:bodyPr lIns="72000" rIns="0" anchor="ctr"/>
          <a:lstStyle/>
          <a:p>
            <a:pPr algn="ctr">
              <a:buSzPct val="100000"/>
              <a:defRPr/>
            </a:pPr>
            <a:r>
              <a:rPr lang="fr-FR" sz="1400" b="1" kern="0" dirty="0">
                <a:solidFill>
                  <a:srgbClr val="FFFFFF"/>
                </a:solidFill>
                <a:cs typeface="Arial" pitchFamily="34" charset="0"/>
              </a:rPr>
              <a:t>Objectifs</a:t>
            </a:r>
          </a:p>
        </p:txBody>
      </p:sp>
      <p:sp>
        <p:nvSpPr>
          <p:cNvPr id="22" name="Rectangle 21"/>
          <p:cNvSpPr/>
          <p:nvPr/>
        </p:nvSpPr>
        <p:spPr bwMode="auto">
          <a:xfrm>
            <a:off x="1599624" y="2590045"/>
            <a:ext cx="5664777" cy="252000"/>
          </a:xfrm>
          <a:prstGeom prst="rect">
            <a:avLst/>
          </a:prstGeom>
          <a:solidFill>
            <a:srgbClr val="005791"/>
          </a:solidFill>
          <a:ln>
            <a:solidFill>
              <a:schemeClr val="accent1"/>
            </a:solidFill>
          </a:ln>
          <a:effectLst/>
        </p:spPr>
        <p:txBody>
          <a:bodyPr lIns="72000" rIns="0" anchor="ctr"/>
          <a:lstStyle/>
          <a:p>
            <a:pPr algn="ctr">
              <a:buSzPct val="100000"/>
              <a:defRPr/>
            </a:pPr>
            <a:r>
              <a:rPr lang="fr-FR" sz="1400" b="1" kern="0" dirty="0">
                <a:solidFill>
                  <a:srgbClr val="FFFFFF"/>
                </a:solidFill>
                <a:cs typeface="Arial" pitchFamily="34" charset="0"/>
              </a:rPr>
              <a:t>Périmètre</a:t>
            </a:r>
          </a:p>
        </p:txBody>
      </p:sp>
      <p:sp>
        <p:nvSpPr>
          <p:cNvPr id="23" name="Content Placeholder 8"/>
          <p:cNvSpPr txBox="1">
            <a:spLocks/>
          </p:cNvSpPr>
          <p:nvPr/>
        </p:nvSpPr>
        <p:spPr>
          <a:xfrm>
            <a:off x="1599624" y="1327118"/>
            <a:ext cx="5664777" cy="1152000"/>
          </a:xfrm>
          <a:prstGeom prst="rect">
            <a:avLst/>
          </a:prstGeom>
          <a:solidFill>
            <a:srgbClr val="FFFFFF"/>
          </a:solidFill>
          <a:ln>
            <a:solidFill>
              <a:srgbClr val="001EA0"/>
            </a:solidFill>
          </a:ln>
        </p:spPr>
        <p:txBody>
          <a:bodyPr lIns="72000" tIns="72000"/>
          <a:lstStyle>
            <a:lvl1pPr marL="342900" indent="-342900" algn="l" rtl="0" eaLnBrk="1" fontAlgn="base" hangingPunct="1">
              <a:spcBef>
                <a:spcPct val="20000"/>
              </a:spcBef>
              <a:spcAft>
                <a:spcPct val="0"/>
              </a:spcAft>
              <a:buFont typeface="Wingdings" pitchFamily="2" charset="2"/>
              <a:defRPr lang="fr-FR" altLang="fr-FR" noProof="1" smtClean="0">
                <a:solidFill>
                  <a:schemeClr val="tx1"/>
                </a:solidFill>
                <a:latin typeface="+mn-lt"/>
                <a:ea typeface="+mn-ea"/>
                <a:cs typeface="+mn-cs"/>
              </a:defRPr>
            </a:lvl1pPr>
            <a:lvl2pPr marL="742950" indent="-285750" algn="l" rtl="0" eaLnBrk="1" fontAlgn="base" hangingPunct="1">
              <a:spcBef>
                <a:spcPct val="20000"/>
              </a:spcBef>
              <a:spcAft>
                <a:spcPct val="0"/>
              </a:spcAft>
              <a:buClr>
                <a:schemeClr val="tx1"/>
              </a:buClr>
              <a:buSzPct val="85000"/>
              <a:buFont typeface="Wingdings" pitchFamily="2" charset="2"/>
              <a:buChar char="n"/>
              <a:defRPr lang="fr-FR" altLang="fr-FR" sz="1600" noProof="1" smtClean="0">
                <a:solidFill>
                  <a:schemeClr val="tx1"/>
                </a:solidFill>
                <a:latin typeface="+mn-lt"/>
                <a:ea typeface="+mn-ea"/>
              </a:defRPr>
            </a:lvl2pPr>
            <a:lvl3pPr marL="1143000" indent="-228600" algn="l" rtl="0" eaLnBrk="1" fontAlgn="base" hangingPunct="1">
              <a:spcBef>
                <a:spcPct val="20000"/>
              </a:spcBef>
              <a:spcAft>
                <a:spcPct val="0"/>
              </a:spcAft>
              <a:buSzPct val="85000"/>
              <a:buFont typeface="Wingdings" pitchFamily="2" charset="2"/>
              <a:buChar char="n"/>
              <a:defRPr lang="fr-FR" altLang="fr-FR" sz="1400" noProof="1" smtClean="0">
                <a:solidFill>
                  <a:schemeClr val="tx1"/>
                </a:solidFill>
                <a:latin typeface="+mn-lt"/>
                <a:ea typeface="+mn-ea"/>
              </a:defRPr>
            </a:lvl3pPr>
            <a:lvl4pPr marL="1600200" indent="-228600" algn="l" rtl="0" eaLnBrk="1" fontAlgn="base" hangingPunct="1">
              <a:spcBef>
                <a:spcPct val="20000"/>
              </a:spcBef>
              <a:spcAft>
                <a:spcPct val="0"/>
              </a:spcAft>
              <a:buFont typeface="Verdana" pitchFamily="34" charset="0"/>
              <a:buChar char="–"/>
              <a:defRPr lang="fr-FR" altLang="fr-FR" sz="1400" noProof="1" smtClean="0">
                <a:solidFill>
                  <a:schemeClr val="tx1"/>
                </a:solidFill>
                <a:latin typeface="+mn-lt"/>
                <a:ea typeface="+mn-ea"/>
              </a:defRPr>
            </a:lvl4pPr>
            <a:lvl5pPr marL="2057400" indent="-228600" algn="l" rtl="0" eaLnBrk="1" fontAlgn="base" hangingPunct="1">
              <a:spcBef>
                <a:spcPct val="20000"/>
              </a:spcBef>
              <a:spcAft>
                <a:spcPct val="0"/>
              </a:spcAft>
              <a:buFont typeface="Alstom" pitchFamily="-96" charset="0"/>
              <a:buChar char="−"/>
              <a:defRPr lang="fr-FR" altLang="fr-FR" sz="1200" noProof="1" smtClean="0">
                <a:solidFill>
                  <a:schemeClr val="tx1"/>
                </a:solidFill>
                <a:latin typeface="+mn-lt"/>
                <a:ea typeface="+mn-ea"/>
              </a:defRPr>
            </a:lvl5pPr>
            <a:lvl6pPr marL="2514600" indent="-228600" algn="l" rtl="0" eaLnBrk="1" fontAlgn="base" hangingPunct="1">
              <a:spcBef>
                <a:spcPct val="20000"/>
              </a:spcBef>
              <a:spcAft>
                <a:spcPct val="0"/>
              </a:spcAft>
              <a:buFont typeface="Alstom" pitchFamily="-96" charset="0"/>
              <a:buChar char="−"/>
              <a:defRPr sz="1200">
                <a:solidFill>
                  <a:schemeClr val="tx1"/>
                </a:solidFill>
                <a:latin typeface="+mn-lt"/>
              </a:defRPr>
            </a:lvl6pPr>
            <a:lvl7pPr marL="2971800" indent="-228600" algn="l" rtl="0" eaLnBrk="1" fontAlgn="base" hangingPunct="1">
              <a:spcBef>
                <a:spcPct val="20000"/>
              </a:spcBef>
              <a:spcAft>
                <a:spcPct val="0"/>
              </a:spcAft>
              <a:buFont typeface="Alstom" pitchFamily="-96" charset="0"/>
              <a:buChar char="−"/>
              <a:defRPr sz="1200">
                <a:solidFill>
                  <a:schemeClr val="tx1"/>
                </a:solidFill>
                <a:latin typeface="+mn-lt"/>
              </a:defRPr>
            </a:lvl7pPr>
            <a:lvl8pPr marL="3429000" indent="-228600" algn="l" rtl="0" eaLnBrk="1" fontAlgn="base" hangingPunct="1">
              <a:spcBef>
                <a:spcPct val="20000"/>
              </a:spcBef>
              <a:spcAft>
                <a:spcPct val="0"/>
              </a:spcAft>
              <a:buFont typeface="Alstom" pitchFamily="-96" charset="0"/>
              <a:buChar char="−"/>
              <a:defRPr sz="1200">
                <a:solidFill>
                  <a:schemeClr val="tx1"/>
                </a:solidFill>
                <a:latin typeface="+mn-lt"/>
              </a:defRPr>
            </a:lvl8pPr>
            <a:lvl9pPr marL="3886200" indent="-228600" algn="l" rtl="0" eaLnBrk="1" fontAlgn="base" hangingPunct="1">
              <a:spcBef>
                <a:spcPct val="20000"/>
              </a:spcBef>
              <a:spcAft>
                <a:spcPct val="0"/>
              </a:spcAft>
              <a:buFont typeface="Alstom" pitchFamily="-96" charset="0"/>
              <a:buChar char="−"/>
              <a:defRPr sz="1200">
                <a:solidFill>
                  <a:schemeClr val="tx1"/>
                </a:solidFill>
                <a:latin typeface="+mn-lt"/>
              </a:defRPr>
            </a:lvl9pPr>
          </a:lstStyle>
          <a:p>
            <a:pPr marL="174625" lvl="1" indent="-174625">
              <a:spcBef>
                <a:spcPts val="600"/>
              </a:spcBef>
              <a:buClr>
                <a:srgbClr val="001EA0"/>
              </a:buClr>
              <a:buSzPct val="100000"/>
              <a:buFont typeface="Wingdings" pitchFamily="2" charset="2"/>
              <a:buChar char="§"/>
              <a:defRPr/>
            </a:pPr>
            <a:r>
              <a:rPr lang="fr-FR" altLang="fr-FR" sz="1000" kern="0" dirty="0">
                <a:solidFill>
                  <a:srgbClr val="005791"/>
                </a:solidFill>
              </a:rPr>
              <a:t>Mettre en œuvre </a:t>
            </a:r>
            <a:r>
              <a:rPr lang="fr-FR" altLang="fr-FR" sz="1000" kern="0" dirty="0" smtClean="0">
                <a:solidFill>
                  <a:srgbClr val="005791"/>
                </a:solidFill>
              </a:rPr>
              <a:t>un site internet pour un club de Volley Ball</a:t>
            </a:r>
            <a:endParaRPr lang="fr-FR" altLang="fr-FR" sz="1000" kern="0" dirty="0">
              <a:solidFill>
                <a:srgbClr val="005791"/>
              </a:solidFill>
            </a:endParaRPr>
          </a:p>
          <a:p>
            <a:pPr marL="174625" lvl="1" indent="-174625">
              <a:spcBef>
                <a:spcPts val="600"/>
              </a:spcBef>
              <a:buClr>
                <a:srgbClr val="001EA0"/>
              </a:buClr>
              <a:buSzPct val="100000"/>
              <a:buFont typeface="Wingdings" pitchFamily="2" charset="2"/>
              <a:buChar char="§"/>
              <a:defRPr/>
            </a:pPr>
            <a:r>
              <a:rPr lang="fr-FR" altLang="fr-FR" sz="1000" kern="0" dirty="0" smtClean="0">
                <a:solidFill>
                  <a:srgbClr val="005791"/>
                </a:solidFill>
              </a:rPr>
              <a:t>Contribuer à faciliter les tâches administratives par le biais de page de création et / ou renouvellement de licence, extraction des tables dans un tableur …</a:t>
            </a:r>
          </a:p>
          <a:p>
            <a:pPr marL="174625" lvl="1" indent="-174625">
              <a:spcBef>
                <a:spcPts val="600"/>
              </a:spcBef>
              <a:buClr>
                <a:srgbClr val="001EA0"/>
              </a:buClr>
              <a:buSzPct val="100000"/>
              <a:buFont typeface="Wingdings" pitchFamily="2" charset="2"/>
              <a:buChar char="§"/>
              <a:defRPr/>
            </a:pPr>
            <a:r>
              <a:rPr lang="fr-FR" altLang="fr-FR" sz="1000" kern="0" dirty="0" smtClean="0">
                <a:solidFill>
                  <a:srgbClr val="005791"/>
                </a:solidFill>
              </a:rPr>
              <a:t>Contribuer à faciliter l’organisation du club par la biais d’agenda avec filtres.</a:t>
            </a:r>
          </a:p>
          <a:p>
            <a:pPr marL="174625" lvl="1" indent="-174625">
              <a:spcBef>
                <a:spcPts val="600"/>
              </a:spcBef>
              <a:buClr>
                <a:srgbClr val="001EA0"/>
              </a:buClr>
              <a:buSzPct val="100000"/>
              <a:buFont typeface="Wingdings" pitchFamily="2" charset="2"/>
              <a:buChar char="§"/>
              <a:defRPr/>
            </a:pPr>
            <a:r>
              <a:rPr lang="fr-FR" altLang="fr-FR" sz="1000" kern="0" dirty="0">
                <a:solidFill>
                  <a:srgbClr val="005791"/>
                </a:solidFill>
              </a:rPr>
              <a:t>Etre </a:t>
            </a:r>
            <a:r>
              <a:rPr lang="fr-FR" altLang="fr-FR" sz="1000" kern="0" dirty="0" smtClean="0">
                <a:solidFill>
                  <a:srgbClr val="005791"/>
                </a:solidFill>
              </a:rPr>
              <a:t>responsive</a:t>
            </a:r>
            <a:endParaRPr lang="fr-FR" altLang="fr-FR" sz="1000" kern="0" dirty="0">
              <a:solidFill>
                <a:srgbClr val="005791"/>
              </a:solidFill>
            </a:endParaRPr>
          </a:p>
        </p:txBody>
      </p:sp>
      <p:sp>
        <p:nvSpPr>
          <p:cNvPr id="24" name="Content Placeholder 8"/>
          <p:cNvSpPr txBox="1">
            <a:spLocks/>
          </p:cNvSpPr>
          <p:nvPr/>
        </p:nvSpPr>
        <p:spPr>
          <a:xfrm>
            <a:off x="1599624" y="2842045"/>
            <a:ext cx="5664777" cy="3179243"/>
          </a:xfrm>
          <a:prstGeom prst="rect">
            <a:avLst/>
          </a:prstGeom>
          <a:solidFill>
            <a:srgbClr val="FFFFFF"/>
          </a:solidFill>
          <a:ln>
            <a:solidFill>
              <a:schemeClr val="accent1"/>
            </a:solidFill>
          </a:ln>
        </p:spPr>
        <p:txBody>
          <a:bodyPr tIns="1440000"/>
          <a:lstStyle>
            <a:lvl1pPr marL="342900" indent="-342900" algn="l" rtl="0" eaLnBrk="1" fontAlgn="base" hangingPunct="1">
              <a:spcBef>
                <a:spcPct val="20000"/>
              </a:spcBef>
              <a:spcAft>
                <a:spcPct val="0"/>
              </a:spcAft>
              <a:buFont typeface="Wingdings" pitchFamily="2" charset="2"/>
              <a:defRPr lang="fr-FR" altLang="fr-FR" noProof="1" smtClean="0">
                <a:solidFill>
                  <a:schemeClr val="tx1"/>
                </a:solidFill>
                <a:latin typeface="+mn-lt"/>
                <a:ea typeface="+mn-ea"/>
                <a:cs typeface="+mn-cs"/>
              </a:defRPr>
            </a:lvl1pPr>
            <a:lvl2pPr marL="742950" indent="-285750" algn="l" rtl="0" eaLnBrk="1" fontAlgn="base" hangingPunct="1">
              <a:spcBef>
                <a:spcPct val="20000"/>
              </a:spcBef>
              <a:spcAft>
                <a:spcPct val="0"/>
              </a:spcAft>
              <a:buClr>
                <a:schemeClr val="tx1"/>
              </a:buClr>
              <a:buSzPct val="85000"/>
              <a:buFont typeface="Wingdings" pitchFamily="2" charset="2"/>
              <a:buChar char="n"/>
              <a:defRPr lang="fr-FR" altLang="fr-FR" sz="1600" noProof="1" smtClean="0">
                <a:solidFill>
                  <a:schemeClr val="tx1"/>
                </a:solidFill>
                <a:latin typeface="+mn-lt"/>
                <a:ea typeface="+mn-ea"/>
              </a:defRPr>
            </a:lvl2pPr>
            <a:lvl3pPr marL="1143000" indent="-228600" algn="l" rtl="0" eaLnBrk="1" fontAlgn="base" hangingPunct="1">
              <a:spcBef>
                <a:spcPct val="20000"/>
              </a:spcBef>
              <a:spcAft>
                <a:spcPct val="0"/>
              </a:spcAft>
              <a:buSzPct val="85000"/>
              <a:buFont typeface="Wingdings" pitchFamily="2" charset="2"/>
              <a:buChar char="n"/>
              <a:defRPr lang="fr-FR" altLang="fr-FR" sz="1400" noProof="1" smtClean="0">
                <a:solidFill>
                  <a:schemeClr val="tx1"/>
                </a:solidFill>
                <a:latin typeface="+mn-lt"/>
                <a:ea typeface="+mn-ea"/>
              </a:defRPr>
            </a:lvl3pPr>
            <a:lvl4pPr marL="1600200" indent="-228600" algn="l" rtl="0" eaLnBrk="1" fontAlgn="base" hangingPunct="1">
              <a:spcBef>
                <a:spcPct val="20000"/>
              </a:spcBef>
              <a:spcAft>
                <a:spcPct val="0"/>
              </a:spcAft>
              <a:buFont typeface="Verdana" pitchFamily="34" charset="0"/>
              <a:buChar char="–"/>
              <a:defRPr lang="fr-FR" altLang="fr-FR" sz="1400" noProof="1" smtClean="0">
                <a:solidFill>
                  <a:schemeClr val="tx1"/>
                </a:solidFill>
                <a:latin typeface="+mn-lt"/>
                <a:ea typeface="+mn-ea"/>
              </a:defRPr>
            </a:lvl4pPr>
            <a:lvl5pPr marL="2057400" indent="-228600" algn="l" rtl="0" eaLnBrk="1" fontAlgn="base" hangingPunct="1">
              <a:spcBef>
                <a:spcPct val="20000"/>
              </a:spcBef>
              <a:spcAft>
                <a:spcPct val="0"/>
              </a:spcAft>
              <a:buFont typeface="Alstom" pitchFamily="-96" charset="0"/>
              <a:buChar char="−"/>
              <a:defRPr lang="fr-FR" altLang="fr-FR" sz="1200" noProof="1" smtClean="0">
                <a:solidFill>
                  <a:schemeClr val="tx1"/>
                </a:solidFill>
                <a:latin typeface="+mn-lt"/>
                <a:ea typeface="+mn-ea"/>
              </a:defRPr>
            </a:lvl5pPr>
            <a:lvl6pPr marL="2514600" indent="-228600" algn="l" rtl="0" eaLnBrk="1" fontAlgn="base" hangingPunct="1">
              <a:spcBef>
                <a:spcPct val="20000"/>
              </a:spcBef>
              <a:spcAft>
                <a:spcPct val="0"/>
              </a:spcAft>
              <a:buFont typeface="Alstom" pitchFamily="-96" charset="0"/>
              <a:buChar char="−"/>
              <a:defRPr sz="1200">
                <a:solidFill>
                  <a:schemeClr val="tx1"/>
                </a:solidFill>
                <a:latin typeface="+mn-lt"/>
              </a:defRPr>
            </a:lvl6pPr>
            <a:lvl7pPr marL="2971800" indent="-228600" algn="l" rtl="0" eaLnBrk="1" fontAlgn="base" hangingPunct="1">
              <a:spcBef>
                <a:spcPct val="20000"/>
              </a:spcBef>
              <a:spcAft>
                <a:spcPct val="0"/>
              </a:spcAft>
              <a:buFont typeface="Alstom" pitchFamily="-96" charset="0"/>
              <a:buChar char="−"/>
              <a:defRPr sz="1200">
                <a:solidFill>
                  <a:schemeClr val="tx1"/>
                </a:solidFill>
                <a:latin typeface="+mn-lt"/>
              </a:defRPr>
            </a:lvl7pPr>
            <a:lvl8pPr marL="3429000" indent="-228600" algn="l" rtl="0" eaLnBrk="1" fontAlgn="base" hangingPunct="1">
              <a:spcBef>
                <a:spcPct val="20000"/>
              </a:spcBef>
              <a:spcAft>
                <a:spcPct val="0"/>
              </a:spcAft>
              <a:buFont typeface="Alstom" pitchFamily="-96" charset="0"/>
              <a:buChar char="−"/>
              <a:defRPr sz="1200">
                <a:solidFill>
                  <a:schemeClr val="tx1"/>
                </a:solidFill>
                <a:latin typeface="+mn-lt"/>
              </a:defRPr>
            </a:lvl8pPr>
            <a:lvl9pPr marL="3886200" indent="-228600" algn="l" rtl="0" eaLnBrk="1" fontAlgn="base" hangingPunct="1">
              <a:spcBef>
                <a:spcPct val="20000"/>
              </a:spcBef>
              <a:spcAft>
                <a:spcPct val="0"/>
              </a:spcAft>
              <a:buFont typeface="Alstom" pitchFamily="-96" charset="0"/>
              <a:buChar char="−"/>
              <a:defRPr sz="1200">
                <a:solidFill>
                  <a:schemeClr val="tx1"/>
                </a:solidFill>
                <a:latin typeface="+mn-lt"/>
              </a:defRPr>
            </a:lvl9pPr>
          </a:lstStyle>
          <a:p>
            <a:pPr marL="0" lvl="1" indent="0">
              <a:buClr>
                <a:srgbClr val="001EA0"/>
              </a:buClr>
              <a:buSzPct val="100000"/>
              <a:buNone/>
              <a:defRPr/>
            </a:pPr>
            <a:endParaRPr lang="fr-FR" altLang="fr-FR" sz="900" kern="0" noProof="0" dirty="0">
              <a:solidFill>
                <a:srgbClr val="005791"/>
              </a:solidFill>
            </a:endParaRPr>
          </a:p>
        </p:txBody>
      </p:sp>
      <p:sp>
        <p:nvSpPr>
          <p:cNvPr id="26" name="Content Placeholder 8"/>
          <p:cNvSpPr txBox="1">
            <a:spLocks/>
          </p:cNvSpPr>
          <p:nvPr/>
        </p:nvSpPr>
        <p:spPr>
          <a:xfrm>
            <a:off x="7392535" y="4431667"/>
            <a:ext cx="3168000" cy="1584451"/>
          </a:xfrm>
          <a:prstGeom prst="rect">
            <a:avLst/>
          </a:prstGeom>
          <a:solidFill>
            <a:srgbClr val="FFFFFF"/>
          </a:solidFill>
          <a:ln>
            <a:solidFill>
              <a:srgbClr val="001EA0"/>
            </a:solidFill>
          </a:ln>
        </p:spPr>
        <p:txBody>
          <a:bodyPr lIns="72000" tIns="36000"/>
          <a:lstStyle>
            <a:lvl1pPr marL="342900" indent="-342900" algn="l" rtl="0" eaLnBrk="1" fontAlgn="base" hangingPunct="1">
              <a:spcBef>
                <a:spcPct val="20000"/>
              </a:spcBef>
              <a:spcAft>
                <a:spcPct val="0"/>
              </a:spcAft>
              <a:buFont typeface="Wingdings" pitchFamily="2" charset="2"/>
              <a:defRPr lang="fr-FR" altLang="fr-FR" noProof="1" smtClean="0">
                <a:solidFill>
                  <a:schemeClr val="tx1"/>
                </a:solidFill>
                <a:latin typeface="+mn-lt"/>
                <a:ea typeface="+mn-ea"/>
                <a:cs typeface="+mn-cs"/>
              </a:defRPr>
            </a:lvl1pPr>
            <a:lvl2pPr marL="742950" indent="-285750" algn="l" rtl="0" eaLnBrk="1" fontAlgn="base" hangingPunct="1">
              <a:spcBef>
                <a:spcPct val="20000"/>
              </a:spcBef>
              <a:spcAft>
                <a:spcPct val="0"/>
              </a:spcAft>
              <a:buClr>
                <a:schemeClr val="tx1"/>
              </a:buClr>
              <a:buSzPct val="85000"/>
              <a:buFont typeface="Wingdings" pitchFamily="2" charset="2"/>
              <a:buChar char="n"/>
              <a:defRPr lang="fr-FR" altLang="fr-FR" sz="1600" noProof="1" smtClean="0">
                <a:solidFill>
                  <a:schemeClr val="tx1"/>
                </a:solidFill>
                <a:latin typeface="+mn-lt"/>
                <a:ea typeface="+mn-ea"/>
              </a:defRPr>
            </a:lvl2pPr>
            <a:lvl3pPr marL="1143000" indent="-228600" algn="l" rtl="0" eaLnBrk="1" fontAlgn="base" hangingPunct="1">
              <a:spcBef>
                <a:spcPct val="20000"/>
              </a:spcBef>
              <a:spcAft>
                <a:spcPct val="0"/>
              </a:spcAft>
              <a:buSzPct val="85000"/>
              <a:buFont typeface="Wingdings" pitchFamily="2" charset="2"/>
              <a:buChar char="n"/>
              <a:defRPr lang="fr-FR" altLang="fr-FR" sz="1400" noProof="1" smtClean="0">
                <a:solidFill>
                  <a:schemeClr val="tx1"/>
                </a:solidFill>
                <a:latin typeface="+mn-lt"/>
                <a:ea typeface="+mn-ea"/>
              </a:defRPr>
            </a:lvl3pPr>
            <a:lvl4pPr marL="1600200" indent="-228600" algn="l" rtl="0" eaLnBrk="1" fontAlgn="base" hangingPunct="1">
              <a:spcBef>
                <a:spcPct val="20000"/>
              </a:spcBef>
              <a:spcAft>
                <a:spcPct val="0"/>
              </a:spcAft>
              <a:buFont typeface="Verdana" pitchFamily="34" charset="0"/>
              <a:buChar char="–"/>
              <a:defRPr lang="fr-FR" altLang="fr-FR" sz="1400" noProof="1" smtClean="0">
                <a:solidFill>
                  <a:schemeClr val="tx1"/>
                </a:solidFill>
                <a:latin typeface="+mn-lt"/>
                <a:ea typeface="+mn-ea"/>
              </a:defRPr>
            </a:lvl4pPr>
            <a:lvl5pPr marL="2057400" indent="-228600" algn="l" rtl="0" eaLnBrk="1" fontAlgn="base" hangingPunct="1">
              <a:spcBef>
                <a:spcPct val="20000"/>
              </a:spcBef>
              <a:spcAft>
                <a:spcPct val="0"/>
              </a:spcAft>
              <a:buFont typeface="Alstom" pitchFamily="-96" charset="0"/>
              <a:buChar char="−"/>
              <a:defRPr lang="fr-FR" altLang="fr-FR" sz="1200" noProof="1" smtClean="0">
                <a:solidFill>
                  <a:schemeClr val="tx1"/>
                </a:solidFill>
                <a:latin typeface="+mn-lt"/>
                <a:ea typeface="+mn-ea"/>
              </a:defRPr>
            </a:lvl5pPr>
            <a:lvl6pPr marL="2514600" indent="-228600" algn="l" rtl="0" eaLnBrk="1" fontAlgn="base" hangingPunct="1">
              <a:spcBef>
                <a:spcPct val="20000"/>
              </a:spcBef>
              <a:spcAft>
                <a:spcPct val="0"/>
              </a:spcAft>
              <a:buFont typeface="Alstom" pitchFamily="-96" charset="0"/>
              <a:buChar char="−"/>
              <a:defRPr sz="1200">
                <a:solidFill>
                  <a:schemeClr val="tx1"/>
                </a:solidFill>
                <a:latin typeface="+mn-lt"/>
              </a:defRPr>
            </a:lvl6pPr>
            <a:lvl7pPr marL="2971800" indent="-228600" algn="l" rtl="0" eaLnBrk="1" fontAlgn="base" hangingPunct="1">
              <a:spcBef>
                <a:spcPct val="20000"/>
              </a:spcBef>
              <a:spcAft>
                <a:spcPct val="0"/>
              </a:spcAft>
              <a:buFont typeface="Alstom" pitchFamily="-96" charset="0"/>
              <a:buChar char="−"/>
              <a:defRPr sz="1200">
                <a:solidFill>
                  <a:schemeClr val="tx1"/>
                </a:solidFill>
                <a:latin typeface="+mn-lt"/>
              </a:defRPr>
            </a:lvl7pPr>
            <a:lvl8pPr marL="3429000" indent="-228600" algn="l" rtl="0" eaLnBrk="1" fontAlgn="base" hangingPunct="1">
              <a:spcBef>
                <a:spcPct val="20000"/>
              </a:spcBef>
              <a:spcAft>
                <a:spcPct val="0"/>
              </a:spcAft>
              <a:buFont typeface="Alstom" pitchFamily="-96" charset="0"/>
              <a:buChar char="−"/>
              <a:defRPr sz="1200">
                <a:solidFill>
                  <a:schemeClr val="tx1"/>
                </a:solidFill>
                <a:latin typeface="+mn-lt"/>
              </a:defRPr>
            </a:lvl8pPr>
            <a:lvl9pPr marL="3886200" indent="-228600" algn="l" rtl="0" eaLnBrk="1" fontAlgn="base" hangingPunct="1">
              <a:spcBef>
                <a:spcPct val="20000"/>
              </a:spcBef>
              <a:spcAft>
                <a:spcPct val="0"/>
              </a:spcAft>
              <a:buFont typeface="Alstom" pitchFamily="-96" charset="0"/>
              <a:buChar char="−"/>
              <a:defRPr sz="1200">
                <a:solidFill>
                  <a:schemeClr val="tx1"/>
                </a:solidFill>
                <a:latin typeface="+mn-lt"/>
              </a:defRPr>
            </a:lvl9pPr>
          </a:lstStyle>
          <a:p>
            <a:pPr marL="174625" lvl="1" indent="-174625">
              <a:buClr>
                <a:srgbClr val="001EA0"/>
              </a:buClr>
              <a:buSzPct val="100000"/>
              <a:buFont typeface="Wingdings" pitchFamily="2" charset="2"/>
              <a:buChar char="§"/>
              <a:defRPr/>
            </a:pPr>
            <a:r>
              <a:rPr lang="fr-FR" altLang="fr-FR" sz="900" b="1" kern="0" dirty="0">
                <a:solidFill>
                  <a:srgbClr val="005791"/>
                </a:solidFill>
              </a:rPr>
              <a:t>Prérequis :</a:t>
            </a:r>
          </a:p>
          <a:p>
            <a:pPr marL="452438" lvl="2" indent="-174625">
              <a:spcBef>
                <a:spcPts val="200"/>
              </a:spcBef>
              <a:buSzPct val="100000"/>
              <a:buFont typeface="Wingdings" pitchFamily="2" charset="2"/>
              <a:buChar char="§"/>
              <a:defRPr/>
            </a:pPr>
            <a:r>
              <a:rPr lang="fr-FR" altLang="fr-FR" sz="900" kern="0" dirty="0">
                <a:solidFill>
                  <a:srgbClr val="005791"/>
                </a:solidFill>
              </a:rPr>
              <a:t>Définition du </a:t>
            </a:r>
            <a:r>
              <a:rPr lang="fr-FR" altLang="fr-FR" sz="900" kern="0" dirty="0" smtClean="0">
                <a:solidFill>
                  <a:srgbClr val="005791"/>
                </a:solidFill>
              </a:rPr>
              <a:t>besoin</a:t>
            </a:r>
            <a:endParaRPr lang="fr-FR" altLang="fr-FR" sz="900" kern="0" dirty="0">
              <a:solidFill>
                <a:srgbClr val="005791"/>
              </a:solidFill>
            </a:endParaRPr>
          </a:p>
          <a:p>
            <a:pPr marL="452438" lvl="2" indent="-174625">
              <a:spcBef>
                <a:spcPts val="200"/>
              </a:spcBef>
              <a:buSzPct val="100000"/>
              <a:buFont typeface="Wingdings" pitchFamily="2" charset="2"/>
              <a:buChar char="§"/>
              <a:defRPr/>
            </a:pPr>
            <a:r>
              <a:rPr lang="fr-FR" altLang="fr-FR" sz="900" kern="0" dirty="0" smtClean="0">
                <a:solidFill>
                  <a:srgbClr val="005791"/>
                </a:solidFill>
              </a:rPr>
              <a:t>Connaissance des technologies nécessaires</a:t>
            </a:r>
          </a:p>
          <a:p>
            <a:pPr marL="452438" lvl="2" indent="-174625">
              <a:spcBef>
                <a:spcPts val="200"/>
              </a:spcBef>
              <a:buSzPct val="100000"/>
              <a:buFont typeface="Wingdings" pitchFamily="2" charset="2"/>
              <a:buChar char="§"/>
              <a:defRPr/>
            </a:pPr>
            <a:endParaRPr lang="fr-FR" altLang="fr-FR" sz="900" kern="0" dirty="0" smtClean="0">
              <a:solidFill>
                <a:srgbClr val="005791"/>
              </a:solidFill>
            </a:endParaRPr>
          </a:p>
          <a:p>
            <a:pPr marL="174625" lvl="1" indent="-174625">
              <a:buClr>
                <a:srgbClr val="001EA0"/>
              </a:buClr>
              <a:buSzPct val="100000"/>
              <a:buFont typeface="Wingdings" pitchFamily="2" charset="2"/>
              <a:buChar char="§"/>
              <a:defRPr/>
            </a:pPr>
            <a:r>
              <a:rPr lang="fr-FR" altLang="fr-FR" sz="900" b="1" kern="0" dirty="0" smtClean="0">
                <a:solidFill>
                  <a:srgbClr val="005791"/>
                </a:solidFill>
              </a:rPr>
              <a:t>Risques : </a:t>
            </a:r>
            <a:endParaRPr lang="fr-FR" altLang="fr-FR" sz="900" kern="0" dirty="0">
              <a:solidFill>
                <a:srgbClr val="005791"/>
              </a:solidFill>
            </a:endParaRPr>
          </a:p>
          <a:p>
            <a:pPr marL="574675" lvl="2" indent="-174625">
              <a:buClr>
                <a:srgbClr val="001EA0"/>
              </a:buClr>
              <a:buSzPct val="100000"/>
              <a:buFont typeface="Wingdings" pitchFamily="2" charset="2"/>
              <a:buChar char="§"/>
              <a:defRPr/>
            </a:pPr>
            <a:r>
              <a:rPr lang="fr-FR" altLang="fr-FR" sz="900" kern="0" dirty="0" smtClean="0">
                <a:solidFill>
                  <a:srgbClr val="005791"/>
                </a:solidFill>
              </a:rPr>
              <a:t>Respecter le timing</a:t>
            </a:r>
          </a:p>
          <a:p>
            <a:pPr marL="174625" lvl="1" indent="-174625">
              <a:buClr>
                <a:srgbClr val="001EA0"/>
              </a:buClr>
              <a:buSzPct val="100000"/>
              <a:buFont typeface="Wingdings" pitchFamily="2" charset="2"/>
              <a:buChar char="§"/>
              <a:defRPr/>
            </a:pPr>
            <a:r>
              <a:rPr lang="fr-FR" altLang="fr-FR" sz="900" b="1" kern="0" dirty="0" smtClean="0">
                <a:solidFill>
                  <a:srgbClr val="005791"/>
                </a:solidFill>
              </a:rPr>
              <a:t>Limites :</a:t>
            </a:r>
            <a:endParaRPr lang="fr-FR" altLang="fr-FR" sz="900" kern="0" dirty="0">
              <a:solidFill>
                <a:srgbClr val="005791"/>
              </a:solidFill>
            </a:endParaRPr>
          </a:p>
          <a:p>
            <a:pPr marL="574675" lvl="2" indent="-174625">
              <a:buClr>
                <a:srgbClr val="001EA0"/>
              </a:buClr>
              <a:buSzPct val="100000"/>
              <a:buFont typeface="Wingdings" pitchFamily="2" charset="2"/>
              <a:buChar char="§"/>
              <a:defRPr/>
            </a:pPr>
            <a:r>
              <a:rPr lang="fr-FR" altLang="fr-FR" sz="900" kern="0" dirty="0" smtClean="0">
                <a:solidFill>
                  <a:srgbClr val="005791"/>
                </a:solidFill>
              </a:rPr>
              <a:t>Juin 2019</a:t>
            </a:r>
            <a:endParaRPr lang="fr-FR" altLang="fr-FR" sz="900" kern="0" dirty="0">
              <a:solidFill>
                <a:srgbClr val="005791"/>
              </a:solidFill>
            </a:endParaRPr>
          </a:p>
        </p:txBody>
      </p:sp>
      <p:grpSp>
        <p:nvGrpSpPr>
          <p:cNvPr id="27" name="Group 26"/>
          <p:cNvGrpSpPr/>
          <p:nvPr/>
        </p:nvGrpSpPr>
        <p:grpSpPr>
          <a:xfrm>
            <a:off x="7392535" y="3401993"/>
            <a:ext cx="3168000" cy="675079"/>
            <a:chOff x="5868535" y="2662053"/>
            <a:chExt cx="3168000" cy="675079"/>
          </a:xfrm>
        </p:grpSpPr>
        <p:sp>
          <p:nvSpPr>
            <p:cNvPr id="28" name="Rectangle 27"/>
            <p:cNvSpPr/>
            <p:nvPr/>
          </p:nvSpPr>
          <p:spPr bwMode="auto">
            <a:xfrm>
              <a:off x="5868535" y="2662053"/>
              <a:ext cx="3168000" cy="252000"/>
            </a:xfrm>
            <a:prstGeom prst="rect">
              <a:avLst/>
            </a:prstGeom>
            <a:solidFill>
              <a:srgbClr val="005791"/>
            </a:solidFill>
            <a:ln>
              <a:solidFill>
                <a:schemeClr val="accent1"/>
              </a:solidFill>
            </a:ln>
            <a:effectLst/>
          </p:spPr>
          <p:txBody>
            <a:bodyPr lIns="72000" rIns="0" anchor="ctr"/>
            <a:lstStyle/>
            <a:p>
              <a:pPr algn="ctr">
                <a:buSzPct val="100000"/>
                <a:defRPr/>
              </a:pPr>
              <a:r>
                <a:rPr lang="fr-FR" sz="1400" b="1" kern="0" dirty="0">
                  <a:solidFill>
                    <a:srgbClr val="FFFFFF"/>
                  </a:solidFill>
                  <a:cs typeface="Arial" pitchFamily="34" charset="0"/>
                </a:rPr>
                <a:t>Durée</a:t>
              </a:r>
            </a:p>
          </p:txBody>
        </p:sp>
        <p:sp>
          <p:nvSpPr>
            <p:cNvPr id="29" name="Content Placeholder 8"/>
            <p:cNvSpPr txBox="1">
              <a:spLocks/>
            </p:cNvSpPr>
            <p:nvPr/>
          </p:nvSpPr>
          <p:spPr>
            <a:xfrm>
              <a:off x="5868535" y="2914053"/>
              <a:ext cx="3168000" cy="423079"/>
            </a:xfrm>
            <a:prstGeom prst="rect">
              <a:avLst/>
            </a:prstGeom>
            <a:solidFill>
              <a:srgbClr val="FFFFFF"/>
            </a:solidFill>
            <a:ln>
              <a:solidFill>
                <a:schemeClr val="accent1"/>
              </a:solidFill>
            </a:ln>
          </p:spPr>
          <p:txBody>
            <a:bodyPr tIns="36000" bIns="36000" anchor="ctr"/>
            <a:lstStyle>
              <a:lvl1pPr marL="342900" indent="-342900" algn="l" rtl="0" eaLnBrk="1" fontAlgn="base" hangingPunct="1">
                <a:spcBef>
                  <a:spcPct val="20000"/>
                </a:spcBef>
                <a:spcAft>
                  <a:spcPct val="0"/>
                </a:spcAft>
                <a:buFont typeface="Wingdings" pitchFamily="2" charset="2"/>
                <a:defRPr lang="fr-FR" altLang="fr-FR" noProof="1" smtClean="0">
                  <a:solidFill>
                    <a:schemeClr val="tx1"/>
                  </a:solidFill>
                  <a:latin typeface="+mn-lt"/>
                  <a:ea typeface="+mn-ea"/>
                  <a:cs typeface="+mn-cs"/>
                </a:defRPr>
              </a:lvl1pPr>
              <a:lvl2pPr marL="742950" indent="-285750" algn="l" rtl="0" eaLnBrk="1" fontAlgn="base" hangingPunct="1">
                <a:spcBef>
                  <a:spcPct val="20000"/>
                </a:spcBef>
                <a:spcAft>
                  <a:spcPct val="0"/>
                </a:spcAft>
                <a:buClr>
                  <a:schemeClr val="tx1"/>
                </a:buClr>
                <a:buSzPct val="85000"/>
                <a:buFont typeface="Wingdings" pitchFamily="2" charset="2"/>
                <a:buChar char="n"/>
                <a:defRPr lang="fr-FR" altLang="fr-FR" sz="1600" noProof="1" smtClean="0">
                  <a:solidFill>
                    <a:schemeClr val="tx1"/>
                  </a:solidFill>
                  <a:latin typeface="+mn-lt"/>
                  <a:ea typeface="+mn-ea"/>
                </a:defRPr>
              </a:lvl2pPr>
              <a:lvl3pPr marL="1143000" indent="-228600" algn="l" rtl="0" eaLnBrk="1" fontAlgn="base" hangingPunct="1">
                <a:spcBef>
                  <a:spcPct val="20000"/>
                </a:spcBef>
                <a:spcAft>
                  <a:spcPct val="0"/>
                </a:spcAft>
                <a:buSzPct val="85000"/>
                <a:buFont typeface="Wingdings" pitchFamily="2" charset="2"/>
                <a:buChar char="n"/>
                <a:defRPr lang="fr-FR" altLang="fr-FR" sz="1400" noProof="1" smtClean="0">
                  <a:solidFill>
                    <a:schemeClr val="tx1"/>
                  </a:solidFill>
                  <a:latin typeface="+mn-lt"/>
                  <a:ea typeface="+mn-ea"/>
                </a:defRPr>
              </a:lvl3pPr>
              <a:lvl4pPr marL="1600200" indent="-228600" algn="l" rtl="0" eaLnBrk="1" fontAlgn="base" hangingPunct="1">
                <a:spcBef>
                  <a:spcPct val="20000"/>
                </a:spcBef>
                <a:spcAft>
                  <a:spcPct val="0"/>
                </a:spcAft>
                <a:buFont typeface="Verdana" pitchFamily="34" charset="0"/>
                <a:buChar char="–"/>
                <a:defRPr lang="fr-FR" altLang="fr-FR" sz="1400" noProof="1" smtClean="0">
                  <a:solidFill>
                    <a:schemeClr val="tx1"/>
                  </a:solidFill>
                  <a:latin typeface="+mn-lt"/>
                  <a:ea typeface="+mn-ea"/>
                </a:defRPr>
              </a:lvl4pPr>
              <a:lvl5pPr marL="2057400" indent="-228600" algn="l" rtl="0" eaLnBrk="1" fontAlgn="base" hangingPunct="1">
                <a:spcBef>
                  <a:spcPct val="20000"/>
                </a:spcBef>
                <a:spcAft>
                  <a:spcPct val="0"/>
                </a:spcAft>
                <a:buFont typeface="Alstom" pitchFamily="-96" charset="0"/>
                <a:buChar char="−"/>
                <a:defRPr lang="fr-FR" altLang="fr-FR" sz="1200" noProof="1" smtClean="0">
                  <a:solidFill>
                    <a:schemeClr val="tx1"/>
                  </a:solidFill>
                  <a:latin typeface="+mn-lt"/>
                  <a:ea typeface="+mn-ea"/>
                </a:defRPr>
              </a:lvl5pPr>
              <a:lvl6pPr marL="2514600" indent="-228600" algn="l" rtl="0" eaLnBrk="1" fontAlgn="base" hangingPunct="1">
                <a:spcBef>
                  <a:spcPct val="20000"/>
                </a:spcBef>
                <a:spcAft>
                  <a:spcPct val="0"/>
                </a:spcAft>
                <a:buFont typeface="Alstom" pitchFamily="-96" charset="0"/>
                <a:buChar char="−"/>
                <a:defRPr sz="1200">
                  <a:solidFill>
                    <a:schemeClr val="tx1"/>
                  </a:solidFill>
                  <a:latin typeface="+mn-lt"/>
                </a:defRPr>
              </a:lvl6pPr>
              <a:lvl7pPr marL="2971800" indent="-228600" algn="l" rtl="0" eaLnBrk="1" fontAlgn="base" hangingPunct="1">
                <a:spcBef>
                  <a:spcPct val="20000"/>
                </a:spcBef>
                <a:spcAft>
                  <a:spcPct val="0"/>
                </a:spcAft>
                <a:buFont typeface="Alstom" pitchFamily="-96" charset="0"/>
                <a:buChar char="−"/>
                <a:defRPr sz="1200">
                  <a:solidFill>
                    <a:schemeClr val="tx1"/>
                  </a:solidFill>
                  <a:latin typeface="+mn-lt"/>
                </a:defRPr>
              </a:lvl7pPr>
              <a:lvl8pPr marL="3429000" indent="-228600" algn="l" rtl="0" eaLnBrk="1" fontAlgn="base" hangingPunct="1">
                <a:spcBef>
                  <a:spcPct val="20000"/>
                </a:spcBef>
                <a:spcAft>
                  <a:spcPct val="0"/>
                </a:spcAft>
                <a:buFont typeface="Alstom" pitchFamily="-96" charset="0"/>
                <a:buChar char="−"/>
                <a:defRPr sz="1200">
                  <a:solidFill>
                    <a:schemeClr val="tx1"/>
                  </a:solidFill>
                  <a:latin typeface="+mn-lt"/>
                </a:defRPr>
              </a:lvl8pPr>
              <a:lvl9pPr marL="3886200" indent="-228600" algn="l" rtl="0" eaLnBrk="1" fontAlgn="base" hangingPunct="1">
                <a:spcBef>
                  <a:spcPct val="20000"/>
                </a:spcBef>
                <a:spcAft>
                  <a:spcPct val="0"/>
                </a:spcAft>
                <a:buFont typeface="Alstom" pitchFamily="-96" charset="0"/>
                <a:buChar char="−"/>
                <a:defRPr sz="1200">
                  <a:solidFill>
                    <a:schemeClr val="tx1"/>
                  </a:solidFill>
                  <a:latin typeface="+mn-lt"/>
                </a:defRPr>
              </a:lvl9pPr>
            </a:lstStyle>
            <a:p>
              <a:pPr marL="0" lvl="1" indent="0" algn="ctr">
                <a:spcBef>
                  <a:spcPts val="600"/>
                </a:spcBef>
                <a:buClr>
                  <a:srgbClr val="001EA0"/>
                </a:buClr>
                <a:buSzPct val="100000"/>
                <a:buNone/>
                <a:defRPr/>
              </a:pPr>
              <a:r>
                <a:rPr lang="fr-FR" altLang="fr-FR" sz="1000" b="1" kern="0" dirty="0" smtClean="0">
                  <a:solidFill>
                    <a:srgbClr val="005791"/>
                  </a:solidFill>
                </a:rPr>
                <a:t>9 </a:t>
              </a:r>
              <a:r>
                <a:rPr lang="fr-FR" altLang="fr-FR" sz="1000" b="1" kern="0" dirty="0">
                  <a:solidFill>
                    <a:srgbClr val="005791"/>
                  </a:solidFill>
                </a:rPr>
                <a:t>mois, </a:t>
              </a:r>
              <a:r>
                <a:rPr lang="fr-FR" altLang="fr-FR" sz="1000" kern="0" dirty="0">
                  <a:solidFill>
                    <a:srgbClr val="005791"/>
                  </a:solidFill>
                </a:rPr>
                <a:t>de </a:t>
              </a:r>
              <a:r>
                <a:rPr lang="fr-FR" altLang="fr-FR" sz="1000" kern="0" dirty="0" smtClean="0">
                  <a:solidFill>
                    <a:srgbClr val="005791"/>
                  </a:solidFill>
                </a:rPr>
                <a:t>octobre 2018 </a:t>
              </a:r>
              <a:r>
                <a:rPr lang="fr-FR" altLang="fr-FR" sz="1000" kern="0" dirty="0">
                  <a:solidFill>
                    <a:srgbClr val="005791"/>
                  </a:solidFill>
                </a:rPr>
                <a:t>à </a:t>
              </a:r>
              <a:r>
                <a:rPr lang="fr-FR" altLang="fr-FR" sz="1000" kern="0" dirty="0" smtClean="0">
                  <a:solidFill>
                    <a:srgbClr val="005791"/>
                  </a:solidFill>
                </a:rPr>
                <a:t>juin 2019</a:t>
              </a:r>
              <a:endParaRPr lang="fr-FR" altLang="fr-FR" sz="1000" kern="0" dirty="0">
                <a:solidFill>
                  <a:srgbClr val="005791"/>
                </a:solidFill>
              </a:endParaRPr>
            </a:p>
          </p:txBody>
        </p:sp>
      </p:grpSp>
      <p:sp>
        <p:nvSpPr>
          <p:cNvPr id="33" name="Rectangle 32"/>
          <p:cNvSpPr/>
          <p:nvPr/>
        </p:nvSpPr>
        <p:spPr bwMode="auto">
          <a:xfrm>
            <a:off x="7392535" y="4179666"/>
            <a:ext cx="3168000" cy="252000"/>
          </a:xfrm>
          <a:prstGeom prst="rect">
            <a:avLst/>
          </a:prstGeom>
          <a:solidFill>
            <a:srgbClr val="005791"/>
          </a:solidFill>
          <a:ln>
            <a:solidFill>
              <a:schemeClr val="accent1"/>
            </a:solidFill>
          </a:ln>
          <a:effectLst/>
        </p:spPr>
        <p:txBody>
          <a:bodyPr lIns="72000" rIns="0" anchor="ctr"/>
          <a:lstStyle/>
          <a:p>
            <a:pPr algn="ctr">
              <a:buSzPct val="100000"/>
              <a:defRPr/>
            </a:pPr>
            <a:r>
              <a:rPr lang="fr-FR" sz="1400" b="1" kern="0" dirty="0">
                <a:solidFill>
                  <a:srgbClr val="FFFFFF"/>
                </a:solidFill>
                <a:cs typeface="Arial" pitchFamily="34" charset="0"/>
              </a:rPr>
              <a:t>Prérequis, risques et limites</a:t>
            </a:r>
          </a:p>
        </p:txBody>
      </p:sp>
      <p:grpSp>
        <p:nvGrpSpPr>
          <p:cNvPr id="34" name="Group 33"/>
          <p:cNvGrpSpPr/>
          <p:nvPr/>
        </p:nvGrpSpPr>
        <p:grpSpPr>
          <a:xfrm>
            <a:off x="7392535" y="1075118"/>
            <a:ext cx="3168000" cy="2112925"/>
            <a:chOff x="5868535" y="2691185"/>
            <a:chExt cx="3168000" cy="1404001"/>
          </a:xfrm>
        </p:grpSpPr>
        <p:sp>
          <p:nvSpPr>
            <p:cNvPr id="35" name="Rectangle 34"/>
            <p:cNvSpPr/>
            <p:nvPr/>
          </p:nvSpPr>
          <p:spPr bwMode="auto">
            <a:xfrm>
              <a:off x="5868535" y="2691185"/>
              <a:ext cx="3168000" cy="252000"/>
            </a:xfrm>
            <a:prstGeom prst="rect">
              <a:avLst/>
            </a:prstGeom>
            <a:solidFill>
              <a:srgbClr val="005791"/>
            </a:solidFill>
            <a:ln>
              <a:solidFill>
                <a:schemeClr val="accent1"/>
              </a:solidFill>
            </a:ln>
            <a:effectLst/>
          </p:spPr>
          <p:txBody>
            <a:bodyPr lIns="72000" rIns="0" anchor="ctr"/>
            <a:lstStyle/>
            <a:p>
              <a:pPr algn="ctr">
                <a:buSzPct val="100000"/>
                <a:defRPr/>
              </a:pPr>
              <a:r>
                <a:rPr lang="fr-FR" sz="1400" b="1" kern="0" dirty="0">
                  <a:solidFill>
                    <a:srgbClr val="FFFFFF"/>
                  </a:solidFill>
                  <a:cs typeface="Arial" pitchFamily="34" charset="0"/>
                </a:rPr>
                <a:t>Contribution au Business Case</a:t>
              </a:r>
            </a:p>
          </p:txBody>
        </p:sp>
        <p:sp>
          <p:nvSpPr>
            <p:cNvPr id="36" name="Content Placeholder 8"/>
            <p:cNvSpPr txBox="1">
              <a:spLocks/>
            </p:cNvSpPr>
            <p:nvPr/>
          </p:nvSpPr>
          <p:spPr>
            <a:xfrm>
              <a:off x="5868535" y="2946569"/>
              <a:ext cx="3168000" cy="1148617"/>
            </a:xfrm>
            <a:prstGeom prst="rect">
              <a:avLst/>
            </a:prstGeom>
            <a:solidFill>
              <a:srgbClr val="FFFFFF"/>
            </a:solidFill>
            <a:ln>
              <a:solidFill>
                <a:schemeClr val="accent1"/>
              </a:solidFill>
            </a:ln>
          </p:spPr>
          <p:txBody>
            <a:bodyPr lIns="72000" tIns="72000" bIns="36000" anchor="t"/>
            <a:lstStyle>
              <a:lvl1pPr marL="342900" indent="-342900" algn="l" rtl="0" eaLnBrk="1" fontAlgn="base" hangingPunct="1">
                <a:spcBef>
                  <a:spcPct val="20000"/>
                </a:spcBef>
                <a:spcAft>
                  <a:spcPct val="0"/>
                </a:spcAft>
                <a:buFont typeface="Wingdings" pitchFamily="2" charset="2"/>
                <a:defRPr lang="fr-FR" altLang="fr-FR" noProof="1" smtClean="0">
                  <a:solidFill>
                    <a:schemeClr val="tx1"/>
                  </a:solidFill>
                  <a:latin typeface="+mn-lt"/>
                  <a:ea typeface="+mn-ea"/>
                  <a:cs typeface="+mn-cs"/>
                </a:defRPr>
              </a:lvl1pPr>
              <a:lvl2pPr marL="742950" indent="-285750" algn="l" rtl="0" eaLnBrk="1" fontAlgn="base" hangingPunct="1">
                <a:spcBef>
                  <a:spcPct val="20000"/>
                </a:spcBef>
                <a:spcAft>
                  <a:spcPct val="0"/>
                </a:spcAft>
                <a:buClr>
                  <a:schemeClr val="tx1"/>
                </a:buClr>
                <a:buSzPct val="85000"/>
                <a:buFont typeface="Wingdings" pitchFamily="2" charset="2"/>
                <a:buChar char="n"/>
                <a:defRPr lang="fr-FR" altLang="fr-FR" sz="1600" noProof="1" smtClean="0">
                  <a:solidFill>
                    <a:schemeClr val="tx1"/>
                  </a:solidFill>
                  <a:latin typeface="+mn-lt"/>
                  <a:ea typeface="+mn-ea"/>
                </a:defRPr>
              </a:lvl2pPr>
              <a:lvl3pPr marL="1143000" indent="-228600" algn="l" rtl="0" eaLnBrk="1" fontAlgn="base" hangingPunct="1">
                <a:spcBef>
                  <a:spcPct val="20000"/>
                </a:spcBef>
                <a:spcAft>
                  <a:spcPct val="0"/>
                </a:spcAft>
                <a:buSzPct val="85000"/>
                <a:buFont typeface="Wingdings" pitchFamily="2" charset="2"/>
                <a:buChar char="n"/>
                <a:defRPr lang="fr-FR" altLang="fr-FR" sz="1400" noProof="1" smtClean="0">
                  <a:solidFill>
                    <a:schemeClr val="tx1"/>
                  </a:solidFill>
                  <a:latin typeface="+mn-lt"/>
                  <a:ea typeface="+mn-ea"/>
                </a:defRPr>
              </a:lvl3pPr>
              <a:lvl4pPr marL="1600200" indent="-228600" algn="l" rtl="0" eaLnBrk="1" fontAlgn="base" hangingPunct="1">
                <a:spcBef>
                  <a:spcPct val="20000"/>
                </a:spcBef>
                <a:spcAft>
                  <a:spcPct val="0"/>
                </a:spcAft>
                <a:buFont typeface="Verdana" pitchFamily="34" charset="0"/>
                <a:buChar char="–"/>
                <a:defRPr lang="fr-FR" altLang="fr-FR" sz="1400" noProof="1" smtClean="0">
                  <a:solidFill>
                    <a:schemeClr val="tx1"/>
                  </a:solidFill>
                  <a:latin typeface="+mn-lt"/>
                  <a:ea typeface="+mn-ea"/>
                </a:defRPr>
              </a:lvl4pPr>
              <a:lvl5pPr marL="2057400" indent="-228600" algn="l" rtl="0" eaLnBrk="1" fontAlgn="base" hangingPunct="1">
                <a:spcBef>
                  <a:spcPct val="20000"/>
                </a:spcBef>
                <a:spcAft>
                  <a:spcPct val="0"/>
                </a:spcAft>
                <a:buFont typeface="Alstom" pitchFamily="-96" charset="0"/>
                <a:buChar char="−"/>
                <a:defRPr lang="fr-FR" altLang="fr-FR" sz="1200" noProof="1" smtClean="0">
                  <a:solidFill>
                    <a:schemeClr val="tx1"/>
                  </a:solidFill>
                  <a:latin typeface="+mn-lt"/>
                  <a:ea typeface="+mn-ea"/>
                </a:defRPr>
              </a:lvl5pPr>
              <a:lvl6pPr marL="2514600" indent="-228600" algn="l" rtl="0" eaLnBrk="1" fontAlgn="base" hangingPunct="1">
                <a:spcBef>
                  <a:spcPct val="20000"/>
                </a:spcBef>
                <a:spcAft>
                  <a:spcPct val="0"/>
                </a:spcAft>
                <a:buFont typeface="Alstom" pitchFamily="-96" charset="0"/>
                <a:buChar char="−"/>
                <a:defRPr sz="1200">
                  <a:solidFill>
                    <a:schemeClr val="tx1"/>
                  </a:solidFill>
                  <a:latin typeface="+mn-lt"/>
                </a:defRPr>
              </a:lvl6pPr>
              <a:lvl7pPr marL="2971800" indent="-228600" algn="l" rtl="0" eaLnBrk="1" fontAlgn="base" hangingPunct="1">
                <a:spcBef>
                  <a:spcPct val="20000"/>
                </a:spcBef>
                <a:spcAft>
                  <a:spcPct val="0"/>
                </a:spcAft>
                <a:buFont typeface="Alstom" pitchFamily="-96" charset="0"/>
                <a:buChar char="−"/>
                <a:defRPr sz="1200">
                  <a:solidFill>
                    <a:schemeClr val="tx1"/>
                  </a:solidFill>
                  <a:latin typeface="+mn-lt"/>
                </a:defRPr>
              </a:lvl7pPr>
              <a:lvl8pPr marL="3429000" indent="-228600" algn="l" rtl="0" eaLnBrk="1" fontAlgn="base" hangingPunct="1">
                <a:spcBef>
                  <a:spcPct val="20000"/>
                </a:spcBef>
                <a:spcAft>
                  <a:spcPct val="0"/>
                </a:spcAft>
                <a:buFont typeface="Alstom" pitchFamily="-96" charset="0"/>
                <a:buChar char="−"/>
                <a:defRPr sz="1200">
                  <a:solidFill>
                    <a:schemeClr val="tx1"/>
                  </a:solidFill>
                  <a:latin typeface="+mn-lt"/>
                </a:defRPr>
              </a:lvl8pPr>
              <a:lvl9pPr marL="3886200" indent="-228600" algn="l" rtl="0" eaLnBrk="1" fontAlgn="base" hangingPunct="1">
                <a:spcBef>
                  <a:spcPct val="20000"/>
                </a:spcBef>
                <a:spcAft>
                  <a:spcPct val="0"/>
                </a:spcAft>
                <a:buFont typeface="Alstom" pitchFamily="-96" charset="0"/>
                <a:buChar char="−"/>
                <a:defRPr sz="1200">
                  <a:solidFill>
                    <a:schemeClr val="tx1"/>
                  </a:solidFill>
                  <a:latin typeface="+mn-lt"/>
                </a:defRPr>
              </a:lvl9pPr>
            </a:lstStyle>
            <a:p>
              <a:pPr marL="174625" lvl="1" indent="-174625">
                <a:spcBef>
                  <a:spcPts val="0"/>
                </a:spcBef>
                <a:spcAft>
                  <a:spcPts val="200"/>
                </a:spcAft>
                <a:buClr>
                  <a:srgbClr val="001EA0"/>
                </a:buClr>
                <a:buSzPct val="100000"/>
                <a:buFont typeface="Wingdings" pitchFamily="2" charset="2"/>
                <a:buChar char="§"/>
                <a:defRPr/>
              </a:pPr>
              <a:r>
                <a:rPr lang="fr-FR" altLang="fr-FR" sz="900" kern="0" dirty="0" smtClean="0">
                  <a:solidFill>
                    <a:srgbClr val="005791"/>
                  </a:solidFill>
                </a:rPr>
                <a:t>Avoir la possibilité de s’identifier par adresse mail et </a:t>
              </a:r>
              <a:r>
                <a:rPr lang="fr-FR" altLang="fr-FR" sz="900" kern="0" dirty="0" err="1" smtClean="0">
                  <a:solidFill>
                    <a:srgbClr val="005791"/>
                  </a:solidFill>
                </a:rPr>
                <a:t>mdp</a:t>
              </a:r>
              <a:endParaRPr lang="fr-FR" altLang="fr-FR" sz="900" kern="0" dirty="0">
                <a:solidFill>
                  <a:srgbClr val="005791"/>
                </a:solidFill>
              </a:endParaRPr>
            </a:p>
            <a:p>
              <a:pPr marL="174625" lvl="1" indent="-174625">
                <a:spcBef>
                  <a:spcPts val="0"/>
                </a:spcBef>
                <a:spcAft>
                  <a:spcPts val="200"/>
                </a:spcAft>
                <a:buClr>
                  <a:srgbClr val="001EA0"/>
                </a:buClr>
                <a:buSzPct val="100000"/>
                <a:buFont typeface="Wingdings" pitchFamily="2" charset="2"/>
                <a:buChar char="§"/>
                <a:defRPr/>
              </a:pPr>
              <a:r>
                <a:rPr lang="fr-FR" altLang="fr-FR" sz="900" kern="0" dirty="0" smtClean="0">
                  <a:solidFill>
                    <a:srgbClr val="005791"/>
                  </a:solidFill>
                </a:rPr>
                <a:t>Avoir la possibilité de s’inscrire / renouveler son adhésion au club</a:t>
              </a:r>
              <a:endParaRPr lang="fr-FR" altLang="fr-FR" sz="900" kern="0" dirty="0">
                <a:solidFill>
                  <a:srgbClr val="005791"/>
                </a:solidFill>
              </a:endParaRPr>
            </a:p>
            <a:p>
              <a:pPr marL="174625" lvl="1" indent="-174625">
                <a:spcBef>
                  <a:spcPts val="0"/>
                </a:spcBef>
                <a:spcAft>
                  <a:spcPts val="200"/>
                </a:spcAft>
                <a:buClr>
                  <a:srgbClr val="001EA0"/>
                </a:buClr>
                <a:buSzPct val="100000"/>
                <a:buFont typeface="Wingdings" pitchFamily="2" charset="2"/>
                <a:buChar char="§"/>
                <a:defRPr/>
              </a:pPr>
              <a:r>
                <a:rPr lang="fr-FR" altLang="fr-FR" sz="900" kern="0" dirty="0" smtClean="0">
                  <a:solidFill>
                    <a:srgbClr val="005791"/>
                  </a:solidFill>
                </a:rPr>
                <a:t>Avoir la possibilité de voir la liste des joueurs</a:t>
              </a:r>
            </a:p>
            <a:p>
              <a:pPr marL="174625" lvl="1" indent="-174625">
                <a:spcBef>
                  <a:spcPts val="0"/>
                </a:spcBef>
                <a:spcAft>
                  <a:spcPts val="200"/>
                </a:spcAft>
                <a:buClr>
                  <a:srgbClr val="001EA0"/>
                </a:buClr>
                <a:buSzPct val="100000"/>
                <a:buFont typeface="Wingdings" pitchFamily="2" charset="2"/>
                <a:buChar char="§"/>
                <a:defRPr/>
              </a:pPr>
              <a:r>
                <a:rPr lang="fr-FR" altLang="fr-FR" sz="900" kern="0" dirty="0" smtClean="0">
                  <a:solidFill>
                    <a:srgbClr val="005791"/>
                  </a:solidFill>
                </a:rPr>
                <a:t>Avoir la possibilité de modifier le rôle d’un joueur</a:t>
              </a:r>
            </a:p>
            <a:p>
              <a:pPr marL="174625" lvl="1" indent="-174625">
                <a:spcBef>
                  <a:spcPts val="0"/>
                </a:spcBef>
                <a:spcAft>
                  <a:spcPts val="200"/>
                </a:spcAft>
                <a:buClr>
                  <a:srgbClr val="001EA0"/>
                </a:buClr>
                <a:buSzPct val="100000"/>
                <a:buFont typeface="Wingdings" pitchFamily="2" charset="2"/>
                <a:buChar char="§"/>
                <a:defRPr/>
              </a:pPr>
              <a:r>
                <a:rPr lang="fr-FR" altLang="fr-FR" sz="900" kern="0" dirty="0" smtClean="0">
                  <a:solidFill>
                    <a:srgbClr val="005791"/>
                  </a:solidFill>
                </a:rPr>
                <a:t>Avoir la possibilité de modifier / supprimer un joueur</a:t>
              </a:r>
            </a:p>
            <a:p>
              <a:pPr marL="174625" lvl="1" indent="-174625">
                <a:spcBef>
                  <a:spcPts val="0"/>
                </a:spcBef>
                <a:spcAft>
                  <a:spcPts val="200"/>
                </a:spcAft>
                <a:buClr>
                  <a:srgbClr val="001EA0"/>
                </a:buClr>
                <a:buSzPct val="100000"/>
                <a:buFont typeface="Wingdings" pitchFamily="2" charset="2"/>
                <a:buChar char="§"/>
                <a:defRPr/>
              </a:pPr>
              <a:r>
                <a:rPr lang="fr-FR" altLang="fr-FR" sz="900" kern="0" dirty="0" smtClean="0">
                  <a:solidFill>
                    <a:srgbClr val="005791"/>
                  </a:solidFill>
                </a:rPr>
                <a:t>Avoir la possibilité de consulter un planning</a:t>
              </a:r>
            </a:p>
            <a:p>
              <a:pPr marL="174625" lvl="1" indent="-174625">
                <a:spcBef>
                  <a:spcPts val="0"/>
                </a:spcBef>
                <a:spcAft>
                  <a:spcPts val="200"/>
                </a:spcAft>
                <a:buClr>
                  <a:srgbClr val="001EA0"/>
                </a:buClr>
                <a:buSzPct val="100000"/>
                <a:buFont typeface="Wingdings" pitchFamily="2" charset="2"/>
                <a:buChar char="§"/>
                <a:defRPr/>
              </a:pPr>
              <a:r>
                <a:rPr lang="fr-FR" altLang="fr-FR" sz="900" kern="0" dirty="0" smtClean="0">
                  <a:solidFill>
                    <a:srgbClr val="005791"/>
                  </a:solidFill>
                </a:rPr>
                <a:t>Avoir la possibilité de rajouter / modifier / supprimer une manifestation dans l’agenda</a:t>
              </a:r>
            </a:p>
            <a:p>
              <a:pPr marL="174625" lvl="1" indent="-174625">
                <a:spcBef>
                  <a:spcPts val="0"/>
                </a:spcBef>
                <a:spcAft>
                  <a:spcPts val="200"/>
                </a:spcAft>
                <a:buClr>
                  <a:srgbClr val="001EA0"/>
                </a:buClr>
                <a:buSzPct val="100000"/>
                <a:buFont typeface="Wingdings" pitchFamily="2" charset="2"/>
                <a:buChar char="§"/>
                <a:defRPr/>
              </a:pPr>
              <a:endParaRPr lang="fr-FR" altLang="fr-FR" sz="900" kern="0" dirty="0">
                <a:solidFill>
                  <a:srgbClr val="005791"/>
                </a:solidFill>
              </a:endParaRPr>
            </a:p>
          </p:txBody>
        </p:sp>
      </p:grpSp>
      <p:sp>
        <p:nvSpPr>
          <p:cNvPr id="16" name="Content Placeholder 8"/>
          <p:cNvSpPr txBox="1">
            <a:spLocks/>
          </p:cNvSpPr>
          <p:nvPr/>
        </p:nvSpPr>
        <p:spPr>
          <a:xfrm>
            <a:off x="1599623" y="2882505"/>
            <a:ext cx="5664777" cy="3133613"/>
          </a:xfrm>
          <a:prstGeom prst="rect">
            <a:avLst/>
          </a:prstGeom>
          <a:solidFill>
            <a:srgbClr val="FFFFFF"/>
          </a:solidFill>
          <a:ln>
            <a:solidFill>
              <a:schemeClr val="accent1"/>
            </a:solidFill>
          </a:ln>
        </p:spPr>
        <p:txBody>
          <a:bodyPr tIns="36000" bIns="36000" anchor="ctr"/>
          <a:lstStyle>
            <a:lvl1pPr marL="342900" indent="-342900" algn="l" rtl="0" eaLnBrk="1" fontAlgn="base" hangingPunct="1">
              <a:spcBef>
                <a:spcPct val="20000"/>
              </a:spcBef>
              <a:spcAft>
                <a:spcPct val="0"/>
              </a:spcAft>
              <a:buFont typeface="Wingdings" pitchFamily="2" charset="2"/>
              <a:defRPr lang="fr-FR" altLang="fr-FR" noProof="1" smtClean="0">
                <a:solidFill>
                  <a:schemeClr val="tx1"/>
                </a:solidFill>
                <a:latin typeface="+mn-lt"/>
                <a:ea typeface="+mn-ea"/>
                <a:cs typeface="+mn-cs"/>
              </a:defRPr>
            </a:lvl1pPr>
            <a:lvl2pPr marL="742950" indent="-285750" algn="l" rtl="0" eaLnBrk="1" fontAlgn="base" hangingPunct="1">
              <a:spcBef>
                <a:spcPct val="20000"/>
              </a:spcBef>
              <a:spcAft>
                <a:spcPct val="0"/>
              </a:spcAft>
              <a:buClr>
                <a:schemeClr val="tx1"/>
              </a:buClr>
              <a:buSzPct val="85000"/>
              <a:buFont typeface="Wingdings" pitchFamily="2" charset="2"/>
              <a:buChar char="n"/>
              <a:defRPr lang="fr-FR" altLang="fr-FR" sz="1600" noProof="1" smtClean="0">
                <a:solidFill>
                  <a:schemeClr val="tx1"/>
                </a:solidFill>
                <a:latin typeface="+mn-lt"/>
                <a:ea typeface="+mn-ea"/>
              </a:defRPr>
            </a:lvl2pPr>
            <a:lvl3pPr marL="1143000" indent="-228600" algn="l" rtl="0" eaLnBrk="1" fontAlgn="base" hangingPunct="1">
              <a:spcBef>
                <a:spcPct val="20000"/>
              </a:spcBef>
              <a:spcAft>
                <a:spcPct val="0"/>
              </a:spcAft>
              <a:buSzPct val="85000"/>
              <a:buFont typeface="Wingdings" pitchFamily="2" charset="2"/>
              <a:buChar char="n"/>
              <a:defRPr lang="fr-FR" altLang="fr-FR" sz="1400" noProof="1" smtClean="0">
                <a:solidFill>
                  <a:schemeClr val="tx1"/>
                </a:solidFill>
                <a:latin typeface="+mn-lt"/>
                <a:ea typeface="+mn-ea"/>
              </a:defRPr>
            </a:lvl3pPr>
            <a:lvl4pPr marL="1600200" indent="-228600" algn="l" rtl="0" eaLnBrk="1" fontAlgn="base" hangingPunct="1">
              <a:spcBef>
                <a:spcPct val="20000"/>
              </a:spcBef>
              <a:spcAft>
                <a:spcPct val="0"/>
              </a:spcAft>
              <a:buFont typeface="Verdana" pitchFamily="34" charset="0"/>
              <a:buChar char="–"/>
              <a:defRPr lang="fr-FR" altLang="fr-FR" sz="1400" noProof="1" smtClean="0">
                <a:solidFill>
                  <a:schemeClr val="tx1"/>
                </a:solidFill>
                <a:latin typeface="+mn-lt"/>
                <a:ea typeface="+mn-ea"/>
              </a:defRPr>
            </a:lvl4pPr>
            <a:lvl5pPr marL="2057400" indent="-228600" algn="l" rtl="0" eaLnBrk="1" fontAlgn="base" hangingPunct="1">
              <a:spcBef>
                <a:spcPct val="20000"/>
              </a:spcBef>
              <a:spcAft>
                <a:spcPct val="0"/>
              </a:spcAft>
              <a:buFont typeface="Alstom" pitchFamily="-96" charset="0"/>
              <a:buChar char="−"/>
              <a:defRPr lang="fr-FR" altLang="fr-FR" sz="1200" noProof="1" smtClean="0">
                <a:solidFill>
                  <a:schemeClr val="tx1"/>
                </a:solidFill>
                <a:latin typeface="+mn-lt"/>
                <a:ea typeface="+mn-ea"/>
              </a:defRPr>
            </a:lvl5pPr>
            <a:lvl6pPr marL="2514600" indent="-228600" algn="l" rtl="0" eaLnBrk="1" fontAlgn="base" hangingPunct="1">
              <a:spcBef>
                <a:spcPct val="20000"/>
              </a:spcBef>
              <a:spcAft>
                <a:spcPct val="0"/>
              </a:spcAft>
              <a:buFont typeface="Alstom" pitchFamily="-96" charset="0"/>
              <a:buChar char="−"/>
              <a:defRPr sz="1200">
                <a:solidFill>
                  <a:schemeClr val="tx1"/>
                </a:solidFill>
                <a:latin typeface="+mn-lt"/>
              </a:defRPr>
            </a:lvl6pPr>
            <a:lvl7pPr marL="2971800" indent="-228600" algn="l" rtl="0" eaLnBrk="1" fontAlgn="base" hangingPunct="1">
              <a:spcBef>
                <a:spcPct val="20000"/>
              </a:spcBef>
              <a:spcAft>
                <a:spcPct val="0"/>
              </a:spcAft>
              <a:buFont typeface="Alstom" pitchFamily="-96" charset="0"/>
              <a:buChar char="−"/>
              <a:defRPr sz="1200">
                <a:solidFill>
                  <a:schemeClr val="tx1"/>
                </a:solidFill>
                <a:latin typeface="+mn-lt"/>
              </a:defRPr>
            </a:lvl7pPr>
            <a:lvl8pPr marL="3429000" indent="-228600" algn="l" rtl="0" eaLnBrk="1" fontAlgn="base" hangingPunct="1">
              <a:spcBef>
                <a:spcPct val="20000"/>
              </a:spcBef>
              <a:spcAft>
                <a:spcPct val="0"/>
              </a:spcAft>
              <a:buFont typeface="Alstom" pitchFamily="-96" charset="0"/>
              <a:buChar char="−"/>
              <a:defRPr sz="1200">
                <a:solidFill>
                  <a:schemeClr val="tx1"/>
                </a:solidFill>
                <a:latin typeface="+mn-lt"/>
              </a:defRPr>
            </a:lvl8pPr>
            <a:lvl9pPr marL="3886200" indent="-228600" algn="l" rtl="0" eaLnBrk="1" fontAlgn="base" hangingPunct="1">
              <a:spcBef>
                <a:spcPct val="20000"/>
              </a:spcBef>
              <a:spcAft>
                <a:spcPct val="0"/>
              </a:spcAft>
              <a:buFont typeface="Alstom" pitchFamily="-96" charset="0"/>
              <a:buChar char="−"/>
              <a:defRPr sz="1200">
                <a:solidFill>
                  <a:schemeClr val="tx1"/>
                </a:solidFill>
                <a:latin typeface="+mn-lt"/>
              </a:defRPr>
            </a:lvl9pPr>
          </a:lstStyle>
          <a:p>
            <a:pPr marL="0" lvl="1" indent="0" algn="ctr">
              <a:spcBef>
                <a:spcPts val="600"/>
              </a:spcBef>
              <a:buClr>
                <a:srgbClr val="001EA0"/>
              </a:buClr>
              <a:buSzPct val="100000"/>
              <a:buNone/>
              <a:defRPr/>
            </a:pPr>
            <a:r>
              <a:rPr lang="fr-FR" altLang="fr-FR" sz="1000" kern="0" dirty="0" smtClean="0">
                <a:solidFill>
                  <a:srgbClr val="005791"/>
                </a:solidFill>
              </a:rPr>
              <a:t>Le but du projet est de créer une page d’accueil tout en présentant le club et le but.</a:t>
            </a:r>
          </a:p>
          <a:p>
            <a:pPr marL="0" lvl="1" indent="0" algn="ctr">
              <a:spcBef>
                <a:spcPts val="600"/>
              </a:spcBef>
              <a:buClr>
                <a:srgbClr val="001EA0"/>
              </a:buClr>
              <a:buSzPct val="100000"/>
              <a:buNone/>
              <a:defRPr/>
            </a:pPr>
            <a:r>
              <a:rPr lang="fr-FR" altLang="fr-FR" sz="1000" kern="0" dirty="0" smtClean="0">
                <a:solidFill>
                  <a:srgbClr val="005791"/>
                </a:solidFill>
              </a:rPr>
              <a:t>Par la suite avoir une possibilité de login pour s’inscrire sur les animations du club.</a:t>
            </a:r>
          </a:p>
          <a:p>
            <a:pPr marL="0" lvl="1" indent="0" algn="ctr">
              <a:spcBef>
                <a:spcPts val="600"/>
              </a:spcBef>
              <a:buClr>
                <a:srgbClr val="001EA0"/>
              </a:buClr>
              <a:buSzPct val="100000"/>
              <a:buNone/>
              <a:defRPr/>
            </a:pPr>
            <a:r>
              <a:rPr lang="fr-FR" altLang="fr-FR" sz="1000" kern="0" dirty="0" smtClean="0">
                <a:solidFill>
                  <a:srgbClr val="005791"/>
                </a:solidFill>
              </a:rPr>
              <a:t>Il faut qu’un adhérent puisse renouveler sa licence via un formulaire, tout en recherchant les données lui incombant, et qu’il ait la possibilité de les modifier.</a:t>
            </a:r>
          </a:p>
          <a:p>
            <a:pPr marL="0" lvl="1" indent="0" algn="ctr">
              <a:spcBef>
                <a:spcPts val="600"/>
              </a:spcBef>
              <a:buClr>
                <a:srgbClr val="001EA0"/>
              </a:buClr>
              <a:buSzPct val="100000"/>
              <a:buNone/>
              <a:defRPr/>
            </a:pPr>
            <a:r>
              <a:rPr lang="fr-FR" altLang="fr-FR" sz="1000" kern="0" dirty="0" smtClean="0">
                <a:solidFill>
                  <a:srgbClr val="005791"/>
                </a:solidFill>
              </a:rPr>
              <a:t>Il faut qu’un nouvel adhérent puisse remplir un formulaire d’inscription.</a:t>
            </a:r>
          </a:p>
          <a:p>
            <a:pPr marL="0" lvl="1" indent="0" algn="ctr">
              <a:spcBef>
                <a:spcPts val="600"/>
              </a:spcBef>
              <a:buClr>
                <a:srgbClr val="001EA0"/>
              </a:buClr>
              <a:buSzPct val="100000"/>
              <a:buNone/>
              <a:defRPr/>
            </a:pPr>
            <a:r>
              <a:rPr lang="fr-FR" altLang="fr-FR" sz="1000" kern="0" dirty="0" smtClean="0">
                <a:solidFill>
                  <a:srgbClr val="005791"/>
                </a:solidFill>
              </a:rPr>
              <a:t>Dans les deux cas précédents, l’utilisateur doit pouvoir télécharger les documents de la fédération puis les uploader sur le site et régler le montant de la cotisation par PayPal ou par virement.</a:t>
            </a:r>
          </a:p>
          <a:p>
            <a:pPr marL="0" lvl="1" indent="0" algn="ctr">
              <a:spcBef>
                <a:spcPts val="600"/>
              </a:spcBef>
              <a:buClr>
                <a:srgbClr val="001EA0"/>
              </a:buClr>
              <a:buSzPct val="100000"/>
              <a:buNone/>
              <a:defRPr/>
            </a:pPr>
            <a:r>
              <a:rPr lang="fr-FR" altLang="fr-FR" sz="1000" kern="0" dirty="0" smtClean="0">
                <a:solidFill>
                  <a:srgbClr val="005791"/>
                </a:solidFill>
              </a:rPr>
              <a:t>Un agenda doit être disponible avec pour chacun, la possibilité de s’inscrire à un évènement.</a:t>
            </a:r>
          </a:p>
          <a:p>
            <a:pPr marL="0" lvl="1" indent="0" algn="ctr">
              <a:spcBef>
                <a:spcPts val="600"/>
              </a:spcBef>
              <a:buClr>
                <a:srgbClr val="001EA0"/>
              </a:buClr>
              <a:buSzPct val="100000"/>
              <a:buNone/>
              <a:defRPr/>
            </a:pPr>
            <a:r>
              <a:rPr lang="fr-FR" altLang="fr-FR" sz="1000" kern="0" dirty="0" smtClean="0">
                <a:solidFill>
                  <a:srgbClr val="005791"/>
                </a:solidFill>
              </a:rPr>
              <a:t>La gestion de niveau d’autorisation doit être possible avec des droits d’accès spécifique.</a:t>
            </a:r>
          </a:p>
          <a:p>
            <a:pPr marL="0" lvl="1" indent="0" algn="ctr">
              <a:spcBef>
                <a:spcPts val="600"/>
              </a:spcBef>
              <a:buClr>
                <a:srgbClr val="001EA0"/>
              </a:buClr>
              <a:buSzPct val="100000"/>
              <a:buNone/>
              <a:defRPr/>
            </a:pPr>
            <a:r>
              <a:rPr lang="fr-FR" altLang="fr-FR" sz="1000" kern="0" dirty="0">
                <a:solidFill>
                  <a:srgbClr val="005791"/>
                </a:solidFill>
              </a:rPr>
              <a:t>Les capitaines doivent pouvoir faire </a:t>
            </a:r>
            <a:r>
              <a:rPr lang="fr-FR" altLang="fr-FR" sz="1000" kern="0">
                <a:solidFill>
                  <a:srgbClr val="005791"/>
                </a:solidFill>
              </a:rPr>
              <a:t>une </a:t>
            </a:r>
            <a:r>
              <a:rPr lang="fr-FR" altLang="fr-FR" sz="1000" kern="0" smtClean="0">
                <a:solidFill>
                  <a:srgbClr val="005791"/>
                </a:solidFill>
              </a:rPr>
              <a:t>sélection.</a:t>
            </a:r>
            <a:endParaRPr lang="fr-FR" altLang="fr-FR" sz="1000" kern="0" dirty="0">
              <a:solidFill>
                <a:srgbClr val="005791"/>
              </a:solidFill>
            </a:endParaRPr>
          </a:p>
          <a:p>
            <a:pPr marL="0" lvl="1" indent="0" algn="ctr">
              <a:spcBef>
                <a:spcPts val="600"/>
              </a:spcBef>
              <a:buClr>
                <a:srgbClr val="001EA0"/>
              </a:buClr>
              <a:buSzPct val="100000"/>
              <a:buNone/>
              <a:defRPr/>
            </a:pPr>
            <a:r>
              <a:rPr lang="fr-FR" altLang="fr-FR" sz="1000" kern="0" dirty="0">
                <a:solidFill>
                  <a:srgbClr val="005791"/>
                </a:solidFill>
              </a:rPr>
              <a:t>Les capitaines et membres du bureau doivent pouvoir envoyer des mails aux adhérents (tous ou en partie) pour leur signifier leur participation à un évènement ou leur adresser leur login et </a:t>
            </a:r>
            <a:r>
              <a:rPr lang="fr-FR" altLang="fr-FR" sz="1000" kern="0" dirty="0" err="1">
                <a:solidFill>
                  <a:srgbClr val="005791"/>
                </a:solidFill>
              </a:rPr>
              <a:t>mdp</a:t>
            </a:r>
            <a:r>
              <a:rPr lang="fr-FR" altLang="fr-FR" sz="1000" kern="0" dirty="0" smtClean="0">
                <a:solidFill>
                  <a:srgbClr val="005791"/>
                </a:solidFill>
              </a:rPr>
              <a:t>.</a:t>
            </a:r>
            <a:endParaRPr lang="fr-FR" altLang="fr-FR" sz="1000" kern="0" dirty="0">
              <a:solidFill>
                <a:srgbClr val="005791"/>
              </a:solidFill>
            </a:endParaRPr>
          </a:p>
        </p:txBody>
      </p:sp>
    </p:spTree>
    <p:extLst>
      <p:ext uri="{BB962C8B-B14F-4D97-AF65-F5344CB8AC3E}">
        <p14:creationId xmlns:p14="http://schemas.microsoft.com/office/powerpoint/2010/main" val="175366556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34313" y="-4819"/>
            <a:ext cx="10972800" cy="1143000"/>
          </a:xfrm>
        </p:spPr>
        <p:txBody>
          <a:bodyPr/>
          <a:lstStyle/>
          <a:p>
            <a:pPr>
              <a:defRPr/>
            </a:pPr>
            <a:r>
              <a:rPr lang="fr-FR" dirty="0">
                <a:latin typeface="+mj-lt"/>
                <a:ea typeface="Verdana" panose="020B0604030504040204" pitchFamily="34" charset="0"/>
              </a:rPr>
              <a:t>Plan de mise en </a:t>
            </a:r>
            <a:r>
              <a:rPr lang="fr-FR" dirty="0" smtClean="0">
                <a:latin typeface="+mj-lt"/>
                <a:ea typeface="Verdana" panose="020B0604030504040204" pitchFamily="34" charset="0"/>
              </a:rPr>
              <a:t>œuvre</a:t>
            </a:r>
            <a:endParaRPr lang="fr-FR" dirty="0">
              <a:latin typeface="+mj-lt"/>
              <a:ea typeface="Verdana" panose="020B0604030504040204" pitchFamily="34" charset="0"/>
            </a:endParaRPr>
          </a:p>
        </p:txBody>
      </p:sp>
      <p:sp>
        <p:nvSpPr>
          <p:cNvPr id="24" name="Rectangle 23"/>
          <p:cNvSpPr/>
          <p:nvPr/>
        </p:nvSpPr>
        <p:spPr bwMode="auto">
          <a:xfrm>
            <a:off x="946386" y="1633023"/>
            <a:ext cx="10305535" cy="368091"/>
          </a:xfrm>
          <a:prstGeom prst="rect">
            <a:avLst/>
          </a:prstGeom>
          <a:solidFill>
            <a:srgbClr val="005791"/>
          </a:solidFill>
          <a:ln>
            <a:solidFill>
              <a:srgbClr val="001EA0"/>
            </a:solidFill>
          </a:ln>
          <a:effectLst/>
        </p:spPr>
        <p:txBody>
          <a:bodyPr lIns="72000" rIns="0" anchor="ctr"/>
          <a:lstStyle/>
          <a:p>
            <a:pPr algn="ctr">
              <a:buSzPct val="100000"/>
              <a:defRPr/>
            </a:pPr>
            <a:r>
              <a:rPr lang="fr-FR" sz="1400" b="1" kern="0" dirty="0">
                <a:solidFill>
                  <a:srgbClr val="FFFFFF"/>
                </a:solidFill>
                <a:cs typeface="Arial" pitchFamily="34" charset="0"/>
              </a:rPr>
              <a:t>Macro-planning</a:t>
            </a:r>
          </a:p>
        </p:txBody>
      </p:sp>
      <p:sp>
        <p:nvSpPr>
          <p:cNvPr id="26" name="Content Placeholder 8"/>
          <p:cNvSpPr txBox="1">
            <a:spLocks/>
          </p:cNvSpPr>
          <p:nvPr/>
        </p:nvSpPr>
        <p:spPr>
          <a:xfrm>
            <a:off x="946386" y="1926858"/>
            <a:ext cx="10305535" cy="2982897"/>
          </a:xfrm>
          <a:prstGeom prst="rect">
            <a:avLst/>
          </a:prstGeom>
          <a:solidFill>
            <a:srgbClr val="FFFFFF"/>
          </a:solidFill>
          <a:ln>
            <a:solidFill>
              <a:srgbClr val="001EA0"/>
            </a:solidFill>
          </a:ln>
        </p:spPr>
        <p:txBody>
          <a:bodyPr tIns="108000"/>
          <a:lstStyle>
            <a:lvl1pPr marL="342900" indent="-342900" algn="l" rtl="0" eaLnBrk="1" fontAlgn="base" hangingPunct="1">
              <a:spcBef>
                <a:spcPct val="20000"/>
              </a:spcBef>
              <a:spcAft>
                <a:spcPct val="0"/>
              </a:spcAft>
              <a:buFont typeface="Wingdings" pitchFamily="2" charset="2"/>
              <a:defRPr lang="fr-FR" altLang="fr-FR" noProof="1" smtClean="0">
                <a:solidFill>
                  <a:schemeClr val="tx1"/>
                </a:solidFill>
                <a:latin typeface="+mn-lt"/>
                <a:ea typeface="+mn-ea"/>
                <a:cs typeface="+mn-cs"/>
              </a:defRPr>
            </a:lvl1pPr>
            <a:lvl2pPr marL="742950" indent="-285750" algn="l" rtl="0" eaLnBrk="1" fontAlgn="base" hangingPunct="1">
              <a:spcBef>
                <a:spcPct val="20000"/>
              </a:spcBef>
              <a:spcAft>
                <a:spcPct val="0"/>
              </a:spcAft>
              <a:buClr>
                <a:schemeClr val="tx1"/>
              </a:buClr>
              <a:buSzPct val="85000"/>
              <a:buFont typeface="Wingdings" pitchFamily="2" charset="2"/>
              <a:buChar char="n"/>
              <a:defRPr lang="fr-FR" altLang="fr-FR" sz="1600" noProof="1" smtClean="0">
                <a:solidFill>
                  <a:schemeClr val="tx1"/>
                </a:solidFill>
                <a:latin typeface="+mn-lt"/>
                <a:ea typeface="+mn-ea"/>
              </a:defRPr>
            </a:lvl2pPr>
            <a:lvl3pPr marL="1143000" indent="-228600" algn="l" rtl="0" eaLnBrk="1" fontAlgn="base" hangingPunct="1">
              <a:spcBef>
                <a:spcPct val="20000"/>
              </a:spcBef>
              <a:spcAft>
                <a:spcPct val="0"/>
              </a:spcAft>
              <a:buSzPct val="85000"/>
              <a:buFont typeface="Wingdings" pitchFamily="2" charset="2"/>
              <a:buChar char="n"/>
              <a:defRPr lang="fr-FR" altLang="fr-FR" sz="1400" noProof="1" smtClean="0">
                <a:solidFill>
                  <a:schemeClr val="tx1"/>
                </a:solidFill>
                <a:latin typeface="+mn-lt"/>
                <a:ea typeface="+mn-ea"/>
              </a:defRPr>
            </a:lvl3pPr>
            <a:lvl4pPr marL="1600200" indent="-228600" algn="l" rtl="0" eaLnBrk="1" fontAlgn="base" hangingPunct="1">
              <a:spcBef>
                <a:spcPct val="20000"/>
              </a:spcBef>
              <a:spcAft>
                <a:spcPct val="0"/>
              </a:spcAft>
              <a:buFont typeface="Verdana" pitchFamily="34" charset="0"/>
              <a:buChar char="–"/>
              <a:defRPr lang="fr-FR" altLang="fr-FR" sz="1400" noProof="1" smtClean="0">
                <a:solidFill>
                  <a:schemeClr val="tx1"/>
                </a:solidFill>
                <a:latin typeface="+mn-lt"/>
                <a:ea typeface="+mn-ea"/>
              </a:defRPr>
            </a:lvl4pPr>
            <a:lvl5pPr marL="2057400" indent="-228600" algn="l" rtl="0" eaLnBrk="1" fontAlgn="base" hangingPunct="1">
              <a:spcBef>
                <a:spcPct val="20000"/>
              </a:spcBef>
              <a:spcAft>
                <a:spcPct val="0"/>
              </a:spcAft>
              <a:buFont typeface="Alstom" pitchFamily="-96" charset="0"/>
              <a:buChar char="−"/>
              <a:defRPr lang="fr-FR" altLang="fr-FR" sz="1200" noProof="1" smtClean="0">
                <a:solidFill>
                  <a:schemeClr val="tx1"/>
                </a:solidFill>
                <a:latin typeface="+mn-lt"/>
                <a:ea typeface="+mn-ea"/>
              </a:defRPr>
            </a:lvl5pPr>
            <a:lvl6pPr marL="2514600" indent="-228600" algn="l" rtl="0" eaLnBrk="1" fontAlgn="base" hangingPunct="1">
              <a:spcBef>
                <a:spcPct val="20000"/>
              </a:spcBef>
              <a:spcAft>
                <a:spcPct val="0"/>
              </a:spcAft>
              <a:buFont typeface="Alstom" pitchFamily="-96" charset="0"/>
              <a:buChar char="−"/>
              <a:defRPr sz="1200">
                <a:solidFill>
                  <a:schemeClr val="tx1"/>
                </a:solidFill>
                <a:latin typeface="+mn-lt"/>
              </a:defRPr>
            </a:lvl6pPr>
            <a:lvl7pPr marL="2971800" indent="-228600" algn="l" rtl="0" eaLnBrk="1" fontAlgn="base" hangingPunct="1">
              <a:spcBef>
                <a:spcPct val="20000"/>
              </a:spcBef>
              <a:spcAft>
                <a:spcPct val="0"/>
              </a:spcAft>
              <a:buFont typeface="Alstom" pitchFamily="-96" charset="0"/>
              <a:buChar char="−"/>
              <a:defRPr sz="1200">
                <a:solidFill>
                  <a:schemeClr val="tx1"/>
                </a:solidFill>
                <a:latin typeface="+mn-lt"/>
              </a:defRPr>
            </a:lvl7pPr>
            <a:lvl8pPr marL="3429000" indent="-228600" algn="l" rtl="0" eaLnBrk="1" fontAlgn="base" hangingPunct="1">
              <a:spcBef>
                <a:spcPct val="20000"/>
              </a:spcBef>
              <a:spcAft>
                <a:spcPct val="0"/>
              </a:spcAft>
              <a:buFont typeface="Alstom" pitchFamily="-96" charset="0"/>
              <a:buChar char="−"/>
              <a:defRPr sz="1200">
                <a:solidFill>
                  <a:schemeClr val="tx1"/>
                </a:solidFill>
                <a:latin typeface="+mn-lt"/>
              </a:defRPr>
            </a:lvl8pPr>
            <a:lvl9pPr marL="3886200" indent="-228600" algn="l" rtl="0" eaLnBrk="1" fontAlgn="base" hangingPunct="1">
              <a:spcBef>
                <a:spcPct val="20000"/>
              </a:spcBef>
              <a:spcAft>
                <a:spcPct val="0"/>
              </a:spcAft>
              <a:buFont typeface="Alstom" pitchFamily="-96" charset="0"/>
              <a:buChar char="−"/>
              <a:defRPr sz="1200">
                <a:solidFill>
                  <a:schemeClr val="tx1"/>
                </a:solidFill>
                <a:latin typeface="+mn-lt"/>
              </a:defRPr>
            </a:lvl9pPr>
          </a:lstStyle>
          <a:p>
            <a:pPr marL="174625" lvl="1" indent="-174625">
              <a:buClr>
                <a:srgbClr val="001EA0"/>
              </a:buClr>
              <a:buSzPct val="100000"/>
              <a:buFont typeface="Wingdings" pitchFamily="2" charset="2"/>
              <a:buChar char="§"/>
              <a:defRPr/>
            </a:pPr>
            <a:endParaRPr lang="fr-FR" altLang="fr-FR" sz="1000" kern="0">
              <a:solidFill>
                <a:srgbClr val="001EA0"/>
              </a:solidFill>
            </a:endParaRPr>
          </a:p>
          <a:p>
            <a:pPr marL="174625" lvl="1" indent="-174625">
              <a:buClr>
                <a:srgbClr val="001EA0"/>
              </a:buClr>
              <a:buSzPct val="100000"/>
              <a:buFont typeface="Wingdings" pitchFamily="2" charset="2"/>
              <a:buChar char="§"/>
              <a:defRPr/>
            </a:pPr>
            <a:endParaRPr lang="fr-FR" altLang="fr-FR" sz="1000" b="1" kern="0">
              <a:solidFill>
                <a:srgbClr val="001EA0"/>
              </a:solidFill>
            </a:endParaRPr>
          </a:p>
        </p:txBody>
      </p:sp>
      <p:graphicFrame>
        <p:nvGraphicFramePr>
          <p:cNvPr id="28" name="Table 27"/>
          <p:cNvGraphicFramePr>
            <a:graphicFrameLocks noGrp="1"/>
          </p:cNvGraphicFramePr>
          <p:nvPr>
            <p:extLst>
              <p:ext uri="{D42A27DB-BD31-4B8C-83A1-F6EECF244321}">
                <p14:modId xmlns:p14="http://schemas.microsoft.com/office/powerpoint/2010/main" val="1085635503"/>
              </p:ext>
            </p:extLst>
          </p:nvPr>
        </p:nvGraphicFramePr>
        <p:xfrm>
          <a:off x="1090186" y="1993502"/>
          <a:ext cx="10001667" cy="2807021"/>
        </p:xfrm>
        <a:graphic>
          <a:graphicData uri="http://schemas.openxmlformats.org/drawingml/2006/table">
            <a:tbl>
              <a:tblPr firstRow="1" bandRow="1"/>
              <a:tblGrid>
                <a:gridCol w="1742043">
                  <a:extLst>
                    <a:ext uri="{9D8B030D-6E8A-4147-A177-3AD203B41FA5}">
                      <a16:colId xmlns:a16="http://schemas.microsoft.com/office/drawing/2014/main" val="20000"/>
                    </a:ext>
                  </a:extLst>
                </a:gridCol>
                <a:gridCol w="297261">
                  <a:extLst>
                    <a:ext uri="{9D8B030D-6E8A-4147-A177-3AD203B41FA5}">
                      <a16:colId xmlns:a16="http://schemas.microsoft.com/office/drawing/2014/main" val="20001"/>
                    </a:ext>
                  </a:extLst>
                </a:gridCol>
                <a:gridCol w="297261">
                  <a:extLst>
                    <a:ext uri="{9D8B030D-6E8A-4147-A177-3AD203B41FA5}">
                      <a16:colId xmlns:a16="http://schemas.microsoft.com/office/drawing/2014/main" val="20002"/>
                    </a:ext>
                  </a:extLst>
                </a:gridCol>
                <a:gridCol w="297261">
                  <a:extLst>
                    <a:ext uri="{9D8B030D-6E8A-4147-A177-3AD203B41FA5}">
                      <a16:colId xmlns:a16="http://schemas.microsoft.com/office/drawing/2014/main" val="20003"/>
                    </a:ext>
                  </a:extLst>
                </a:gridCol>
                <a:gridCol w="297261">
                  <a:extLst>
                    <a:ext uri="{9D8B030D-6E8A-4147-A177-3AD203B41FA5}">
                      <a16:colId xmlns:a16="http://schemas.microsoft.com/office/drawing/2014/main" val="20004"/>
                    </a:ext>
                  </a:extLst>
                </a:gridCol>
                <a:gridCol w="297261">
                  <a:extLst>
                    <a:ext uri="{9D8B030D-6E8A-4147-A177-3AD203B41FA5}">
                      <a16:colId xmlns:a16="http://schemas.microsoft.com/office/drawing/2014/main" val="20005"/>
                    </a:ext>
                  </a:extLst>
                </a:gridCol>
                <a:gridCol w="297261">
                  <a:extLst>
                    <a:ext uri="{9D8B030D-6E8A-4147-A177-3AD203B41FA5}">
                      <a16:colId xmlns:a16="http://schemas.microsoft.com/office/drawing/2014/main" val="20006"/>
                    </a:ext>
                  </a:extLst>
                </a:gridCol>
                <a:gridCol w="297261">
                  <a:extLst>
                    <a:ext uri="{9D8B030D-6E8A-4147-A177-3AD203B41FA5}">
                      <a16:colId xmlns:a16="http://schemas.microsoft.com/office/drawing/2014/main" val="20007"/>
                    </a:ext>
                  </a:extLst>
                </a:gridCol>
                <a:gridCol w="297261">
                  <a:extLst>
                    <a:ext uri="{9D8B030D-6E8A-4147-A177-3AD203B41FA5}">
                      <a16:colId xmlns:a16="http://schemas.microsoft.com/office/drawing/2014/main" val="20008"/>
                    </a:ext>
                  </a:extLst>
                </a:gridCol>
                <a:gridCol w="297261">
                  <a:extLst>
                    <a:ext uri="{9D8B030D-6E8A-4147-A177-3AD203B41FA5}">
                      <a16:colId xmlns:a16="http://schemas.microsoft.com/office/drawing/2014/main" val="20009"/>
                    </a:ext>
                  </a:extLst>
                </a:gridCol>
                <a:gridCol w="297261">
                  <a:extLst>
                    <a:ext uri="{9D8B030D-6E8A-4147-A177-3AD203B41FA5}">
                      <a16:colId xmlns:a16="http://schemas.microsoft.com/office/drawing/2014/main" val="20010"/>
                    </a:ext>
                  </a:extLst>
                </a:gridCol>
                <a:gridCol w="297261">
                  <a:extLst>
                    <a:ext uri="{9D8B030D-6E8A-4147-A177-3AD203B41FA5}">
                      <a16:colId xmlns:a16="http://schemas.microsoft.com/office/drawing/2014/main" val="20011"/>
                    </a:ext>
                  </a:extLst>
                </a:gridCol>
                <a:gridCol w="297261">
                  <a:extLst>
                    <a:ext uri="{9D8B030D-6E8A-4147-A177-3AD203B41FA5}">
                      <a16:colId xmlns:a16="http://schemas.microsoft.com/office/drawing/2014/main" val="20012"/>
                    </a:ext>
                  </a:extLst>
                </a:gridCol>
                <a:gridCol w="297261">
                  <a:extLst>
                    <a:ext uri="{9D8B030D-6E8A-4147-A177-3AD203B41FA5}">
                      <a16:colId xmlns:a16="http://schemas.microsoft.com/office/drawing/2014/main" val="20013"/>
                    </a:ext>
                  </a:extLst>
                </a:gridCol>
                <a:gridCol w="297261">
                  <a:extLst>
                    <a:ext uri="{9D8B030D-6E8A-4147-A177-3AD203B41FA5}">
                      <a16:colId xmlns:a16="http://schemas.microsoft.com/office/drawing/2014/main" val="20014"/>
                    </a:ext>
                  </a:extLst>
                </a:gridCol>
                <a:gridCol w="297261">
                  <a:extLst>
                    <a:ext uri="{9D8B030D-6E8A-4147-A177-3AD203B41FA5}">
                      <a16:colId xmlns:a16="http://schemas.microsoft.com/office/drawing/2014/main" val="20015"/>
                    </a:ext>
                  </a:extLst>
                </a:gridCol>
                <a:gridCol w="297261">
                  <a:extLst>
                    <a:ext uri="{9D8B030D-6E8A-4147-A177-3AD203B41FA5}">
                      <a16:colId xmlns:a16="http://schemas.microsoft.com/office/drawing/2014/main" val="20016"/>
                    </a:ext>
                  </a:extLst>
                </a:gridCol>
                <a:gridCol w="297261">
                  <a:extLst>
                    <a:ext uri="{9D8B030D-6E8A-4147-A177-3AD203B41FA5}">
                      <a16:colId xmlns:a16="http://schemas.microsoft.com/office/drawing/2014/main" val="20017"/>
                    </a:ext>
                  </a:extLst>
                </a:gridCol>
                <a:gridCol w="297261">
                  <a:extLst>
                    <a:ext uri="{9D8B030D-6E8A-4147-A177-3AD203B41FA5}">
                      <a16:colId xmlns:a16="http://schemas.microsoft.com/office/drawing/2014/main" val="20018"/>
                    </a:ext>
                  </a:extLst>
                </a:gridCol>
                <a:gridCol w="297261">
                  <a:extLst>
                    <a:ext uri="{9D8B030D-6E8A-4147-A177-3AD203B41FA5}">
                      <a16:colId xmlns:a16="http://schemas.microsoft.com/office/drawing/2014/main" val="20019"/>
                    </a:ext>
                  </a:extLst>
                </a:gridCol>
                <a:gridCol w="297261">
                  <a:extLst>
                    <a:ext uri="{9D8B030D-6E8A-4147-A177-3AD203B41FA5}">
                      <a16:colId xmlns:a16="http://schemas.microsoft.com/office/drawing/2014/main" val="20020"/>
                    </a:ext>
                  </a:extLst>
                </a:gridCol>
                <a:gridCol w="297261">
                  <a:extLst>
                    <a:ext uri="{9D8B030D-6E8A-4147-A177-3AD203B41FA5}">
                      <a16:colId xmlns:a16="http://schemas.microsoft.com/office/drawing/2014/main" val="20021"/>
                    </a:ext>
                  </a:extLst>
                </a:gridCol>
                <a:gridCol w="297261">
                  <a:extLst>
                    <a:ext uri="{9D8B030D-6E8A-4147-A177-3AD203B41FA5}">
                      <a16:colId xmlns:a16="http://schemas.microsoft.com/office/drawing/2014/main" val="20022"/>
                    </a:ext>
                  </a:extLst>
                </a:gridCol>
                <a:gridCol w="297261">
                  <a:extLst>
                    <a:ext uri="{9D8B030D-6E8A-4147-A177-3AD203B41FA5}">
                      <a16:colId xmlns:a16="http://schemas.microsoft.com/office/drawing/2014/main" val="20023"/>
                    </a:ext>
                  </a:extLst>
                </a:gridCol>
                <a:gridCol w="297261">
                  <a:extLst>
                    <a:ext uri="{9D8B030D-6E8A-4147-A177-3AD203B41FA5}">
                      <a16:colId xmlns:a16="http://schemas.microsoft.com/office/drawing/2014/main" val="20024"/>
                    </a:ext>
                  </a:extLst>
                </a:gridCol>
                <a:gridCol w="297261">
                  <a:extLst>
                    <a:ext uri="{9D8B030D-6E8A-4147-A177-3AD203B41FA5}">
                      <a16:colId xmlns:a16="http://schemas.microsoft.com/office/drawing/2014/main" val="20025"/>
                    </a:ext>
                  </a:extLst>
                </a:gridCol>
                <a:gridCol w="255965">
                  <a:extLst>
                    <a:ext uri="{9D8B030D-6E8A-4147-A177-3AD203B41FA5}">
                      <a16:colId xmlns:a16="http://schemas.microsoft.com/office/drawing/2014/main" val="20026"/>
                    </a:ext>
                  </a:extLst>
                </a:gridCol>
                <a:gridCol w="274873">
                  <a:extLst>
                    <a:ext uri="{9D8B030D-6E8A-4147-A177-3AD203B41FA5}">
                      <a16:colId xmlns:a16="http://schemas.microsoft.com/office/drawing/2014/main" val="20027"/>
                    </a:ext>
                  </a:extLst>
                </a:gridCol>
                <a:gridCol w="297261">
                  <a:extLst>
                    <a:ext uri="{9D8B030D-6E8A-4147-A177-3AD203B41FA5}">
                      <a16:colId xmlns:a16="http://schemas.microsoft.com/office/drawing/2014/main" val="20028"/>
                    </a:ext>
                  </a:extLst>
                </a:gridCol>
              </a:tblGrid>
              <a:tr h="290522">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algn="ctr"/>
                      <a:endParaRPr lang="fr-FR" sz="800" dirty="0">
                        <a:solidFill>
                          <a:schemeClr val="bg1"/>
                        </a:solidFill>
                      </a:endParaRPr>
                    </a:p>
                  </a:txBody>
                  <a:tcPr marL="0" marR="0" marT="36000" marB="360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algn="ctr"/>
                      <a:r>
                        <a:rPr lang="fr-FR" sz="1000" dirty="0" smtClean="0">
                          <a:solidFill>
                            <a:srgbClr val="005791"/>
                          </a:solidFill>
                        </a:rPr>
                        <a:t>2018</a:t>
                      </a:r>
                      <a:endParaRPr lang="fr-FR" sz="1000" dirty="0">
                        <a:solidFill>
                          <a:srgbClr val="005791"/>
                        </a:solidFill>
                      </a:endParaRPr>
                    </a:p>
                  </a:txBody>
                  <a:tcPr marL="0" marR="0" marT="36000" marB="360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B4BECD"/>
                    </a:solidFill>
                  </a:tcPr>
                </a:tc>
                <a:tc hMerge="1">
                  <a:txBody>
                    <a:bodyPr/>
                    <a:lstStyle/>
                    <a:p>
                      <a:endParaRPr lang="fr-FR" sz="1000" dirty="0"/>
                    </a:p>
                  </a:txBody>
                  <a:tcPr/>
                </a:tc>
                <a:tc gridSpan="26">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algn="ctr"/>
                      <a:r>
                        <a:rPr lang="fr-FR" sz="1000" dirty="0" smtClean="0">
                          <a:solidFill>
                            <a:srgbClr val="005791"/>
                          </a:solidFill>
                        </a:rPr>
                        <a:t>2019</a:t>
                      </a:r>
                      <a:endParaRPr lang="fr-FR" sz="1000" dirty="0">
                        <a:solidFill>
                          <a:srgbClr val="005791"/>
                        </a:solidFill>
                      </a:endParaRPr>
                    </a:p>
                  </a:txBody>
                  <a:tcPr marL="0" marR="0" marT="36000" marB="360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B4BECD"/>
                    </a:solidFill>
                  </a:tcPr>
                </a:tc>
                <a:tc hMerge="1">
                  <a:txBody>
                    <a:bodyPr/>
                    <a:lstStyle/>
                    <a:p>
                      <a:pPr algn="ctr"/>
                      <a:endParaRPr lang="fr-FR" sz="1000" dirty="0">
                        <a:solidFill>
                          <a:schemeClr val="tx1"/>
                        </a:solidFill>
                      </a:endParaRPr>
                    </a:p>
                  </a:txBody>
                  <a:tcPr/>
                </a:tc>
                <a:tc hMerge="1">
                  <a:txBody>
                    <a:bodyPr/>
                    <a:lstStyle/>
                    <a:p>
                      <a:pPr algn="ctr"/>
                      <a:endParaRPr lang="fr-FR" sz="1000" dirty="0">
                        <a:solidFill>
                          <a:schemeClr val="tx1"/>
                        </a:solidFill>
                      </a:endParaRPr>
                    </a:p>
                  </a:txBody>
                  <a:tcPr/>
                </a:tc>
                <a:tc hMerge="1">
                  <a:txBody>
                    <a:bodyPr/>
                    <a:lstStyle/>
                    <a:p>
                      <a:pPr algn="ctr"/>
                      <a:endParaRPr lang="fr-FR" sz="1000" dirty="0">
                        <a:solidFill>
                          <a:schemeClr val="tx1"/>
                        </a:solidFill>
                      </a:endParaRPr>
                    </a:p>
                  </a:txBody>
                  <a:tcPr/>
                </a:tc>
                <a:tc hMerge="1">
                  <a:txBody>
                    <a:bodyPr/>
                    <a:lstStyle/>
                    <a:p>
                      <a:pPr algn="ctr"/>
                      <a:endParaRPr lang="fr-FR" sz="800" dirty="0">
                        <a:solidFill>
                          <a:srgbClr val="000000"/>
                        </a:solidFill>
                      </a:endParaRPr>
                    </a:p>
                  </a:txBody>
                  <a:tcPr marL="0" marR="0" marT="36000" marB="3600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tx1">
                        <a:lumMod val="20000"/>
                        <a:lumOff val="80000"/>
                      </a:schemeClr>
                    </a:solidFill>
                  </a:tcPr>
                </a:tc>
                <a:tc hMerge="1">
                  <a:txBody>
                    <a:bodyPr/>
                    <a:lstStyle/>
                    <a:p>
                      <a:pPr algn="ctr"/>
                      <a:endParaRPr lang="fr-FR" sz="800" dirty="0">
                        <a:solidFill>
                          <a:srgbClr val="000000"/>
                        </a:solidFill>
                      </a:endParaRPr>
                    </a:p>
                  </a:txBody>
                  <a:tcPr marL="0" marR="0" marT="36000" marB="3600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tx1">
                        <a:lumMod val="20000"/>
                        <a:lumOff val="80000"/>
                      </a:schemeClr>
                    </a:solidFill>
                  </a:tcPr>
                </a:tc>
                <a:tc hMerge="1">
                  <a:txBody>
                    <a:bodyPr/>
                    <a:lstStyle/>
                    <a:p>
                      <a:pPr algn="ctr"/>
                      <a:endParaRPr lang="fr-FR" sz="800" dirty="0">
                        <a:solidFill>
                          <a:srgbClr val="000000"/>
                        </a:solidFill>
                      </a:endParaRPr>
                    </a:p>
                  </a:txBody>
                  <a:tcPr marL="0" marR="0" marT="36000" marB="3600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tx1">
                        <a:lumMod val="20000"/>
                        <a:lumOff val="80000"/>
                      </a:schemeClr>
                    </a:solidFill>
                  </a:tcPr>
                </a:tc>
                <a:tc hMerge="1">
                  <a:txBody>
                    <a:bodyPr/>
                    <a:lstStyle/>
                    <a:p>
                      <a:pPr algn="ctr"/>
                      <a:endParaRPr lang="fr-FR" sz="800" dirty="0">
                        <a:solidFill>
                          <a:srgbClr val="000000"/>
                        </a:solidFill>
                      </a:endParaRPr>
                    </a:p>
                  </a:txBody>
                  <a:tcPr marL="0" marR="0" marT="36000" marB="3600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tx1">
                        <a:lumMod val="20000"/>
                        <a:lumOff val="80000"/>
                      </a:schemeClr>
                    </a:solidFill>
                  </a:tcPr>
                </a:tc>
                <a:tc hMerge="1">
                  <a:txBody>
                    <a:bodyPr/>
                    <a:lstStyle/>
                    <a:p>
                      <a:pPr algn="ctr"/>
                      <a:endParaRPr lang="fr-FR" sz="800" dirty="0">
                        <a:solidFill>
                          <a:srgbClr val="000000"/>
                        </a:solidFill>
                      </a:endParaRPr>
                    </a:p>
                  </a:txBody>
                  <a:tcPr marL="0" marR="0" marT="36000" marB="3600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tx1">
                        <a:lumMod val="20000"/>
                        <a:lumOff val="80000"/>
                      </a:schemeClr>
                    </a:solidFill>
                  </a:tcPr>
                </a:tc>
                <a:tc hMerge="1">
                  <a:txBody>
                    <a:bodyPr/>
                    <a:lstStyle/>
                    <a:p>
                      <a:pPr algn="ctr"/>
                      <a:endParaRPr lang="fr-FR" sz="800" dirty="0">
                        <a:solidFill>
                          <a:srgbClr val="000000"/>
                        </a:solidFill>
                      </a:endParaRPr>
                    </a:p>
                  </a:txBody>
                  <a:tcPr marL="0" marR="0" marT="36000" marB="3600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tx1">
                        <a:lumMod val="20000"/>
                        <a:lumOff val="80000"/>
                      </a:schemeClr>
                    </a:solidFill>
                  </a:tcPr>
                </a:tc>
                <a:tc hMerge="1">
                  <a:txBody>
                    <a:bodyPr/>
                    <a:lstStyle/>
                    <a:p>
                      <a:pPr algn="ctr"/>
                      <a:endParaRPr lang="fr-FR" sz="800" dirty="0">
                        <a:solidFill>
                          <a:srgbClr val="000000"/>
                        </a:solidFill>
                      </a:endParaRPr>
                    </a:p>
                  </a:txBody>
                  <a:tcPr marL="0" marR="0" marT="36000" marB="3600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tx1">
                        <a:lumMod val="20000"/>
                        <a:lumOff val="80000"/>
                      </a:schemeClr>
                    </a:solidFill>
                  </a:tcPr>
                </a:tc>
                <a:tc hMerge="1">
                  <a:txBody>
                    <a:bodyPr/>
                    <a:lstStyle/>
                    <a:p>
                      <a:pPr algn="ctr"/>
                      <a:endParaRPr lang="fr-FR" sz="800" dirty="0">
                        <a:solidFill>
                          <a:srgbClr val="000000"/>
                        </a:solidFill>
                      </a:endParaRPr>
                    </a:p>
                  </a:txBody>
                  <a:tcPr marL="0" marR="0" marT="36000" marB="3600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tx1">
                        <a:lumMod val="20000"/>
                        <a:lumOff val="80000"/>
                      </a:schemeClr>
                    </a:solidFill>
                  </a:tcPr>
                </a:tc>
                <a:tc hMerge="1">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algn="ctr"/>
                      <a:endParaRPr lang="fr-FR" sz="1000" dirty="0">
                        <a:solidFill>
                          <a:srgbClr val="005791"/>
                        </a:solidFill>
                      </a:endParaRPr>
                    </a:p>
                  </a:txBody>
                  <a:tcPr marL="0" marR="0" marT="36000" marB="360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B4BECD"/>
                    </a:solidFill>
                  </a:tcPr>
                </a:tc>
                <a:tc hMerge="1">
                  <a:txBody>
                    <a:bodyPr/>
                    <a:lstStyle/>
                    <a:p>
                      <a:pPr algn="ctr"/>
                      <a:endParaRPr lang="fr-FR" sz="800" dirty="0">
                        <a:solidFill>
                          <a:schemeClr val="bg1"/>
                        </a:solidFill>
                      </a:endParaRPr>
                    </a:p>
                  </a:txBody>
                  <a:tcPr marL="0" marR="0" marT="36000" marB="3600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tx1"/>
                    </a:solidFill>
                  </a:tcPr>
                </a:tc>
                <a:tc hMerge="1">
                  <a:txBody>
                    <a:bodyPr/>
                    <a:lstStyle/>
                    <a:p>
                      <a:pPr algn="ctr"/>
                      <a:endParaRPr lang="fr-FR" sz="800" dirty="0">
                        <a:solidFill>
                          <a:schemeClr val="bg1"/>
                        </a:solidFill>
                      </a:endParaRPr>
                    </a:p>
                  </a:txBody>
                  <a:tcPr marL="0" marR="0" marT="36000" marB="3600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tx1"/>
                    </a:solidFill>
                  </a:tcPr>
                </a:tc>
                <a:tc hMerge="1">
                  <a:txBody>
                    <a:bodyPr/>
                    <a:lstStyle/>
                    <a:p>
                      <a:pPr algn="ctr"/>
                      <a:endParaRPr lang="fr-FR" sz="800" dirty="0">
                        <a:solidFill>
                          <a:schemeClr val="bg1"/>
                        </a:solidFill>
                      </a:endParaRPr>
                    </a:p>
                  </a:txBody>
                  <a:tcPr marL="0" marR="0" marT="36000" marB="3600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tx1"/>
                    </a:solidFill>
                  </a:tcPr>
                </a:tc>
                <a:tc hMerge="1">
                  <a:txBody>
                    <a:bodyPr/>
                    <a:lstStyle/>
                    <a:p>
                      <a:pPr algn="ctr"/>
                      <a:endParaRPr lang="fr-FR" sz="800" dirty="0">
                        <a:solidFill>
                          <a:schemeClr val="bg1"/>
                        </a:solidFill>
                      </a:endParaRPr>
                    </a:p>
                  </a:txBody>
                  <a:tcPr marL="0" marR="0" marT="36000" marB="3600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tx1"/>
                    </a:solidFill>
                  </a:tcPr>
                </a:tc>
                <a:tc hMerge="1">
                  <a:txBody>
                    <a:bodyPr/>
                    <a:lstStyle/>
                    <a:p>
                      <a:pPr algn="ctr"/>
                      <a:endParaRPr lang="fr-FR" sz="800" dirty="0">
                        <a:solidFill>
                          <a:schemeClr val="bg1"/>
                        </a:solidFill>
                      </a:endParaRPr>
                    </a:p>
                  </a:txBody>
                  <a:tcPr marL="0" marR="0" marT="36000" marB="3600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tx1"/>
                    </a:solidFill>
                  </a:tcPr>
                </a:tc>
                <a:tc hMerge="1">
                  <a:txBody>
                    <a:bodyPr/>
                    <a:lstStyle/>
                    <a:p>
                      <a:pPr algn="ctr"/>
                      <a:endParaRPr lang="fr-FR" sz="800" dirty="0">
                        <a:solidFill>
                          <a:schemeClr val="bg1"/>
                        </a:solidFill>
                      </a:endParaRPr>
                    </a:p>
                  </a:txBody>
                  <a:tcPr marL="0" marR="0" marT="36000" marB="3600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tx1"/>
                    </a:solidFill>
                  </a:tcPr>
                </a:tc>
                <a:tc hMerge="1">
                  <a:txBody>
                    <a:bodyPr/>
                    <a:lstStyle/>
                    <a:p>
                      <a:pPr algn="ctr"/>
                      <a:endParaRPr lang="fr-FR" sz="800" dirty="0">
                        <a:solidFill>
                          <a:schemeClr val="bg1"/>
                        </a:solidFill>
                      </a:endParaRPr>
                    </a:p>
                  </a:txBody>
                  <a:tcPr marL="0" marR="0" marT="36000" marB="3600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tx1"/>
                    </a:solidFill>
                  </a:tcPr>
                </a:tc>
                <a:tc hMerge="1">
                  <a:txBody>
                    <a:bodyPr/>
                    <a:lstStyle/>
                    <a:p>
                      <a:pPr algn="ctr"/>
                      <a:endParaRPr lang="fr-FR" sz="800" dirty="0">
                        <a:solidFill>
                          <a:schemeClr val="bg1"/>
                        </a:solidFill>
                      </a:endParaRPr>
                    </a:p>
                  </a:txBody>
                  <a:tcPr marL="0" marR="0" marT="36000" marB="3600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tx1"/>
                    </a:solidFill>
                  </a:tcPr>
                </a:tc>
                <a:tc hMerge="1">
                  <a:txBody>
                    <a:bodyPr/>
                    <a:lstStyle/>
                    <a:p>
                      <a:pPr algn="ctr"/>
                      <a:endParaRPr lang="fr-FR" sz="800" dirty="0">
                        <a:solidFill>
                          <a:schemeClr val="bg1"/>
                        </a:solidFill>
                      </a:endParaRPr>
                    </a:p>
                  </a:txBody>
                  <a:tcPr marL="0" marR="0" marT="36000" marB="3600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tx1"/>
                    </a:solidFill>
                  </a:tcPr>
                </a:tc>
                <a:tc hMerge="1">
                  <a:txBody>
                    <a:bodyPr/>
                    <a:lstStyle/>
                    <a:p>
                      <a:pPr algn="ctr"/>
                      <a:endParaRPr lang="fr-FR" sz="800" dirty="0">
                        <a:solidFill>
                          <a:schemeClr val="bg1"/>
                        </a:solidFill>
                      </a:endParaRPr>
                    </a:p>
                  </a:txBody>
                  <a:tcPr marL="0" marR="0" marT="36000" marB="3600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tx1"/>
                    </a:solidFill>
                  </a:tcPr>
                </a:tc>
                <a:tc hMerge="1">
                  <a:txBody>
                    <a:bodyPr/>
                    <a:lstStyle/>
                    <a:p>
                      <a:pPr algn="ctr"/>
                      <a:endParaRPr lang="fr-FR" sz="800" dirty="0">
                        <a:solidFill>
                          <a:schemeClr val="bg1"/>
                        </a:solidFill>
                      </a:endParaRPr>
                    </a:p>
                  </a:txBody>
                  <a:tcPr marL="0" marR="0" marT="36000" marB="3600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tx1"/>
                    </a:solidFill>
                  </a:tcPr>
                </a:tc>
                <a:tc hMerge="1">
                  <a:txBody>
                    <a:bodyPr/>
                    <a:lstStyle/>
                    <a:p>
                      <a:pPr algn="ctr"/>
                      <a:endParaRPr lang="fr-FR" sz="1000" dirty="0">
                        <a:solidFill>
                          <a:srgbClr val="005791"/>
                        </a:solidFill>
                      </a:endParaRPr>
                    </a:p>
                  </a:txBody>
                  <a:tcPr marL="0" marR="0" marT="36000" marB="360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B4BECD"/>
                    </a:solidFill>
                  </a:tcPr>
                </a:tc>
                <a:tc hMerge="1">
                  <a:txBody>
                    <a:bodyPr/>
                    <a:lstStyle/>
                    <a:p>
                      <a:pPr algn="ctr"/>
                      <a:endParaRPr lang="fr-FR" sz="1000" dirty="0">
                        <a:solidFill>
                          <a:srgbClr val="005791"/>
                        </a:solidFill>
                      </a:endParaRPr>
                    </a:p>
                  </a:txBody>
                  <a:tcPr marL="0" marR="0" marT="36000" marB="360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B4BECD"/>
                    </a:solidFill>
                  </a:tcPr>
                </a:tc>
                <a:extLst>
                  <a:ext uri="{0D108BD9-81ED-4DB2-BD59-A6C34878D82A}">
                    <a16:rowId xmlns:a16="http://schemas.microsoft.com/office/drawing/2014/main" val="10000"/>
                  </a:ext>
                </a:extLst>
              </a:tr>
              <a:tr h="251060">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endParaRPr lang="fr-FR" sz="800" b="0" dirty="0">
                        <a:solidFill>
                          <a:srgbClr val="000000"/>
                        </a:solidFill>
                      </a:endParaRPr>
                    </a:p>
                  </a:txBody>
                  <a:tcPr marL="0" marR="0" marT="36000" marB="360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r>
                        <a:rPr lang="fr-FR" sz="800" b="0" dirty="0" smtClean="0">
                          <a:solidFill>
                            <a:srgbClr val="005791"/>
                          </a:solidFill>
                        </a:rPr>
                        <a:t>S51</a:t>
                      </a:r>
                      <a:endParaRPr lang="fr-FR" sz="800" b="0" dirty="0">
                        <a:solidFill>
                          <a:srgbClr val="005791"/>
                        </a:solidFill>
                      </a:endParaRPr>
                    </a:p>
                  </a:txBody>
                  <a:tcPr marL="0" marR="0" marT="36000" marB="360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001EA0">
                        <a:lumMod val="20000"/>
                        <a:lumOff val="8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800" b="0" dirty="0" smtClean="0">
                          <a:solidFill>
                            <a:srgbClr val="005791"/>
                          </a:solidFill>
                        </a:rPr>
                        <a:t>S52</a:t>
                      </a:r>
                      <a:endParaRPr lang="fr-FR" sz="800" b="0" dirty="0">
                        <a:solidFill>
                          <a:srgbClr val="005791"/>
                        </a:solidFill>
                      </a:endParaRPr>
                    </a:p>
                  </a:txBody>
                  <a:tcPr marL="0" marR="0" marT="36000" marB="360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001EA0">
                        <a:lumMod val="20000"/>
                        <a:lumOff val="8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800" b="0" dirty="0" smtClean="0">
                          <a:solidFill>
                            <a:srgbClr val="005791"/>
                          </a:solidFill>
                        </a:rPr>
                        <a:t>S01</a:t>
                      </a:r>
                      <a:endParaRPr lang="fr-FR" sz="800" b="0" dirty="0">
                        <a:solidFill>
                          <a:srgbClr val="005791"/>
                        </a:solidFill>
                      </a:endParaRPr>
                    </a:p>
                  </a:txBody>
                  <a:tcPr marL="0" marR="0" marT="36000" marB="360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001EA0">
                        <a:lumMod val="20000"/>
                        <a:lumOff val="8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800" b="0" dirty="0" smtClean="0">
                          <a:solidFill>
                            <a:srgbClr val="005791"/>
                          </a:solidFill>
                        </a:rPr>
                        <a:t>S02</a:t>
                      </a:r>
                      <a:endParaRPr lang="fr-FR" sz="800" b="0" dirty="0">
                        <a:solidFill>
                          <a:srgbClr val="005791"/>
                        </a:solidFill>
                      </a:endParaRPr>
                    </a:p>
                  </a:txBody>
                  <a:tcPr marL="0" marR="0" marT="36000" marB="360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001EA0">
                        <a:lumMod val="20000"/>
                        <a:lumOff val="8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800" b="0" dirty="0" smtClean="0">
                          <a:solidFill>
                            <a:srgbClr val="005791"/>
                          </a:solidFill>
                        </a:rPr>
                        <a:t>S03</a:t>
                      </a:r>
                      <a:endParaRPr lang="fr-FR" sz="800" b="0" dirty="0">
                        <a:solidFill>
                          <a:srgbClr val="005791"/>
                        </a:solidFill>
                      </a:endParaRPr>
                    </a:p>
                  </a:txBody>
                  <a:tcPr marL="0" marR="0" marT="36000" marB="360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001EA0">
                        <a:lumMod val="20000"/>
                        <a:lumOff val="8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800" b="0" dirty="0" smtClean="0">
                          <a:solidFill>
                            <a:srgbClr val="005791"/>
                          </a:solidFill>
                        </a:rPr>
                        <a:t>S04</a:t>
                      </a:r>
                      <a:endParaRPr lang="fr-FR" sz="800" b="0" dirty="0">
                        <a:solidFill>
                          <a:srgbClr val="005791"/>
                        </a:solidFill>
                      </a:endParaRPr>
                    </a:p>
                  </a:txBody>
                  <a:tcPr marL="0" marR="0" marT="36000" marB="360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001EA0">
                        <a:lumMod val="20000"/>
                        <a:lumOff val="8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800" b="0" dirty="0" smtClean="0">
                          <a:solidFill>
                            <a:srgbClr val="005791"/>
                          </a:solidFill>
                        </a:rPr>
                        <a:t>S05</a:t>
                      </a:r>
                      <a:endParaRPr lang="fr-FR" sz="800" b="0" dirty="0">
                        <a:solidFill>
                          <a:srgbClr val="005791"/>
                        </a:solidFill>
                      </a:endParaRPr>
                    </a:p>
                  </a:txBody>
                  <a:tcPr marL="0" marR="0" marT="36000" marB="360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001EA0">
                        <a:lumMod val="20000"/>
                        <a:lumOff val="8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800" b="0" dirty="0" smtClean="0">
                          <a:solidFill>
                            <a:srgbClr val="005791"/>
                          </a:solidFill>
                        </a:rPr>
                        <a:t>S06</a:t>
                      </a:r>
                      <a:endParaRPr lang="fr-FR" sz="800" b="0" dirty="0">
                        <a:solidFill>
                          <a:srgbClr val="005791"/>
                        </a:solidFill>
                      </a:endParaRPr>
                    </a:p>
                  </a:txBody>
                  <a:tcPr marL="0" marR="0" marT="36000" marB="360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001EA0">
                        <a:lumMod val="20000"/>
                        <a:lumOff val="8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800" b="0" dirty="0" smtClean="0">
                          <a:solidFill>
                            <a:srgbClr val="005791"/>
                          </a:solidFill>
                        </a:rPr>
                        <a:t>S07</a:t>
                      </a:r>
                      <a:endParaRPr lang="fr-FR" sz="800" b="0" dirty="0">
                        <a:solidFill>
                          <a:srgbClr val="005791"/>
                        </a:solidFill>
                      </a:endParaRPr>
                    </a:p>
                  </a:txBody>
                  <a:tcPr marL="0" marR="0" marT="36000" marB="360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001EA0">
                        <a:lumMod val="20000"/>
                        <a:lumOff val="8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800" b="0" dirty="0" smtClean="0">
                          <a:solidFill>
                            <a:srgbClr val="005791"/>
                          </a:solidFill>
                        </a:rPr>
                        <a:t>S08</a:t>
                      </a:r>
                      <a:endParaRPr lang="fr-FR" sz="800" b="0" dirty="0">
                        <a:solidFill>
                          <a:srgbClr val="005791"/>
                        </a:solidFill>
                      </a:endParaRPr>
                    </a:p>
                  </a:txBody>
                  <a:tcPr marL="0" marR="0" marT="36000" marB="360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001EA0">
                        <a:lumMod val="20000"/>
                        <a:lumOff val="8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800" b="0" dirty="0" smtClean="0">
                          <a:solidFill>
                            <a:srgbClr val="005791"/>
                          </a:solidFill>
                        </a:rPr>
                        <a:t>S09</a:t>
                      </a:r>
                      <a:endParaRPr lang="fr-FR" sz="800" b="0" dirty="0">
                        <a:solidFill>
                          <a:srgbClr val="005791"/>
                        </a:solidFill>
                      </a:endParaRPr>
                    </a:p>
                  </a:txBody>
                  <a:tcPr marL="0" marR="0" marT="36000" marB="360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001EA0">
                        <a:lumMod val="20000"/>
                        <a:lumOff val="8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800" b="0" dirty="0" smtClean="0">
                          <a:solidFill>
                            <a:srgbClr val="005791"/>
                          </a:solidFill>
                        </a:rPr>
                        <a:t>S10</a:t>
                      </a:r>
                      <a:endParaRPr lang="fr-FR" sz="800" b="0" dirty="0">
                        <a:solidFill>
                          <a:srgbClr val="005791"/>
                        </a:solidFill>
                      </a:endParaRPr>
                    </a:p>
                  </a:txBody>
                  <a:tcPr marL="0" marR="0" marT="36000" marB="360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001EA0">
                        <a:lumMod val="20000"/>
                        <a:lumOff val="8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800" b="0" dirty="0" smtClean="0">
                          <a:solidFill>
                            <a:srgbClr val="005791"/>
                          </a:solidFill>
                        </a:rPr>
                        <a:t>S11</a:t>
                      </a:r>
                      <a:endParaRPr lang="fr-FR" sz="800" b="0" dirty="0">
                        <a:solidFill>
                          <a:srgbClr val="005791"/>
                        </a:solidFill>
                      </a:endParaRPr>
                    </a:p>
                  </a:txBody>
                  <a:tcPr marL="0" marR="0" marT="36000" marB="360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001EA0">
                        <a:lumMod val="20000"/>
                        <a:lumOff val="8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800" b="0" dirty="0" smtClean="0">
                          <a:solidFill>
                            <a:srgbClr val="005791"/>
                          </a:solidFill>
                        </a:rPr>
                        <a:t>S12</a:t>
                      </a:r>
                      <a:endParaRPr lang="fr-FR" sz="800" b="0" dirty="0">
                        <a:solidFill>
                          <a:srgbClr val="005791"/>
                        </a:solidFill>
                      </a:endParaRPr>
                    </a:p>
                  </a:txBody>
                  <a:tcPr marL="0" marR="0" marT="36000" marB="360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001EA0">
                        <a:lumMod val="20000"/>
                        <a:lumOff val="8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800" b="0" dirty="0" smtClean="0">
                          <a:solidFill>
                            <a:srgbClr val="005791"/>
                          </a:solidFill>
                        </a:rPr>
                        <a:t>S13</a:t>
                      </a:r>
                      <a:endParaRPr lang="fr-FR" sz="800" b="0" dirty="0">
                        <a:solidFill>
                          <a:srgbClr val="005791"/>
                        </a:solidFill>
                      </a:endParaRPr>
                    </a:p>
                  </a:txBody>
                  <a:tcPr marL="0" marR="0" marT="36000" marB="360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001EA0">
                        <a:lumMod val="20000"/>
                        <a:lumOff val="8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800" b="0" dirty="0" smtClean="0">
                          <a:solidFill>
                            <a:srgbClr val="005791"/>
                          </a:solidFill>
                        </a:rPr>
                        <a:t>S14</a:t>
                      </a:r>
                      <a:endParaRPr lang="fr-FR" sz="800" b="0" dirty="0">
                        <a:solidFill>
                          <a:srgbClr val="005791"/>
                        </a:solidFill>
                      </a:endParaRPr>
                    </a:p>
                  </a:txBody>
                  <a:tcPr marL="0" marR="0" marT="36000" marB="360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001EA0">
                        <a:lumMod val="20000"/>
                        <a:lumOff val="8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800" b="0" dirty="0" smtClean="0">
                          <a:solidFill>
                            <a:srgbClr val="005791"/>
                          </a:solidFill>
                        </a:rPr>
                        <a:t>S15</a:t>
                      </a:r>
                      <a:endParaRPr lang="fr-FR" sz="800" b="0" dirty="0">
                        <a:solidFill>
                          <a:srgbClr val="005791"/>
                        </a:solidFill>
                      </a:endParaRPr>
                    </a:p>
                  </a:txBody>
                  <a:tcPr marL="0" marR="0" marT="36000" marB="360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001EA0">
                        <a:lumMod val="20000"/>
                        <a:lumOff val="8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800" b="0" dirty="0" smtClean="0">
                          <a:solidFill>
                            <a:srgbClr val="005791"/>
                          </a:solidFill>
                        </a:rPr>
                        <a:t>S16</a:t>
                      </a:r>
                      <a:endParaRPr lang="fr-FR" sz="800" b="0" dirty="0">
                        <a:solidFill>
                          <a:srgbClr val="005791"/>
                        </a:solidFill>
                      </a:endParaRPr>
                    </a:p>
                  </a:txBody>
                  <a:tcPr marL="0" marR="0" marT="36000" marB="360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001EA0">
                        <a:lumMod val="20000"/>
                        <a:lumOff val="8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800" b="0" dirty="0" smtClean="0">
                          <a:solidFill>
                            <a:srgbClr val="005791"/>
                          </a:solidFill>
                        </a:rPr>
                        <a:t>S17</a:t>
                      </a:r>
                      <a:endParaRPr lang="fr-FR" sz="800" b="0" dirty="0">
                        <a:solidFill>
                          <a:srgbClr val="005791"/>
                        </a:solidFill>
                      </a:endParaRPr>
                    </a:p>
                  </a:txBody>
                  <a:tcPr marL="0" marR="0" marT="36000" marB="360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001EA0">
                        <a:lumMod val="20000"/>
                        <a:lumOff val="8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800" b="0" dirty="0" smtClean="0">
                          <a:solidFill>
                            <a:srgbClr val="005791"/>
                          </a:solidFill>
                        </a:rPr>
                        <a:t>S18</a:t>
                      </a:r>
                      <a:endParaRPr lang="fr-FR" sz="800" b="0" dirty="0">
                        <a:solidFill>
                          <a:srgbClr val="005791"/>
                        </a:solidFill>
                      </a:endParaRPr>
                    </a:p>
                  </a:txBody>
                  <a:tcPr marL="0" marR="0" marT="36000" marB="360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001EA0">
                        <a:lumMod val="20000"/>
                        <a:lumOff val="8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800" b="0" dirty="0" smtClean="0">
                          <a:solidFill>
                            <a:srgbClr val="005791"/>
                          </a:solidFill>
                        </a:rPr>
                        <a:t>S19</a:t>
                      </a:r>
                      <a:endParaRPr lang="fr-FR" sz="800" b="0" dirty="0">
                        <a:solidFill>
                          <a:srgbClr val="005791"/>
                        </a:solidFill>
                      </a:endParaRPr>
                    </a:p>
                  </a:txBody>
                  <a:tcPr marL="0" marR="0" marT="36000" marB="360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001EA0">
                        <a:lumMod val="20000"/>
                        <a:lumOff val="8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800" b="0" dirty="0" smtClean="0">
                          <a:solidFill>
                            <a:srgbClr val="005791"/>
                          </a:solidFill>
                        </a:rPr>
                        <a:t>S20</a:t>
                      </a:r>
                      <a:endParaRPr lang="fr-FR" sz="800" b="0" dirty="0">
                        <a:solidFill>
                          <a:srgbClr val="005791"/>
                        </a:solidFill>
                      </a:endParaRPr>
                    </a:p>
                  </a:txBody>
                  <a:tcPr marL="0" marR="0" marT="36000" marB="360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001EA0">
                        <a:lumMod val="20000"/>
                        <a:lumOff val="8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800" b="0" dirty="0" smtClean="0">
                          <a:solidFill>
                            <a:srgbClr val="005791"/>
                          </a:solidFill>
                        </a:rPr>
                        <a:t>S21</a:t>
                      </a:r>
                      <a:endParaRPr lang="fr-FR" sz="800" b="0" dirty="0">
                        <a:solidFill>
                          <a:srgbClr val="005791"/>
                        </a:solidFill>
                      </a:endParaRPr>
                    </a:p>
                  </a:txBody>
                  <a:tcPr marL="0" marR="0" marT="36000" marB="360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001EA0">
                        <a:lumMod val="20000"/>
                        <a:lumOff val="8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800" b="0" dirty="0" smtClean="0">
                          <a:solidFill>
                            <a:srgbClr val="005791"/>
                          </a:solidFill>
                        </a:rPr>
                        <a:t>S22</a:t>
                      </a:r>
                      <a:endParaRPr lang="fr-FR" sz="800" b="0" dirty="0">
                        <a:solidFill>
                          <a:srgbClr val="005791"/>
                        </a:solidFill>
                      </a:endParaRPr>
                    </a:p>
                  </a:txBody>
                  <a:tcPr marL="0" marR="0" marT="36000" marB="360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001EA0">
                        <a:lumMod val="20000"/>
                        <a:lumOff val="8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800" b="0" dirty="0" smtClean="0">
                          <a:solidFill>
                            <a:srgbClr val="005791"/>
                          </a:solidFill>
                        </a:rPr>
                        <a:t>S23</a:t>
                      </a:r>
                      <a:endParaRPr lang="fr-FR" sz="800" b="0" dirty="0">
                        <a:solidFill>
                          <a:srgbClr val="005791"/>
                        </a:solidFill>
                      </a:endParaRPr>
                    </a:p>
                  </a:txBody>
                  <a:tcPr marL="0" marR="0" marT="36000" marB="360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001EA0">
                        <a:lumMod val="20000"/>
                        <a:lumOff val="8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800" b="0" dirty="0" smtClean="0">
                          <a:solidFill>
                            <a:srgbClr val="005791"/>
                          </a:solidFill>
                        </a:rPr>
                        <a:t>S24</a:t>
                      </a:r>
                      <a:endParaRPr lang="fr-FR" sz="800" b="0" dirty="0">
                        <a:solidFill>
                          <a:srgbClr val="005791"/>
                        </a:solidFill>
                      </a:endParaRPr>
                    </a:p>
                  </a:txBody>
                  <a:tcPr marL="0" marR="0" marT="36000" marB="360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001EA0">
                        <a:lumMod val="20000"/>
                        <a:lumOff val="80000"/>
                      </a:srgb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800" b="0" dirty="0" smtClean="0">
                          <a:solidFill>
                            <a:srgbClr val="005791"/>
                          </a:solidFill>
                        </a:rPr>
                        <a:t>S25</a:t>
                      </a:r>
                      <a:endParaRPr lang="fr-FR" sz="800" b="0" dirty="0">
                        <a:solidFill>
                          <a:srgbClr val="005791"/>
                        </a:solidFill>
                      </a:endParaRPr>
                    </a:p>
                  </a:txBody>
                  <a:tcPr marL="0" marR="0" marT="36000" marB="360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001EA0">
                        <a:lumMod val="20000"/>
                        <a:lumOff val="80000"/>
                      </a:srgb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800" b="0" dirty="0" smtClean="0">
                          <a:solidFill>
                            <a:srgbClr val="005791"/>
                          </a:solidFill>
                        </a:rPr>
                        <a:t>S26</a:t>
                      </a:r>
                      <a:endParaRPr lang="fr-FR" sz="800" b="0" dirty="0">
                        <a:solidFill>
                          <a:srgbClr val="005791"/>
                        </a:solidFill>
                      </a:endParaRPr>
                    </a:p>
                  </a:txBody>
                  <a:tcPr marL="0" marR="0" marT="36000" marB="360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001EA0">
                        <a:lumMod val="20000"/>
                        <a:lumOff val="80000"/>
                      </a:srgbClr>
                    </a:solidFill>
                  </a:tcPr>
                </a:tc>
                <a:extLst>
                  <a:ext uri="{0D108BD9-81ED-4DB2-BD59-A6C34878D82A}">
                    <a16:rowId xmlns:a16="http://schemas.microsoft.com/office/drawing/2014/main" val="10001"/>
                  </a:ext>
                </a:extLst>
              </a:tr>
              <a:tr h="323401">
                <a:tc>
                  <a:txBody>
                    <a:bodyPr/>
                    <a:lstStyle/>
                    <a:p>
                      <a:pPr marL="0" algn="ctr" defTabSz="914400" rtl="0" eaLnBrk="1" latinLnBrk="0" hangingPunct="1"/>
                      <a:r>
                        <a:rPr lang="fr-FR" sz="1000" b="1" kern="1200" dirty="0" smtClean="0">
                          <a:solidFill>
                            <a:srgbClr val="005791"/>
                          </a:solidFill>
                          <a:latin typeface="Arial"/>
                          <a:ea typeface="+mn-ea"/>
                          <a:cs typeface="+mn-cs"/>
                        </a:rPr>
                        <a:t>Cadrage</a:t>
                      </a:r>
                      <a:endParaRPr lang="fr-FR" sz="1000" b="1" kern="1200" dirty="0">
                        <a:solidFill>
                          <a:srgbClr val="005791"/>
                        </a:solidFill>
                        <a:latin typeface="Arial"/>
                        <a:ea typeface="+mn-ea"/>
                        <a:cs typeface="+mn-cs"/>
                      </a:endParaRPr>
                    </a:p>
                  </a:txBody>
                  <a:tcPr marL="0" marR="0" marT="0" marB="0" anchor="ctr">
                    <a:lnL w="38100" cap="flat" cmpd="sng" algn="ctr">
                      <a:solidFill>
                        <a:srgbClr val="FFFFFF"/>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p>
                      <a:pPr algn="ctr"/>
                      <a:endParaRPr lang="fr-FR" sz="800" b="0" dirty="0">
                        <a:solidFill>
                          <a:srgbClr val="005791"/>
                        </a:solidFill>
                      </a:endParaRPr>
                    </a:p>
                  </a:txBody>
                  <a:tcPr marL="0" marR="0" marT="3600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fr-FR" sz="800" b="0" dirty="0">
                        <a:solidFill>
                          <a:srgbClr val="005791"/>
                        </a:solidFill>
                      </a:endParaRPr>
                    </a:p>
                  </a:txBody>
                  <a:tcPr marL="0" marR="0" marT="3600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fr-FR" sz="800" b="0" dirty="0">
                        <a:solidFill>
                          <a:srgbClr val="005791"/>
                        </a:solidFill>
                      </a:endParaRPr>
                    </a:p>
                  </a:txBody>
                  <a:tcPr marL="0" marR="0" marT="3600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fr-FR" sz="800" b="0" dirty="0">
                        <a:solidFill>
                          <a:srgbClr val="005791"/>
                        </a:solidFill>
                      </a:endParaRPr>
                    </a:p>
                  </a:txBody>
                  <a:tcPr marL="0" marR="0" marT="3600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fr-FR" sz="800" b="0" dirty="0">
                        <a:solidFill>
                          <a:srgbClr val="005791"/>
                        </a:solidFill>
                      </a:endParaRPr>
                    </a:p>
                  </a:txBody>
                  <a:tcPr marL="0" marR="0" marT="3600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fr-FR" sz="800" b="0" dirty="0">
                        <a:solidFill>
                          <a:srgbClr val="005791"/>
                        </a:solidFill>
                      </a:endParaRPr>
                    </a:p>
                  </a:txBody>
                  <a:tcPr marL="0" marR="0" marT="3600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fr-FR" sz="800" b="0" dirty="0">
                        <a:solidFill>
                          <a:srgbClr val="005791"/>
                        </a:solidFill>
                      </a:endParaRPr>
                    </a:p>
                  </a:txBody>
                  <a:tcPr marL="0" marR="0" marT="3600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fr-FR" sz="800" b="0" dirty="0">
                        <a:solidFill>
                          <a:srgbClr val="005791"/>
                        </a:solidFill>
                      </a:endParaRPr>
                    </a:p>
                  </a:txBody>
                  <a:tcPr marL="0" marR="0" marT="3600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fr-FR" sz="800" b="0" dirty="0">
                        <a:solidFill>
                          <a:srgbClr val="005791"/>
                        </a:solidFill>
                      </a:endParaRPr>
                    </a:p>
                  </a:txBody>
                  <a:tcPr marL="0" marR="0" marT="3600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fr-FR" sz="800" b="0" dirty="0">
                        <a:solidFill>
                          <a:srgbClr val="005791"/>
                        </a:solidFill>
                      </a:endParaRPr>
                    </a:p>
                  </a:txBody>
                  <a:tcPr marL="0" marR="0" marT="3600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fr-FR" sz="800" b="0" dirty="0">
                        <a:solidFill>
                          <a:srgbClr val="005791"/>
                        </a:solidFill>
                      </a:endParaRPr>
                    </a:p>
                  </a:txBody>
                  <a:tcPr marL="0" marR="0" marT="3600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fr-FR" sz="800" b="0" dirty="0">
                        <a:solidFill>
                          <a:srgbClr val="005791"/>
                        </a:solidFill>
                      </a:endParaRPr>
                    </a:p>
                  </a:txBody>
                  <a:tcPr marL="0" marR="0" marT="3600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fr-FR" sz="800" b="0" dirty="0">
                        <a:solidFill>
                          <a:srgbClr val="005791"/>
                        </a:solidFill>
                      </a:endParaRPr>
                    </a:p>
                  </a:txBody>
                  <a:tcPr marL="0" marR="0" marT="3600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fr-FR" sz="800" b="0" dirty="0">
                        <a:solidFill>
                          <a:srgbClr val="005791"/>
                        </a:solidFill>
                      </a:endParaRPr>
                    </a:p>
                  </a:txBody>
                  <a:tcPr marL="0" marR="0" marT="3600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fr-FR" sz="800" b="0" dirty="0">
                        <a:solidFill>
                          <a:srgbClr val="005791"/>
                        </a:solidFill>
                      </a:endParaRPr>
                    </a:p>
                  </a:txBody>
                  <a:tcPr marL="0" marR="0" marT="3600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fr-FR" sz="800" b="0" dirty="0">
                        <a:solidFill>
                          <a:srgbClr val="005791"/>
                        </a:solidFill>
                      </a:endParaRPr>
                    </a:p>
                  </a:txBody>
                  <a:tcPr marL="0" marR="0" marT="3600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fr-FR" sz="800" b="0" dirty="0">
                        <a:solidFill>
                          <a:srgbClr val="005791"/>
                        </a:solidFill>
                      </a:endParaRPr>
                    </a:p>
                  </a:txBody>
                  <a:tcPr marL="0" marR="0" marT="3600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fr-FR" sz="800" b="0" dirty="0">
                        <a:solidFill>
                          <a:srgbClr val="005791"/>
                        </a:solidFill>
                      </a:endParaRPr>
                    </a:p>
                  </a:txBody>
                  <a:tcPr marL="0" marR="0" marT="3600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fr-FR" sz="800" b="0" dirty="0">
                        <a:solidFill>
                          <a:srgbClr val="005791"/>
                        </a:solidFill>
                      </a:endParaRPr>
                    </a:p>
                  </a:txBody>
                  <a:tcPr marL="0" marR="0" marT="3600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fr-FR" sz="800" b="0" dirty="0">
                        <a:solidFill>
                          <a:srgbClr val="005791"/>
                        </a:solidFill>
                      </a:endParaRPr>
                    </a:p>
                  </a:txBody>
                  <a:tcPr marL="0" marR="0" marT="3600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fr-FR" sz="800" b="0" dirty="0">
                        <a:solidFill>
                          <a:srgbClr val="005791"/>
                        </a:solidFill>
                      </a:endParaRPr>
                    </a:p>
                  </a:txBody>
                  <a:tcPr marL="0" marR="0" marT="3600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fr-FR" sz="800" b="0" dirty="0">
                        <a:solidFill>
                          <a:srgbClr val="005791"/>
                        </a:solidFill>
                      </a:endParaRPr>
                    </a:p>
                  </a:txBody>
                  <a:tcPr marL="0" marR="0" marT="3600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fr-FR" sz="800" b="0" dirty="0">
                        <a:solidFill>
                          <a:srgbClr val="005791"/>
                        </a:solidFill>
                      </a:endParaRPr>
                    </a:p>
                  </a:txBody>
                  <a:tcPr marL="0" marR="0" marT="3600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fr-FR" sz="800" b="0" dirty="0">
                        <a:solidFill>
                          <a:srgbClr val="005791"/>
                        </a:solidFill>
                      </a:endParaRPr>
                    </a:p>
                  </a:txBody>
                  <a:tcPr marL="0" marR="0" marT="3600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fr-FR" sz="800" b="0" dirty="0">
                        <a:solidFill>
                          <a:srgbClr val="005791"/>
                        </a:solidFill>
                      </a:endParaRPr>
                    </a:p>
                  </a:txBody>
                  <a:tcPr marL="0" marR="0" marT="3600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fr-FR" sz="800" b="0" dirty="0">
                        <a:solidFill>
                          <a:srgbClr val="005791"/>
                        </a:solidFill>
                      </a:endParaRPr>
                    </a:p>
                  </a:txBody>
                  <a:tcPr marL="0" marR="0" marT="3600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fr-FR" sz="800" b="0" dirty="0">
                        <a:solidFill>
                          <a:srgbClr val="005791"/>
                        </a:solidFill>
                      </a:endParaRPr>
                    </a:p>
                  </a:txBody>
                  <a:tcPr marL="0" marR="0" marT="3600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fr-FR" sz="800" b="0" dirty="0">
                        <a:solidFill>
                          <a:srgbClr val="005791"/>
                        </a:solidFill>
                      </a:endParaRPr>
                    </a:p>
                  </a:txBody>
                  <a:tcPr marL="0" marR="0" marT="36000" marB="36000" anchor="ctr">
                    <a:lnL w="12700" cap="flat" cmpd="sng" algn="ctr">
                      <a:solidFill>
                        <a:schemeClr val="bg1"/>
                      </a:solidFill>
                      <a:prstDash val="solid"/>
                      <a:round/>
                      <a:headEnd type="none" w="med" len="med"/>
                      <a:tailEnd type="none" w="med" len="med"/>
                    </a:lnL>
                    <a:lnR w="635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extLst>
                  <a:ext uri="{0D108BD9-81ED-4DB2-BD59-A6C34878D82A}">
                    <a16:rowId xmlns:a16="http://schemas.microsoft.com/office/drawing/2014/main" val="10002"/>
                  </a:ext>
                </a:extLst>
              </a:tr>
              <a:tr h="323401">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r>
                        <a:rPr lang="fr-FR" sz="1000" b="1" dirty="0" smtClean="0">
                          <a:solidFill>
                            <a:srgbClr val="005791"/>
                          </a:solidFill>
                        </a:rPr>
                        <a:t>Spécifications</a:t>
                      </a:r>
                      <a:endParaRPr lang="fr-FR" sz="1000" b="1" dirty="0">
                        <a:solidFill>
                          <a:srgbClr val="005791"/>
                        </a:solidFill>
                      </a:endParaRPr>
                    </a:p>
                  </a:txBody>
                  <a:tcPr marL="0" marR="0" marT="0" marB="0" anchor="ctr">
                    <a:lnL w="38100" cap="flat" cmpd="sng" algn="ctr">
                      <a:solidFill>
                        <a:srgbClr val="FFFFFF"/>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endParaRPr lang="fr-FR" sz="800" b="0" dirty="0">
                        <a:solidFill>
                          <a:srgbClr val="005791"/>
                        </a:solidFill>
                      </a:endParaRPr>
                    </a:p>
                  </a:txBody>
                  <a:tcPr marL="0" marR="0" marT="3600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indent="0" algn="ctr" defTabSz="914400" rtl="0" eaLnBrk="1" fontAlgn="auto" latinLnBrk="0" hangingPunct="1">
                        <a:lnSpc>
                          <a:spcPct val="100000"/>
                        </a:lnSpc>
                        <a:spcBef>
                          <a:spcPts val="0"/>
                        </a:spcBef>
                        <a:spcAft>
                          <a:spcPts val="0"/>
                        </a:spcAft>
                        <a:buClrTx/>
                        <a:buSzTx/>
                        <a:buFontTx/>
                        <a:buNone/>
                        <a:tabLst/>
                        <a:defRPr/>
                      </a:pPr>
                      <a:endParaRPr lang="fr-FR" sz="800" b="0" dirty="0">
                        <a:solidFill>
                          <a:srgbClr val="005791"/>
                        </a:solidFill>
                      </a:endParaRPr>
                    </a:p>
                  </a:txBody>
                  <a:tcPr marL="0" marR="0" marT="3600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indent="0" algn="ctr" defTabSz="914400" rtl="0" eaLnBrk="1" fontAlgn="auto" latinLnBrk="0" hangingPunct="1">
                        <a:lnSpc>
                          <a:spcPct val="100000"/>
                        </a:lnSpc>
                        <a:spcBef>
                          <a:spcPts val="0"/>
                        </a:spcBef>
                        <a:spcAft>
                          <a:spcPts val="0"/>
                        </a:spcAft>
                        <a:buClrTx/>
                        <a:buSzTx/>
                        <a:buFontTx/>
                        <a:buNone/>
                        <a:tabLst/>
                        <a:defRPr/>
                      </a:pPr>
                      <a:endParaRPr lang="fr-FR" sz="800" b="0" dirty="0">
                        <a:solidFill>
                          <a:srgbClr val="005791"/>
                        </a:solidFill>
                      </a:endParaRPr>
                    </a:p>
                  </a:txBody>
                  <a:tcPr marL="0" marR="0" marT="3600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indent="0" algn="ctr" defTabSz="914400" rtl="0" eaLnBrk="1" fontAlgn="auto" latinLnBrk="0" hangingPunct="1">
                        <a:lnSpc>
                          <a:spcPct val="100000"/>
                        </a:lnSpc>
                        <a:spcBef>
                          <a:spcPts val="0"/>
                        </a:spcBef>
                        <a:spcAft>
                          <a:spcPts val="0"/>
                        </a:spcAft>
                        <a:buClrTx/>
                        <a:buSzTx/>
                        <a:buFontTx/>
                        <a:buNone/>
                        <a:tabLst/>
                        <a:defRPr/>
                      </a:pPr>
                      <a:endParaRPr lang="fr-FR" sz="800" b="0" dirty="0">
                        <a:solidFill>
                          <a:srgbClr val="005791"/>
                        </a:solidFill>
                      </a:endParaRPr>
                    </a:p>
                  </a:txBody>
                  <a:tcPr marL="0" marR="0" marT="3600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indent="0" algn="ctr" defTabSz="914400" rtl="0" eaLnBrk="1" fontAlgn="auto" latinLnBrk="0" hangingPunct="1">
                        <a:lnSpc>
                          <a:spcPct val="100000"/>
                        </a:lnSpc>
                        <a:spcBef>
                          <a:spcPts val="0"/>
                        </a:spcBef>
                        <a:spcAft>
                          <a:spcPts val="0"/>
                        </a:spcAft>
                        <a:buClrTx/>
                        <a:buSzTx/>
                        <a:buFontTx/>
                        <a:buNone/>
                        <a:tabLst/>
                        <a:defRPr/>
                      </a:pPr>
                      <a:endParaRPr lang="fr-FR" sz="800" b="0" dirty="0">
                        <a:solidFill>
                          <a:srgbClr val="005791"/>
                        </a:solidFill>
                      </a:endParaRPr>
                    </a:p>
                  </a:txBody>
                  <a:tcPr marL="0" marR="0" marT="3600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indent="0" algn="ctr" defTabSz="914400" rtl="0" eaLnBrk="1" fontAlgn="auto" latinLnBrk="0" hangingPunct="1">
                        <a:lnSpc>
                          <a:spcPct val="100000"/>
                        </a:lnSpc>
                        <a:spcBef>
                          <a:spcPts val="0"/>
                        </a:spcBef>
                        <a:spcAft>
                          <a:spcPts val="0"/>
                        </a:spcAft>
                        <a:buClrTx/>
                        <a:buSzTx/>
                        <a:buFontTx/>
                        <a:buNone/>
                        <a:tabLst/>
                        <a:defRPr/>
                      </a:pPr>
                      <a:endParaRPr lang="fr-FR" sz="800" b="0" dirty="0">
                        <a:solidFill>
                          <a:srgbClr val="005791"/>
                        </a:solidFill>
                      </a:endParaRPr>
                    </a:p>
                  </a:txBody>
                  <a:tcPr marL="0" marR="0" marT="3600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indent="0" algn="ctr" defTabSz="914400" rtl="0" eaLnBrk="1" fontAlgn="auto" latinLnBrk="0" hangingPunct="1">
                        <a:lnSpc>
                          <a:spcPct val="100000"/>
                        </a:lnSpc>
                        <a:spcBef>
                          <a:spcPts val="0"/>
                        </a:spcBef>
                        <a:spcAft>
                          <a:spcPts val="0"/>
                        </a:spcAft>
                        <a:buClrTx/>
                        <a:buSzTx/>
                        <a:buFontTx/>
                        <a:buNone/>
                        <a:tabLst/>
                        <a:defRPr/>
                      </a:pPr>
                      <a:endParaRPr lang="fr-FR" sz="800" b="0" dirty="0">
                        <a:solidFill>
                          <a:srgbClr val="005791"/>
                        </a:solidFill>
                      </a:endParaRPr>
                    </a:p>
                  </a:txBody>
                  <a:tcPr marL="0" marR="0" marT="3600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indent="0" algn="ctr" defTabSz="914400" rtl="0" eaLnBrk="1" fontAlgn="auto" latinLnBrk="0" hangingPunct="1">
                        <a:lnSpc>
                          <a:spcPct val="100000"/>
                        </a:lnSpc>
                        <a:spcBef>
                          <a:spcPts val="0"/>
                        </a:spcBef>
                        <a:spcAft>
                          <a:spcPts val="0"/>
                        </a:spcAft>
                        <a:buClrTx/>
                        <a:buSzTx/>
                        <a:buFontTx/>
                        <a:buNone/>
                        <a:tabLst/>
                        <a:defRPr/>
                      </a:pPr>
                      <a:endParaRPr lang="fr-FR" sz="800" b="0" dirty="0">
                        <a:solidFill>
                          <a:srgbClr val="005791"/>
                        </a:solidFill>
                      </a:endParaRPr>
                    </a:p>
                  </a:txBody>
                  <a:tcPr marL="0" marR="0" marT="3600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indent="0" algn="ctr" defTabSz="914400" rtl="0" eaLnBrk="1" fontAlgn="auto" latinLnBrk="0" hangingPunct="1">
                        <a:lnSpc>
                          <a:spcPct val="100000"/>
                        </a:lnSpc>
                        <a:spcBef>
                          <a:spcPts val="0"/>
                        </a:spcBef>
                        <a:spcAft>
                          <a:spcPts val="0"/>
                        </a:spcAft>
                        <a:buClrTx/>
                        <a:buSzTx/>
                        <a:buFontTx/>
                        <a:buNone/>
                        <a:tabLst/>
                        <a:defRPr/>
                      </a:pPr>
                      <a:endParaRPr lang="fr-FR" sz="800" b="0" dirty="0">
                        <a:solidFill>
                          <a:srgbClr val="005791"/>
                        </a:solidFill>
                      </a:endParaRPr>
                    </a:p>
                  </a:txBody>
                  <a:tcPr marL="0" marR="0" marT="3600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indent="0" algn="ctr" defTabSz="914400" rtl="0" eaLnBrk="1" fontAlgn="auto" latinLnBrk="0" hangingPunct="1">
                        <a:lnSpc>
                          <a:spcPct val="100000"/>
                        </a:lnSpc>
                        <a:spcBef>
                          <a:spcPts val="0"/>
                        </a:spcBef>
                        <a:spcAft>
                          <a:spcPts val="0"/>
                        </a:spcAft>
                        <a:buClrTx/>
                        <a:buSzTx/>
                        <a:buFontTx/>
                        <a:buNone/>
                        <a:tabLst/>
                        <a:defRPr/>
                      </a:pPr>
                      <a:endParaRPr lang="fr-FR" sz="800" b="0" dirty="0">
                        <a:solidFill>
                          <a:srgbClr val="005791"/>
                        </a:solidFill>
                      </a:endParaRPr>
                    </a:p>
                  </a:txBody>
                  <a:tcPr marL="0" marR="0" marT="3600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indent="0" algn="ctr" defTabSz="914400" rtl="0" eaLnBrk="1" fontAlgn="auto" latinLnBrk="0" hangingPunct="1">
                        <a:lnSpc>
                          <a:spcPct val="100000"/>
                        </a:lnSpc>
                        <a:spcBef>
                          <a:spcPts val="0"/>
                        </a:spcBef>
                        <a:spcAft>
                          <a:spcPts val="0"/>
                        </a:spcAft>
                        <a:buClrTx/>
                        <a:buSzTx/>
                        <a:buFontTx/>
                        <a:buNone/>
                        <a:tabLst/>
                        <a:defRPr/>
                      </a:pPr>
                      <a:endParaRPr lang="fr-FR" sz="800" b="0" dirty="0">
                        <a:solidFill>
                          <a:srgbClr val="005791"/>
                        </a:solidFill>
                      </a:endParaRPr>
                    </a:p>
                  </a:txBody>
                  <a:tcPr marL="0" marR="0" marT="3600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indent="0" algn="ctr" defTabSz="914400" rtl="0" eaLnBrk="1" fontAlgn="auto" latinLnBrk="0" hangingPunct="1">
                        <a:lnSpc>
                          <a:spcPct val="100000"/>
                        </a:lnSpc>
                        <a:spcBef>
                          <a:spcPts val="0"/>
                        </a:spcBef>
                        <a:spcAft>
                          <a:spcPts val="0"/>
                        </a:spcAft>
                        <a:buClrTx/>
                        <a:buSzTx/>
                        <a:buFontTx/>
                        <a:buNone/>
                        <a:tabLst/>
                        <a:defRPr/>
                      </a:pPr>
                      <a:endParaRPr lang="fr-FR" sz="800" b="0" dirty="0">
                        <a:solidFill>
                          <a:srgbClr val="005791"/>
                        </a:solidFill>
                      </a:endParaRPr>
                    </a:p>
                  </a:txBody>
                  <a:tcPr marL="0" marR="0" marT="3600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indent="0" algn="ctr" defTabSz="914400" rtl="0" eaLnBrk="1" fontAlgn="auto" latinLnBrk="0" hangingPunct="1">
                        <a:lnSpc>
                          <a:spcPct val="100000"/>
                        </a:lnSpc>
                        <a:spcBef>
                          <a:spcPts val="0"/>
                        </a:spcBef>
                        <a:spcAft>
                          <a:spcPts val="0"/>
                        </a:spcAft>
                        <a:buClrTx/>
                        <a:buSzTx/>
                        <a:buFontTx/>
                        <a:buNone/>
                        <a:tabLst/>
                        <a:defRPr/>
                      </a:pPr>
                      <a:endParaRPr lang="fr-FR" sz="800" b="0" dirty="0">
                        <a:solidFill>
                          <a:srgbClr val="005791"/>
                        </a:solidFill>
                      </a:endParaRPr>
                    </a:p>
                  </a:txBody>
                  <a:tcPr marL="0" marR="0" marT="3600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indent="0" algn="ctr" defTabSz="914400" rtl="0" eaLnBrk="1" fontAlgn="auto" latinLnBrk="0" hangingPunct="1">
                        <a:lnSpc>
                          <a:spcPct val="100000"/>
                        </a:lnSpc>
                        <a:spcBef>
                          <a:spcPts val="0"/>
                        </a:spcBef>
                        <a:spcAft>
                          <a:spcPts val="0"/>
                        </a:spcAft>
                        <a:buClrTx/>
                        <a:buSzTx/>
                        <a:buFontTx/>
                        <a:buNone/>
                        <a:tabLst/>
                        <a:defRPr/>
                      </a:pPr>
                      <a:endParaRPr lang="fr-FR" sz="800" b="0" dirty="0">
                        <a:solidFill>
                          <a:srgbClr val="005791"/>
                        </a:solidFill>
                      </a:endParaRPr>
                    </a:p>
                  </a:txBody>
                  <a:tcPr marL="0" marR="0" marT="3600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indent="0" algn="ctr" defTabSz="914400" rtl="0" eaLnBrk="1" fontAlgn="auto" latinLnBrk="0" hangingPunct="1">
                        <a:lnSpc>
                          <a:spcPct val="100000"/>
                        </a:lnSpc>
                        <a:spcBef>
                          <a:spcPts val="0"/>
                        </a:spcBef>
                        <a:spcAft>
                          <a:spcPts val="0"/>
                        </a:spcAft>
                        <a:buClrTx/>
                        <a:buSzTx/>
                        <a:buFontTx/>
                        <a:buNone/>
                        <a:tabLst/>
                        <a:defRPr/>
                      </a:pPr>
                      <a:endParaRPr lang="fr-FR" sz="800" b="0" dirty="0">
                        <a:solidFill>
                          <a:srgbClr val="005791"/>
                        </a:solidFill>
                      </a:endParaRPr>
                    </a:p>
                  </a:txBody>
                  <a:tcPr marL="0" marR="0" marT="3600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indent="0" algn="ctr" defTabSz="914400" rtl="0" eaLnBrk="1" fontAlgn="auto" latinLnBrk="0" hangingPunct="1">
                        <a:lnSpc>
                          <a:spcPct val="100000"/>
                        </a:lnSpc>
                        <a:spcBef>
                          <a:spcPts val="0"/>
                        </a:spcBef>
                        <a:spcAft>
                          <a:spcPts val="0"/>
                        </a:spcAft>
                        <a:buClrTx/>
                        <a:buSzTx/>
                        <a:buFontTx/>
                        <a:buNone/>
                        <a:tabLst/>
                        <a:defRPr/>
                      </a:pPr>
                      <a:endParaRPr lang="fr-FR" sz="800" b="0" dirty="0">
                        <a:solidFill>
                          <a:srgbClr val="005791"/>
                        </a:solidFill>
                      </a:endParaRPr>
                    </a:p>
                  </a:txBody>
                  <a:tcPr marL="0" marR="0" marT="3600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indent="0" algn="ctr" defTabSz="914400" rtl="0" eaLnBrk="1" fontAlgn="auto" latinLnBrk="0" hangingPunct="1">
                        <a:lnSpc>
                          <a:spcPct val="100000"/>
                        </a:lnSpc>
                        <a:spcBef>
                          <a:spcPts val="0"/>
                        </a:spcBef>
                        <a:spcAft>
                          <a:spcPts val="0"/>
                        </a:spcAft>
                        <a:buClrTx/>
                        <a:buSzTx/>
                        <a:buFontTx/>
                        <a:buNone/>
                        <a:tabLst/>
                        <a:defRPr/>
                      </a:pPr>
                      <a:endParaRPr lang="fr-FR" sz="800" b="0" dirty="0">
                        <a:solidFill>
                          <a:srgbClr val="005791"/>
                        </a:solidFill>
                      </a:endParaRPr>
                    </a:p>
                  </a:txBody>
                  <a:tcPr marL="0" marR="0" marT="3600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indent="0" algn="ctr" defTabSz="914400" rtl="0" eaLnBrk="1" fontAlgn="auto" latinLnBrk="0" hangingPunct="1">
                        <a:lnSpc>
                          <a:spcPct val="100000"/>
                        </a:lnSpc>
                        <a:spcBef>
                          <a:spcPts val="0"/>
                        </a:spcBef>
                        <a:spcAft>
                          <a:spcPts val="0"/>
                        </a:spcAft>
                        <a:buClrTx/>
                        <a:buSzTx/>
                        <a:buFontTx/>
                        <a:buNone/>
                        <a:tabLst/>
                        <a:defRPr/>
                      </a:pPr>
                      <a:endParaRPr lang="fr-FR" sz="800" b="0" dirty="0">
                        <a:solidFill>
                          <a:srgbClr val="005791"/>
                        </a:solidFill>
                      </a:endParaRPr>
                    </a:p>
                  </a:txBody>
                  <a:tcPr marL="0" marR="0" marT="3600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indent="0" algn="ctr" defTabSz="914400" rtl="0" eaLnBrk="1" fontAlgn="auto" latinLnBrk="0" hangingPunct="1">
                        <a:lnSpc>
                          <a:spcPct val="100000"/>
                        </a:lnSpc>
                        <a:spcBef>
                          <a:spcPts val="0"/>
                        </a:spcBef>
                        <a:spcAft>
                          <a:spcPts val="0"/>
                        </a:spcAft>
                        <a:buClrTx/>
                        <a:buSzTx/>
                        <a:buFontTx/>
                        <a:buNone/>
                        <a:tabLst/>
                        <a:defRPr/>
                      </a:pPr>
                      <a:endParaRPr lang="fr-FR" sz="800" b="0" dirty="0">
                        <a:solidFill>
                          <a:srgbClr val="005791"/>
                        </a:solidFill>
                      </a:endParaRPr>
                    </a:p>
                  </a:txBody>
                  <a:tcPr marL="0" marR="0" marT="3600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indent="0" algn="ctr" defTabSz="914400" rtl="0" eaLnBrk="1" fontAlgn="auto" latinLnBrk="0" hangingPunct="1">
                        <a:lnSpc>
                          <a:spcPct val="100000"/>
                        </a:lnSpc>
                        <a:spcBef>
                          <a:spcPts val="0"/>
                        </a:spcBef>
                        <a:spcAft>
                          <a:spcPts val="0"/>
                        </a:spcAft>
                        <a:buClrTx/>
                        <a:buSzTx/>
                        <a:buFontTx/>
                        <a:buNone/>
                        <a:tabLst/>
                        <a:defRPr/>
                      </a:pPr>
                      <a:endParaRPr lang="fr-FR" sz="800" b="0" dirty="0">
                        <a:solidFill>
                          <a:srgbClr val="005791"/>
                        </a:solidFill>
                      </a:endParaRPr>
                    </a:p>
                  </a:txBody>
                  <a:tcPr marL="0" marR="0" marT="3600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indent="0" algn="ctr" defTabSz="914400" rtl="0" eaLnBrk="1" fontAlgn="auto" latinLnBrk="0" hangingPunct="1">
                        <a:lnSpc>
                          <a:spcPct val="100000"/>
                        </a:lnSpc>
                        <a:spcBef>
                          <a:spcPts val="0"/>
                        </a:spcBef>
                        <a:spcAft>
                          <a:spcPts val="0"/>
                        </a:spcAft>
                        <a:buClrTx/>
                        <a:buSzTx/>
                        <a:buFontTx/>
                        <a:buNone/>
                        <a:tabLst/>
                        <a:defRPr/>
                      </a:pPr>
                      <a:endParaRPr lang="fr-FR" sz="800" b="0" dirty="0">
                        <a:solidFill>
                          <a:srgbClr val="005791"/>
                        </a:solidFill>
                      </a:endParaRPr>
                    </a:p>
                  </a:txBody>
                  <a:tcPr marL="0" marR="0" marT="3600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indent="0" algn="ctr" defTabSz="914400" rtl="0" eaLnBrk="1" fontAlgn="auto" latinLnBrk="0" hangingPunct="1">
                        <a:lnSpc>
                          <a:spcPct val="100000"/>
                        </a:lnSpc>
                        <a:spcBef>
                          <a:spcPts val="0"/>
                        </a:spcBef>
                        <a:spcAft>
                          <a:spcPts val="0"/>
                        </a:spcAft>
                        <a:buClrTx/>
                        <a:buSzTx/>
                        <a:buFontTx/>
                        <a:buNone/>
                        <a:tabLst/>
                        <a:defRPr/>
                      </a:pPr>
                      <a:endParaRPr lang="fr-FR" sz="800" b="0" dirty="0">
                        <a:solidFill>
                          <a:srgbClr val="005791"/>
                        </a:solidFill>
                      </a:endParaRPr>
                    </a:p>
                  </a:txBody>
                  <a:tcPr marL="0" marR="0" marT="3600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indent="0" algn="ctr" defTabSz="914400" rtl="0" eaLnBrk="1" fontAlgn="auto" latinLnBrk="0" hangingPunct="1">
                        <a:lnSpc>
                          <a:spcPct val="100000"/>
                        </a:lnSpc>
                        <a:spcBef>
                          <a:spcPts val="0"/>
                        </a:spcBef>
                        <a:spcAft>
                          <a:spcPts val="0"/>
                        </a:spcAft>
                        <a:buClrTx/>
                        <a:buSzTx/>
                        <a:buFontTx/>
                        <a:buNone/>
                        <a:tabLst/>
                        <a:defRPr/>
                      </a:pPr>
                      <a:endParaRPr lang="fr-FR" sz="800" b="0" dirty="0">
                        <a:solidFill>
                          <a:srgbClr val="005791"/>
                        </a:solidFill>
                      </a:endParaRPr>
                    </a:p>
                  </a:txBody>
                  <a:tcPr marL="0" marR="0" marT="3600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indent="0" algn="ctr" defTabSz="914400" rtl="0" eaLnBrk="1" fontAlgn="auto" latinLnBrk="0" hangingPunct="1">
                        <a:lnSpc>
                          <a:spcPct val="100000"/>
                        </a:lnSpc>
                        <a:spcBef>
                          <a:spcPts val="0"/>
                        </a:spcBef>
                        <a:spcAft>
                          <a:spcPts val="0"/>
                        </a:spcAft>
                        <a:buClrTx/>
                        <a:buSzTx/>
                        <a:buFontTx/>
                        <a:buNone/>
                        <a:tabLst/>
                        <a:defRPr/>
                      </a:pPr>
                      <a:endParaRPr lang="fr-FR" sz="800" b="0" dirty="0">
                        <a:solidFill>
                          <a:srgbClr val="005791"/>
                        </a:solidFill>
                      </a:endParaRPr>
                    </a:p>
                  </a:txBody>
                  <a:tcPr marL="0" marR="0" marT="3600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indent="0" algn="ctr" defTabSz="914400" rtl="0" eaLnBrk="1" fontAlgn="auto" latinLnBrk="0" hangingPunct="1">
                        <a:lnSpc>
                          <a:spcPct val="100000"/>
                        </a:lnSpc>
                        <a:spcBef>
                          <a:spcPts val="0"/>
                        </a:spcBef>
                        <a:spcAft>
                          <a:spcPts val="0"/>
                        </a:spcAft>
                        <a:buClrTx/>
                        <a:buSzTx/>
                        <a:buFontTx/>
                        <a:buNone/>
                        <a:tabLst/>
                        <a:defRPr/>
                      </a:pPr>
                      <a:endParaRPr lang="fr-FR" sz="800" b="0" dirty="0">
                        <a:solidFill>
                          <a:srgbClr val="005791"/>
                        </a:solidFill>
                      </a:endParaRPr>
                    </a:p>
                  </a:txBody>
                  <a:tcPr marL="0" marR="0" marT="3600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indent="0" algn="ctr" defTabSz="914400" rtl="0" eaLnBrk="1" fontAlgn="auto" latinLnBrk="0" hangingPunct="1">
                        <a:lnSpc>
                          <a:spcPct val="100000"/>
                        </a:lnSpc>
                        <a:spcBef>
                          <a:spcPts val="0"/>
                        </a:spcBef>
                        <a:spcAft>
                          <a:spcPts val="0"/>
                        </a:spcAft>
                        <a:buClrTx/>
                        <a:buSzTx/>
                        <a:buFontTx/>
                        <a:buNone/>
                        <a:tabLst/>
                        <a:defRPr/>
                      </a:pPr>
                      <a:endParaRPr lang="fr-FR" sz="800" b="0" dirty="0">
                        <a:solidFill>
                          <a:srgbClr val="005791"/>
                        </a:solidFill>
                      </a:endParaRPr>
                    </a:p>
                  </a:txBody>
                  <a:tcPr marL="0" marR="0" marT="3600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fr-FR" sz="800" b="0" dirty="0">
                        <a:solidFill>
                          <a:srgbClr val="005791"/>
                        </a:solidFill>
                      </a:endParaRPr>
                    </a:p>
                  </a:txBody>
                  <a:tcPr marL="0" marR="0" marT="3600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fr-FR" sz="800" b="0" dirty="0">
                        <a:solidFill>
                          <a:srgbClr val="005791"/>
                        </a:solidFill>
                      </a:endParaRPr>
                    </a:p>
                  </a:txBody>
                  <a:tcPr marL="0" marR="0" marT="36000" marB="36000" anchor="ctr">
                    <a:lnL w="12700" cap="flat" cmpd="sng" algn="ctr">
                      <a:solidFill>
                        <a:schemeClr val="bg1"/>
                      </a:solidFill>
                      <a:prstDash val="solid"/>
                      <a:round/>
                      <a:headEnd type="none" w="med" len="med"/>
                      <a:tailEnd type="none" w="med" len="med"/>
                    </a:lnL>
                    <a:lnR w="635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extLst>
                  <a:ext uri="{0D108BD9-81ED-4DB2-BD59-A6C34878D82A}">
                    <a16:rowId xmlns:a16="http://schemas.microsoft.com/office/drawing/2014/main" val="10003"/>
                  </a:ext>
                </a:extLst>
              </a:tr>
              <a:tr h="323401">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r>
                        <a:rPr lang="fr-FR" sz="1000" b="1" dirty="0" smtClean="0">
                          <a:solidFill>
                            <a:srgbClr val="005791"/>
                          </a:solidFill>
                        </a:rPr>
                        <a:t>Construction</a:t>
                      </a:r>
                      <a:endParaRPr lang="fr-FR" sz="1000" b="1" dirty="0">
                        <a:solidFill>
                          <a:srgbClr val="005791"/>
                        </a:solidFill>
                      </a:endParaRPr>
                    </a:p>
                  </a:txBody>
                  <a:tcPr marL="0" marR="0" marT="0" marB="0" anchor="ctr">
                    <a:lnL w="3810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endParaRPr lang="fr-FR" sz="800" b="0" dirty="0">
                        <a:solidFill>
                          <a:srgbClr val="005791"/>
                        </a:solidFill>
                      </a:endParaRPr>
                    </a:p>
                  </a:txBody>
                  <a:tcPr marL="0" marR="0" marT="36000" marB="3600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indent="0" algn="ctr" defTabSz="914400" rtl="0" eaLnBrk="1" fontAlgn="auto" latinLnBrk="0" hangingPunct="1">
                        <a:lnSpc>
                          <a:spcPct val="100000"/>
                        </a:lnSpc>
                        <a:spcBef>
                          <a:spcPts val="0"/>
                        </a:spcBef>
                        <a:spcAft>
                          <a:spcPts val="0"/>
                        </a:spcAft>
                        <a:buClrTx/>
                        <a:buSzTx/>
                        <a:buFontTx/>
                        <a:buNone/>
                        <a:tabLst/>
                        <a:defRPr/>
                      </a:pPr>
                      <a:endParaRPr lang="fr-FR" sz="800" b="0" dirty="0">
                        <a:solidFill>
                          <a:srgbClr val="005791"/>
                        </a:solidFill>
                      </a:endParaRPr>
                    </a:p>
                  </a:txBody>
                  <a:tcPr marL="0" marR="0" marT="36000" marB="3600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indent="0" algn="ctr" defTabSz="914400" rtl="0" eaLnBrk="1" fontAlgn="auto" latinLnBrk="0" hangingPunct="1">
                        <a:lnSpc>
                          <a:spcPct val="100000"/>
                        </a:lnSpc>
                        <a:spcBef>
                          <a:spcPts val="0"/>
                        </a:spcBef>
                        <a:spcAft>
                          <a:spcPts val="0"/>
                        </a:spcAft>
                        <a:buClrTx/>
                        <a:buSzTx/>
                        <a:buFontTx/>
                        <a:buNone/>
                        <a:tabLst/>
                        <a:defRPr/>
                      </a:pPr>
                      <a:endParaRPr lang="fr-FR" sz="800" b="0" dirty="0">
                        <a:solidFill>
                          <a:srgbClr val="005791"/>
                        </a:solidFill>
                      </a:endParaRPr>
                    </a:p>
                  </a:txBody>
                  <a:tcPr marL="0" marR="0" marT="36000" marB="3600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indent="0" algn="ctr" defTabSz="914400" rtl="0" eaLnBrk="1" fontAlgn="auto" latinLnBrk="0" hangingPunct="1">
                        <a:lnSpc>
                          <a:spcPct val="100000"/>
                        </a:lnSpc>
                        <a:spcBef>
                          <a:spcPts val="0"/>
                        </a:spcBef>
                        <a:spcAft>
                          <a:spcPts val="0"/>
                        </a:spcAft>
                        <a:buClrTx/>
                        <a:buSzTx/>
                        <a:buFontTx/>
                        <a:buNone/>
                        <a:tabLst/>
                        <a:defRPr/>
                      </a:pPr>
                      <a:endParaRPr lang="fr-FR" sz="800" b="0" dirty="0">
                        <a:solidFill>
                          <a:srgbClr val="005791"/>
                        </a:solidFill>
                      </a:endParaRPr>
                    </a:p>
                  </a:txBody>
                  <a:tcPr marL="0" marR="0" marT="36000" marB="3600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indent="0" algn="ctr" defTabSz="914400" rtl="0" eaLnBrk="1" fontAlgn="auto" latinLnBrk="0" hangingPunct="1">
                        <a:lnSpc>
                          <a:spcPct val="100000"/>
                        </a:lnSpc>
                        <a:spcBef>
                          <a:spcPts val="0"/>
                        </a:spcBef>
                        <a:spcAft>
                          <a:spcPts val="0"/>
                        </a:spcAft>
                        <a:buClrTx/>
                        <a:buSzTx/>
                        <a:buFontTx/>
                        <a:buNone/>
                        <a:tabLst/>
                        <a:defRPr/>
                      </a:pPr>
                      <a:endParaRPr lang="fr-FR" sz="800" b="0" dirty="0">
                        <a:solidFill>
                          <a:srgbClr val="005791"/>
                        </a:solidFill>
                      </a:endParaRPr>
                    </a:p>
                  </a:txBody>
                  <a:tcPr marL="0" marR="0" marT="36000" marB="3600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indent="0" algn="ctr" defTabSz="914400" rtl="0" eaLnBrk="1" fontAlgn="auto" latinLnBrk="0" hangingPunct="1">
                        <a:lnSpc>
                          <a:spcPct val="100000"/>
                        </a:lnSpc>
                        <a:spcBef>
                          <a:spcPts val="0"/>
                        </a:spcBef>
                        <a:spcAft>
                          <a:spcPts val="0"/>
                        </a:spcAft>
                        <a:buClrTx/>
                        <a:buSzTx/>
                        <a:buFontTx/>
                        <a:buNone/>
                        <a:tabLst/>
                        <a:defRPr/>
                      </a:pPr>
                      <a:endParaRPr lang="fr-FR" sz="800" b="0" dirty="0">
                        <a:solidFill>
                          <a:srgbClr val="005791"/>
                        </a:solidFill>
                      </a:endParaRPr>
                    </a:p>
                  </a:txBody>
                  <a:tcPr marL="0" marR="0" marT="36000" marB="3600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indent="0" algn="ctr" defTabSz="914400" rtl="0" eaLnBrk="1" fontAlgn="auto" latinLnBrk="0" hangingPunct="1">
                        <a:lnSpc>
                          <a:spcPct val="100000"/>
                        </a:lnSpc>
                        <a:spcBef>
                          <a:spcPts val="0"/>
                        </a:spcBef>
                        <a:spcAft>
                          <a:spcPts val="0"/>
                        </a:spcAft>
                        <a:buClrTx/>
                        <a:buSzTx/>
                        <a:buFontTx/>
                        <a:buNone/>
                        <a:tabLst/>
                        <a:defRPr/>
                      </a:pPr>
                      <a:endParaRPr lang="fr-FR" sz="800" b="0" dirty="0">
                        <a:solidFill>
                          <a:srgbClr val="005791"/>
                        </a:solidFill>
                      </a:endParaRPr>
                    </a:p>
                  </a:txBody>
                  <a:tcPr marL="0" marR="0" marT="36000" marB="3600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indent="0" algn="ctr" defTabSz="914400" rtl="0" eaLnBrk="1" fontAlgn="auto" latinLnBrk="0" hangingPunct="1">
                        <a:lnSpc>
                          <a:spcPct val="100000"/>
                        </a:lnSpc>
                        <a:spcBef>
                          <a:spcPts val="0"/>
                        </a:spcBef>
                        <a:spcAft>
                          <a:spcPts val="0"/>
                        </a:spcAft>
                        <a:buClrTx/>
                        <a:buSzTx/>
                        <a:buFontTx/>
                        <a:buNone/>
                        <a:tabLst/>
                        <a:defRPr/>
                      </a:pPr>
                      <a:endParaRPr lang="fr-FR" sz="800" b="0" dirty="0">
                        <a:solidFill>
                          <a:srgbClr val="005791"/>
                        </a:solidFill>
                      </a:endParaRPr>
                    </a:p>
                  </a:txBody>
                  <a:tcPr marL="0" marR="0" marT="36000" marB="3600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indent="0" algn="ctr" defTabSz="914400" rtl="0" eaLnBrk="1" fontAlgn="auto" latinLnBrk="0" hangingPunct="1">
                        <a:lnSpc>
                          <a:spcPct val="100000"/>
                        </a:lnSpc>
                        <a:spcBef>
                          <a:spcPts val="0"/>
                        </a:spcBef>
                        <a:spcAft>
                          <a:spcPts val="0"/>
                        </a:spcAft>
                        <a:buClrTx/>
                        <a:buSzTx/>
                        <a:buFontTx/>
                        <a:buNone/>
                        <a:tabLst/>
                        <a:defRPr/>
                      </a:pPr>
                      <a:endParaRPr lang="fr-FR" sz="800" b="0" dirty="0">
                        <a:solidFill>
                          <a:srgbClr val="005791"/>
                        </a:solidFill>
                      </a:endParaRPr>
                    </a:p>
                  </a:txBody>
                  <a:tcPr marL="0" marR="0" marT="36000" marB="3600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indent="0" algn="ctr" defTabSz="914400" rtl="0" eaLnBrk="1" fontAlgn="auto" latinLnBrk="0" hangingPunct="1">
                        <a:lnSpc>
                          <a:spcPct val="100000"/>
                        </a:lnSpc>
                        <a:spcBef>
                          <a:spcPts val="0"/>
                        </a:spcBef>
                        <a:spcAft>
                          <a:spcPts val="0"/>
                        </a:spcAft>
                        <a:buClrTx/>
                        <a:buSzTx/>
                        <a:buFontTx/>
                        <a:buNone/>
                        <a:tabLst/>
                        <a:defRPr/>
                      </a:pPr>
                      <a:endParaRPr lang="fr-FR" sz="800" b="0" dirty="0">
                        <a:solidFill>
                          <a:srgbClr val="005791"/>
                        </a:solidFill>
                      </a:endParaRPr>
                    </a:p>
                  </a:txBody>
                  <a:tcPr marL="0" marR="0" marT="36000" marB="3600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indent="0" algn="ctr" defTabSz="914400" rtl="0" eaLnBrk="1" fontAlgn="auto" latinLnBrk="0" hangingPunct="1">
                        <a:lnSpc>
                          <a:spcPct val="100000"/>
                        </a:lnSpc>
                        <a:spcBef>
                          <a:spcPts val="0"/>
                        </a:spcBef>
                        <a:spcAft>
                          <a:spcPts val="0"/>
                        </a:spcAft>
                        <a:buClrTx/>
                        <a:buSzTx/>
                        <a:buFontTx/>
                        <a:buNone/>
                        <a:tabLst/>
                        <a:defRPr/>
                      </a:pPr>
                      <a:endParaRPr lang="fr-FR" sz="800" b="0" dirty="0">
                        <a:solidFill>
                          <a:srgbClr val="005791"/>
                        </a:solidFill>
                      </a:endParaRPr>
                    </a:p>
                  </a:txBody>
                  <a:tcPr marL="0" marR="0" marT="36000" marB="3600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indent="0" algn="ctr" defTabSz="914400" rtl="0" eaLnBrk="1" fontAlgn="auto" latinLnBrk="0" hangingPunct="1">
                        <a:lnSpc>
                          <a:spcPct val="100000"/>
                        </a:lnSpc>
                        <a:spcBef>
                          <a:spcPts val="0"/>
                        </a:spcBef>
                        <a:spcAft>
                          <a:spcPts val="0"/>
                        </a:spcAft>
                        <a:buClrTx/>
                        <a:buSzTx/>
                        <a:buFontTx/>
                        <a:buNone/>
                        <a:tabLst/>
                        <a:defRPr/>
                      </a:pPr>
                      <a:endParaRPr lang="fr-FR" sz="800" b="0" dirty="0">
                        <a:solidFill>
                          <a:srgbClr val="005791"/>
                        </a:solidFill>
                      </a:endParaRPr>
                    </a:p>
                  </a:txBody>
                  <a:tcPr marL="0" marR="0" marT="36000" marB="3600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indent="0" algn="ctr" defTabSz="914400" rtl="0" eaLnBrk="1" fontAlgn="auto" latinLnBrk="0" hangingPunct="1">
                        <a:lnSpc>
                          <a:spcPct val="100000"/>
                        </a:lnSpc>
                        <a:spcBef>
                          <a:spcPts val="0"/>
                        </a:spcBef>
                        <a:spcAft>
                          <a:spcPts val="0"/>
                        </a:spcAft>
                        <a:buClrTx/>
                        <a:buSzTx/>
                        <a:buFontTx/>
                        <a:buNone/>
                        <a:tabLst/>
                        <a:defRPr/>
                      </a:pPr>
                      <a:endParaRPr lang="fr-FR" sz="800" b="0" dirty="0">
                        <a:solidFill>
                          <a:srgbClr val="005791"/>
                        </a:solidFill>
                      </a:endParaRPr>
                    </a:p>
                  </a:txBody>
                  <a:tcPr marL="0" marR="0" marT="36000" marB="3600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indent="0" algn="ctr" defTabSz="914400" rtl="0" eaLnBrk="1" fontAlgn="auto" latinLnBrk="0" hangingPunct="1">
                        <a:lnSpc>
                          <a:spcPct val="100000"/>
                        </a:lnSpc>
                        <a:spcBef>
                          <a:spcPts val="0"/>
                        </a:spcBef>
                        <a:spcAft>
                          <a:spcPts val="0"/>
                        </a:spcAft>
                        <a:buClrTx/>
                        <a:buSzTx/>
                        <a:buFontTx/>
                        <a:buNone/>
                        <a:tabLst/>
                        <a:defRPr/>
                      </a:pPr>
                      <a:endParaRPr lang="fr-FR" sz="800" b="0" dirty="0">
                        <a:solidFill>
                          <a:srgbClr val="005791"/>
                        </a:solidFill>
                      </a:endParaRPr>
                    </a:p>
                  </a:txBody>
                  <a:tcPr marL="0" marR="0" marT="36000" marB="3600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indent="0" algn="ctr" defTabSz="914400" rtl="0" eaLnBrk="1" fontAlgn="auto" latinLnBrk="0" hangingPunct="1">
                        <a:lnSpc>
                          <a:spcPct val="100000"/>
                        </a:lnSpc>
                        <a:spcBef>
                          <a:spcPts val="0"/>
                        </a:spcBef>
                        <a:spcAft>
                          <a:spcPts val="0"/>
                        </a:spcAft>
                        <a:buClrTx/>
                        <a:buSzTx/>
                        <a:buFontTx/>
                        <a:buNone/>
                        <a:tabLst/>
                        <a:defRPr/>
                      </a:pPr>
                      <a:endParaRPr lang="fr-FR" sz="800" b="0" dirty="0">
                        <a:solidFill>
                          <a:srgbClr val="005791"/>
                        </a:solidFill>
                      </a:endParaRPr>
                    </a:p>
                  </a:txBody>
                  <a:tcPr marL="0" marR="0" marT="36000" marB="3600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indent="0" algn="ctr" defTabSz="914400" rtl="0" eaLnBrk="1" fontAlgn="auto" latinLnBrk="0" hangingPunct="1">
                        <a:lnSpc>
                          <a:spcPct val="100000"/>
                        </a:lnSpc>
                        <a:spcBef>
                          <a:spcPts val="0"/>
                        </a:spcBef>
                        <a:spcAft>
                          <a:spcPts val="0"/>
                        </a:spcAft>
                        <a:buClrTx/>
                        <a:buSzTx/>
                        <a:buFontTx/>
                        <a:buNone/>
                        <a:tabLst/>
                        <a:defRPr/>
                      </a:pPr>
                      <a:endParaRPr lang="fr-FR" sz="800" b="0" dirty="0">
                        <a:solidFill>
                          <a:srgbClr val="005791"/>
                        </a:solidFill>
                      </a:endParaRPr>
                    </a:p>
                  </a:txBody>
                  <a:tcPr marL="0" marR="0" marT="36000" marB="3600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indent="0" algn="ctr" defTabSz="914400" rtl="0" eaLnBrk="1" fontAlgn="auto" latinLnBrk="0" hangingPunct="1">
                        <a:lnSpc>
                          <a:spcPct val="100000"/>
                        </a:lnSpc>
                        <a:spcBef>
                          <a:spcPts val="0"/>
                        </a:spcBef>
                        <a:spcAft>
                          <a:spcPts val="0"/>
                        </a:spcAft>
                        <a:buClrTx/>
                        <a:buSzTx/>
                        <a:buFontTx/>
                        <a:buNone/>
                        <a:tabLst/>
                        <a:defRPr/>
                      </a:pPr>
                      <a:endParaRPr lang="fr-FR" sz="800" b="0" dirty="0">
                        <a:solidFill>
                          <a:srgbClr val="005791"/>
                        </a:solidFill>
                      </a:endParaRPr>
                    </a:p>
                  </a:txBody>
                  <a:tcPr marL="0" marR="0" marT="36000" marB="3600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indent="0" algn="ctr" defTabSz="914400" rtl="0" eaLnBrk="1" fontAlgn="auto" latinLnBrk="0" hangingPunct="1">
                        <a:lnSpc>
                          <a:spcPct val="100000"/>
                        </a:lnSpc>
                        <a:spcBef>
                          <a:spcPts val="0"/>
                        </a:spcBef>
                        <a:spcAft>
                          <a:spcPts val="0"/>
                        </a:spcAft>
                        <a:buClrTx/>
                        <a:buSzTx/>
                        <a:buFontTx/>
                        <a:buNone/>
                        <a:tabLst/>
                        <a:defRPr/>
                      </a:pPr>
                      <a:endParaRPr lang="fr-FR" sz="800" b="0" dirty="0">
                        <a:solidFill>
                          <a:srgbClr val="005791"/>
                        </a:solidFill>
                      </a:endParaRPr>
                    </a:p>
                  </a:txBody>
                  <a:tcPr marL="0" marR="0" marT="36000" marB="3600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indent="0" algn="ctr" defTabSz="914400" rtl="0" eaLnBrk="1" fontAlgn="auto" latinLnBrk="0" hangingPunct="1">
                        <a:lnSpc>
                          <a:spcPct val="100000"/>
                        </a:lnSpc>
                        <a:spcBef>
                          <a:spcPts val="0"/>
                        </a:spcBef>
                        <a:spcAft>
                          <a:spcPts val="0"/>
                        </a:spcAft>
                        <a:buClrTx/>
                        <a:buSzTx/>
                        <a:buFontTx/>
                        <a:buNone/>
                        <a:tabLst/>
                        <a:defRPr/>
                      </a:pPr>
                      <a:endParaRPr lang="fr-FR" sz="800" b="0" dirty="0">
                        <a:solidFill>
                          <a:srgbClr val="005791"/>
                        </a:solidFill>
                      </a:endParaRPr>
                    </a:p>
                  </a:txBody>
                  <a:tcPr marL="0" marR="0" marT="36000" marB="3600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indent="0" algn="ctr" defTabSz="914400" rtl="0" eaLnBrk="1" fontAlgn="auto" latinLnBrk="0" hangingPunct="1">
                        <a:lnSpc>
                          <a:spcPct val="100000"/>
                        </a:lnSpc>
                        <a:spcBef>
                          <a:spcPts val="0"/>
                        </a:spcBef>
                        <a:spcAft>
                          <a:spcPts val="0"/>
                        </a:spcAft>
                        <a:buClrTx/>
                        <a:buSzTx/>
                        <a:buFontTx/>
                        <a:buNone/>
                        <a:tabLst/>
                        <a:defRPr/>
                      </a:pPr>
                      <a:endParaRPr lang="fr-FR" sz="800" b="0" dirty="0">
                        <a:solidFill>
                          <a:srgbClr val="005791"/>
                        </a:solidFill>
                      </a:endParaRPr>
                    </a:p>
                  </a:txBody>
                  <a:tcPr marL="0" marR="0" marT="36000" marB="3600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indent="0" algn="ctr" defTabSz="914400" rtl="0" eaLnBrk="1" fontAlgn="auto" latinLnBrk="0" hangingPunct="1">
                        <a:lnSpc>
                          <a:spcPct val="100000"/>
                        </a:lnSpc>
                        <a:spcBef>
                          <a:spcPts val="0"/>
                        </a:spcBef>
                        <a:spcAft>
                          <a:spcPts val="0"/>
                        </a:spcAft>
                        <a:buClrTx/>
                        <a:buSzTx/>
                        <a:buFontTx/>
                        <a:buNone/>
                        <a:tabLst/>
                        <a:defRPr/>
                      </a:pPr>
                      <a:endParaRPr lang="fr-FR" sz="800" b="0" dirty="0">
                        <a:solidFill>
                          <a:srgbClr val="005791"/>
                        </a:solidFill>
                      </a:endParaRPr>
                    </a:p>
                  </a:txBody>
                  <a:tcPr marL="0" marR="0" marT="36000" marB="3600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indent="0" algn="ctr" defTabSz="914400" rtl="0" eaLnBrk="1" fontAlgn="auto" latinLnBrk="0" hangingPunct="1">
                        <a:lnSpc>
                          <a:spcPct val="100000"/>
                        </a:lnSpc>
                        <a:spcBef>
                          <a:spcPts val="0"/>
                        </a:spcBef>
                        <a:spcAft>
                          <a:spcPts val="0"/>
                        </a:spcAft>
                        <a:buClrTx/>
                        <a:buSzTx/>
                        <a:buFontTx/>
                        <a:buNone/>
                        <a:tabLst/>
                        <a:defRPr/>
                      </a:pPr>
                      <a:endParaRPr lang="fr-FR" sz="800" b="0" dirty="0">
                        <a:solidFill>
                          <a:srgbClr val="005791"/>
                        </a:solidFill>
                      </a:endParaRPr>
                    </a:p>
                  </a:txBody>
                  <a:tcPr marL="0" marR="0" marT="36000" marB="3600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indent="0" algn="ctr" defTabSz="914400" rtl="0" eaLnBrk="1" fontAlgn="auto" latinLnBrk="0" hangingPunct="1">
                        <a:lnSpc>
                          <a:spcPct val="100000"/>
                        </a:lnSpc>
                        <a:spcBef>
                          <a:spcPts val="0"/>
                        </a:spcBef>
                        <a:spcAft>
                          <a:spcPts val="0"/>
                        </a:spcAft>
                        <a:buClrTx/>
                        <a:buSzTx/>
                        <a:buFontTx/>
                        <a:buNone/>
                        <a:tabLst/>
                        <a:defRPr/>
                      </a:pPr>
                      <a:endParaRPr lang="fr-FR" sz="800" b="0" dirty="0">
                        <a:solidFill>
                          <a:srgbClr val="005791"/>
                        </a:solidFill>
                      </a:endParaRPr>
                    </a:p>
                  </a:txBody>
                  <a:tcPr marL="0" marR="0" marT="36000" marB="3600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indent="0" algn="ctr" defTabSz="914400" rtl="0" eaLnBrk="1" fontAlgn="auto" latinLnBrk="0" hangingPunct="1">
                        <a:lnSpc>
                          <a:spcPct val="100000"/>
                        </a:lnSpc>
                        <a:spcBef>
                          <a:spcPts val="0"/>
                        </a:spcBef>
                        <a:spcAft>
                          <a:spcPts val="0"/>
                        </a:spcAft>
                        <a:buClrTx/>
                        <a:buSzTx/>
                        <a:buFontTx/>
                        <a:buNone/>
                        <a:tabLst/>
                        <a:defRPr/>
                      </a:pPr>
                      <a:endParaRPr lang="fr-FR" sz="800" b="0" dirty="0">
                        <a:solidFill>
                          <a:srgbClr val="005791"/>
                        </a:solidFill>
                      </a:endParaRPr>
                    </a:p>
                  </a:txBody>
                  <a:tcPr marL="0" marR="0" marT="36000" marB="3600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indent="0" algn="ctr" defTabSz="914400" rtl="0" eaLnBrk="1" fontAlgn="auto" latinLnBrk="0" hangingPunct="1">
                        <a:lnSpc>
                          <a:spcPct val="100000"/>
                        </a:lnSpc>
                        <a:spcBef>
                          <a:spcPts val="0"/>
                        </a:spcBef>
                        <a:spcAft>
                          <a:spcPts val="0"/>
                        </a:spcAft>
                        <a:buClrTx/>
                        <a:buSzTx/>
                        <a:buFontTx/>
                        <a:buNone/>
                        <a:tabLst/>
                        <a:defRPr/>
                      </a:pPr>
                      <a:endParaRPr lang="fr-FR" sz="800" b="0" dirty="0">
                        <a:solidFill>
                          <a:srgbClr val="005791"/>
                        </a:solidFill>
                      </a:endParaRPr>
                    </a:p>
                  </a:txBody>
                  <a:tcPr marL="0" marR="0" marT="36000" marB="3600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indent="0" algn="ctr" defTabSz="914400" rtl="0" eaLnBrk="1" fontAlgn="auto" latinLnBrk="0" hangingPunct="1">
                        <a:lnSpc>
                          <a:spcPct val="100000"/>
                        </a:lnSpc>
                        <a:spcBef>
                          <a:spcPts val="0"/>
                        </a:spcBef>
                        <a:spcAft>
                          <a:spcPts val="0"/>
                        </a:spcAft>
                        <a:buClrTx/>
                        <a:buSzTx/>
                        <a:buFontTx/>
                        <a:buNone/>
                        <a:tabLst/>
                        <a:defRPr/>
                      </a:pPr>
                      <a:endParaRPr lang="fr-FR" sz="800" b="0" dirty="0">
                        <a:solidFill>
                          <a:srgbClr val="005791"/>
                        </a:solidFill>
                      </a:endParaRPr>
                    </a:p>
                  </a:txBody>
                  <a:tcPr marL="0" marR="0" marT="36000" marB="3600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fr-FR" sz="800" b="0" dirty="0">
                        <a:solidFill>
                          <a:srgbClr val="005791"/>
                        </a:solidFill>
                      </a:endParaRPr>
                    </a:p>
                  </a:txBody>
                  <a:tcPr marL="0" marR="0" marT="36000" marB="3600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fr-FR" sz="800" b="0" dirty="0">
                        <a:solidFill>
                          <a:srgbClr val="005791"/>
                        </a:solidFill>
                      </a:endParaRPr>
                    </a:p>
                  </a:txBody>
                  <a:tcPr marL="0" marR="0" marT="36000" marB="3600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extLst>
                  <a:ext uri="{0D108BD9-81ED-4DB2-BD59-A6C34878D82A}">
                    <a16:rowId xmlns:a16="http://schemas.microsoft.com/office/drawing/2014/main" val="10004"/>
                  </a:ext>
                </a:extLst>
              </a:tr>
              <a:tr h="323401">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fr-FR" sz="1000" b="1" dirty="0" smtClean="0">
                          <a:solidFill>
                            <a:srgbClr val="005791"/>
                          </a:solidFill>
                        </a:rPr>
                        <a:t>Tests</a:t>
                      </a:r>
                    </a:p>
                  </a:txBody>
                  <a:tcPr marL="0" marR="0" marT="0" marB="0" anchor="ctr">
                    <a:lnL w="3810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endParaRPr lang="fr-FR" sz="800" b="0" dirty="0">
                        <a:solidFill>
                          <a:srgbClr val="005791"/>
                        </a:solidFill>
                      </a:endParaRPr>
                    </a:p>
                  </a:txBody>
                  <a:tcPr marL="0" marR="0" marT="36000" marB="3600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indent="0" algn="ctr" defTabSz="914400" rtl="0" eaLnBrk="1" fontAlgn="auto" latinLnBrk="0" hangingPunct="1">
                        <a:lnSpc>
                          <a:spcPct val="100000"/>
                        </a:lnSpc>
                        <a:spcBef>
                          <a:spcPts val="0"/>
                        </a:spcBef>
                        <a:spcAft>
                          <a:spcPts val="0"/>
                        </a:spcAft>
                        <a:buClrTx/>
                        <a:buSzTx/>
                        <a:buFontTx/>
                        <a:buNone/>
                        <a:tabLst/>
                        <a:defRPr/>
                      </a:pPr>
                      <a:endParaRPr lang="fr-FR" sz="800" b="0" dirty="0">
                        <a:solidFill>
                          <a:srgbClr val="005791"/>
                        </a:solidFill>
                      </a:endParaRPr>
                    </a:p>
                  </a:txBody>
                  <a:tcPr marL="0" marR="0" marT="36000" marB="3600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indent="0" algn="ctr" defTabSz="914400" rtl="0" eaLnBrk="1" fontAlgn="auto" latinLnBrk="0" hangingPunct="1">
                        <a:lnSpc>
                          <a:spcPct val="100000"/>
                        </a:lnSpc>
                        <a:spcBef>
                          <a:spcPts val="0"/>
                        </a:spcBef>
                        <a:spcAft>
                          <a:spcPts val="0"/>
                        </a:spcAft>
                        <a:buClrTx/>
                        <a:buSzTx/>
                        <a:buFontTx/>
                        <a:buNone/>
                        <a:tabLst/>
                        <a:defRPr/>
                      </a:pPr>
                      <a:endParaRPr lang="fr-FR" sz="800" b="0" dirty="0">
                        <a:solidFill>
                          <a:srgbClr val="005791"/>
                        </a:solidFill>
                      </a:endParaRPr>
                    </a:p>
                  </a:txBody>
                  <a:tcPr marL="0" marR="0" marT="36000" marB="3600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indent="0" algn="ctr" defTabSz="914400" rtl="0" eaLnBrk="1" fontAlgn="auto" latinLnBrk="0" hangingPunct="1">
                        <a:lnSpc>
                          <a:spcPct val="100000"/>
                        </a:lnSpc>
                        <a:spcBef>
                          <a:spcPts val="0"/>
                        </a:spcBef>
                        <a:spcAft>
                          <a:spcPts val="0"/>
                        </a:spcAft>
                        <a:buClrTx/>
                        <a:buSzTx/>
                        <a:buFontTx/>
                        <a:buNone/>
                        <a:tabLst/>
                        <a:defRPr/>
                      </a:pPr>
                      <a:endParaRPr lang="fr-FR" sz="800" b="0" dirty="0">
                        <a:solidFill>
                          <a:srgbClr val="005791"/>
                        </a:solidFill>
                      </a:endParaRPr>
                    </a:p>
                  </a:txBody>
                  <a:tcPr marL="0" marR="0" marT="36000" marB="3600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indent="0" algn="ctr" defTabSz="914400" rtl="0" eaLnBrk="1" fontAlgn="auto" latinLnBrk="0" hangingPunct="1">
                        <a:lnSpc>
                          <a:spcPct val="100000"/>
                        </a:lnSpc>
                        <a:spcBef>
                          <a:spcPts val="0"/>
                        </a:spcBef>
                        <a:spcAft>
                          <a:spcPts val="0"/>
                        </a:spcAft>
                        <a:buClrTx/>
                        <a:buSzTx/>
                        <a:buFontTx/>
                        <a:buNone/>
                        <a:tabLst/>
                        <a:defRPr/>
                      </a:pPr>
                      <a:endParaRPr lang="fr-FR" sz="800" b="0" dirty="0">
                        <a:solidFill>
                          <a:srgbClr val="005791"/>
                        </a:solidFill>
                      </a:endParaRPr>
                    </a:p>
                  </a:txBody>
                  <a:tcPr marL="0" marR="0" marT="36000" marB="3600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indent="0" algn="ctr" defTabSz="914400" rtl="0" eaLnBrk="1" fontAlgn="auto" latinLnBrk="0" hangingPunct="1">
                        <a:lnSpc>
                          <a:spcPct val="100000"/>
                        </a:lnSpc>
                        <a:spcBef>
                          <a:spcPts val="0"/>
                        </a:spcBef>
                        <a:spcAft>
                          <a:spcPts val="0"/>
                        </a:spcAft>
                        <a:buClrTx/>
                        <a:buSzTx/>
                        <a:buFontTx/>
                        <a:buNone/>
                        <a:tabLst/>
                        <a:defRPr/>
                      </a:pPr>
                      <a:endParaRPr lang="fr-FR" sz="800" b="0" dirty="0">
                        <a:solidFill>
                          <a:srgbClr val="005791"/>
                        </a:solidFill>
                      </a:endParaRPr>
                    </a:p>
                  </a:txBody>
                  <a:tcPr marL="0" marR="0" marT="36000" marB="3600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indent="0" algn="ctr" defTabSz="914400" rtl="0" eaLnBrk="1" fontAlgn="auto" latinLnBrk="0" hangingPunct="1">
                        <a:lnSpc>
                          <a:spcPct val="100000"/>
                        </a:lnSpc>
                        <a:spcBef>
                          <a:spcPts val="0"/>
                        </a:spcBef>
                        <a:spcAft>
                          <a:spcPts val="0"/>
                        </a:spcAft>
                        <a:buClrTx/>
                        <a:buSzTx/>
                        <a:buFontTx/>
                        <a:buNone/>
                        <a:tabLst/>
                        <a:defRPr/>
                      </a:pPr>
                      <a:endParaRPr lang="fr-FR" sz="800" b="0" dirty="0">
                        <a:solidFill>
                          <a:srgbClr val="005791"/>
                        </a:solidFill>
                      </a:endParaRPr>
                    </a:p>
                  </a:txBody>
                  <a:tcPr marL="0" marR="0" marT="36000" marB="3600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indent="0" algn="ctr" defTabSz="914400" rtl="0" eaLnBrk="1" fontAlgn="auto" latinLnBrk="0" hangingPunct="1">
                        <a:lnSpc>
                          <a:spcPct val="100000"/>
                        </a:lnSpc>
                        <a:spcBef>
                          <a:spcPts val="0"/>
                        </a:spcBef>
                        <a:spcAft>
                          <a:spcPts val="0"/>
                        </a:spcAft>
                        <a:buClrTx/>
                        <a:buSzTx/>
                        <a:buFontTx/>
                        <a:buNone/>
                        <a:tabLst/>
                        <a:defRPr/>
                      </a:pPr>
                      <a:endParaRPr lang="fr-FR" sz="800" b="0" dirty="0">
                        <a:solidFill>
                          <a:srgbClr val="005791"/>
                        </a:solidFill>
                      </a:endParaRPr>
                    </a:p>
                  </a:txBody>
                  <a:tcPr marL="0" marR="0" marT="36000" marB="3600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indent="0" algn="ctr" defTabSz="914400" rtl="0" eaLnBrk="1" fontAlgn="auto" latinLnBrk="0" hangingPunct="1">
                        <a:lnSpc>
                          <a:spcPct val="100000"/>
                        </a:lnSpc>
                        <a:spcBef>
                          <a:spcPts val="0"/>
                        </a:spcBef>
                        <a:spcAft>
                          <a:spcPts val="0"/>
                        </a:spcAft>
                        <a:buClrTx/>
                        <a:buSzTx/>
                        <a:buFontTx/>
                        <a:buNone/>
                        <a:tabLst/>
                        <a:defRPr/>
                      </a:pPr>
                      <a:endParaRPr lang="fr-FR" sz="800" b="0" dirty="0">
                        <a:solidFill>
                          <a:srgbClr val="005791"/>
                        </a:solidFill>
                      </a:endParaRPr>
                    </a:p>
                  </a:txBody>
                  <a:tcPr marL="0" marR="0" marT="36000" marB="3600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indent="0" algn="ctr" defTabSz="914400" rtl="0" eaLnBrk="1" fontAlgn="auto" latinLnBrk="0" hangingPunct="1">
                        <a:lnSpc>
                          <a:spcPct val="100000"/>
                        </a:lnSpc>
                        <a:spcBef>
                          <a:spcPts val="0"/>
                        </a:spcBef>
                        <a:spcAft>
                          <a:spcPts val="0"/>
                        </a:spcAft>
                        <a:buClrTx/>
                        <a:buSzTx/>
                        <a:buFontTx/>
                        <a:buNone/>
                        <a:tabLst/>
                        <a:defRPr/>
                      </a:pPr>
                      <a:endParaRPr lang="fr-FR" sz="800" b="0" dirty="0">
                        <a:solidFill>
                          <a:srgbClr val="005791"/>
                        </a:solidFill>
                      </a:endParaRPr>
                    </a:p>
                  </a:txBody>
                  <a:tcPr marL="0" marR="0" marT="36000" marB="3600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indent="0" algn="ctr" defTabSz="914400" rtl="0" eaLnBrk="1" fontAlgn="auto" latinLnBrk="0" hangingPunct="1">
                        <a:lnSpc>
                          <a:spcPct val="100000"/>
                        </a:lnSpc>
                        <a:spcBef>
                          <a:spcPts val="0"/>
                        </a:spcBef>
                        <a:spcAft>
                          <a:spcPts val="0"/>
                        </a:spcAft>
                        <a:buClrTx/>
                        <a:buSzTx/>
                        <a:buFontTx/>
                        <a:buNone/>
                        <a:tabLst/>
                        <a:defRPr/>
                      </a:pPr>
                      <a:endParaRPr lang="fr-FR" sz="800" b="0" dirty="0">
                        <a:solidFill>
                          <a:srgbClr val="005791"/>
                        </a:solidFill>
                      </a:endParaRPr>
                    </a:p>
                  </a:txBody>
                  <a:tcPr marL="0" marR="0" marT="36000" marB="3600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indent="0" algn="ctr" defTabSz="914400" rtl="0" eaLnBrk="1" fontAlgn="auto" latinLnBrk="0" hangingPunct="1">
                        <a:lnSpc>
                          <a:spcPct val="100000"/>
                        </a:lnSpc>
                        <a:spcBef>
                          <a:spcPts val="0"/>
                        </a:spcBef>
                        <a:spcAft>
                          <a:spcPts val="0"/>
                        </a:spcAft>
                        <a:buClrTx/>
                        <a:buSzTx/>
                        <a:buFontTx/>
                        <a:buNone/>
                        <a:tabLst/>
                        <a:defRPr/>
                      </a:pPr>
                      <a:endParaRPr lang="fr-FR" sz="800" b="0" dirty="0">
                        <a:solidFill>
                          <a:srgbClr val="005791"/>
                        </a:solidFill>
                      </a:endParaRPr>
                    </a:p>
                  </a:txBody>
                  <a:tcPr marL="0" marR="0" marT="36000" marB="3600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indent="0" algn="ctr" defTabSz="914400" rtl="0" eaLnBrk="1" fontAlgn="auto" latinLnBrk="0" hangingPunct="1">
                        <a:lnSpc>
                          <a:spcPct val="100000"/>
                        </a:lnSpc>
                        <a:spcBef>
                          <a:spcPts val="0"/>
                        </a:spcBef>
                        <a:spcAft>
                          <a:spcPts val="0"/>
                        </a:spcAft>
                        <a:buClrTx/>
                        <a:buSzTx/>
                        <a:buFontTx/>
                        <a:buNone/>
                        <a:tabLst/>
                        <a:defRPr/>
                      </a:pPr>
                      <a:endParaRPr lang="fr-FR" sz="800" b="0" dirty="0">
                        <a:solidFill>
                          <a:srgbClr val="005791"/>
                        </a:solidFill>
                      </a:endParaRPr>
                    </a:p>
                  </a:txBody>
                  <a:tcPr marL="0" marR="0" marT="36000" marB="3600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indent="0" algn="ctr" defTabSz="914400" rtl="0" eaLnBrk="1" fontAlgn="auto" latinLnBrk="0" hangingPunct="1">
                        <a:lnSpc>
                          <a:spcPct val="100000"/>
                        </a:lnSpc>
                        <a:spcBef>
                          <a:spcPts val="0"/>
                        </a:spcBef>
                        <a:spcAft>
                          <a:spcPts val="0"/>
                        </a:spcAft>
                        <a:buClrTx/>
                        <a:buSzTx/>
                        <a:buFontTx/>
                        <a:buNone/>
                        <a:tabLst/>
                        <a:defRPr/>
                      </a:pPr>
                      <a:endParaRPr lang="fr-FR" sz="800" b="0" dirty="0">
                        <a:solidFill>
                          <a:srgbClr val="005791"/>
                        </a:solidFill>
                      </a:endParaRPr>
                    </a:p>
                  </a:txBody>
                  <a:tcPr marL="0" marR="0" marT="36000" marB="3600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indent="0" algn="ctr" defTabSz="914400" rtl="0" eaLnBrk="1" fontAlgn="auto" latinLnBrk="0" hangingPunct="1">
                        <a:lnSpc>
                          <a:spcPct val="100000"/>
                        </a:lnSpc>
                        <a:spcBef>
                          <a:spcPts val="0"/>
                        </a:spcBef>
                        <a:spcAft>
                          <a:spcPts val="0"/>
                        </a:spcAft>
                        <a:buClrTx/>
                        <a:buSzTx/>
                        <a:buFontTx/>
                        <a:buNone/>
                        <a:tabLst/>
                        <a:defRPr/>
                      </a:pPr>
                      <a:endParaRPr lang="fr-FR" sz="800" b="0" dirty="0">
                        <a:solidFill>
                          <a:srgbClr val="005791"/>
                        </a:solidFill>
                      </a:endParaRPr>
                    </a:p>
                  </a:txBody>
                  <a:tcPr marL="0" marR="0" marT="36000" marB="3600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indent="0" algn="ctr" defTabSz="914400" rtl="0" eaLnBrk="1" fontAlgn="auto" latinLnBrk="0" hangingPunct="1">
                        <a:lnSpc>
                          <a:spcPct val="100000"/>
                        </a:lnSpc>
                        <a:spcBef>
                          <a:spcPts val="0"/>
                        </a:spcBef>
                        <a:spcAft>
                          <a:spcPts val="0"/>
                        </a:spcAft>
                        <a:buClrTx/>
                        <a:buSzTx/>
                        <a:buFontTx/>
                        <a:buNone/>
                        <a:tabLst/>
                        <a:defRPr/>
                      </a:pPr>
                      <a:endParaRPr lang="fr-FR" sz="800" b="0" dirty="0">
                        <a:solidFill>
                          <a:srgbClr val="005791"/>
                        </a:solidFill>
                      </a:endParaRPr>
                    </a:p>
                  </a:txBody>
                  <a:tcPr marL="0" marR="0" marT="36000" marB="3600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indent="0" algn="ctr" defTabSz="914400" rtl="0" eaLnBrk="1" fontAlgn="auto" latinLnBrk="0" hangingPunct="1">
                        <a:lnSpc>
                          <a:spcPct val="100000"/>
                        </a:lnSpc>
                        <a:spcBef>
                          <a:spcPts val="0"/>
                        </a:spcBef>
                        <a:spcAft>
                          <a:spcPts val="0"/>
                        </a:spcAft>
                        <a:buClrTx/>
                        <a:buSzTx/>
                        <a:buFontTx/>
                        <a:buNone/>
                        <a:tabLst/>
                        <a:defRPr/>
                      </a:pPr>
                      <a:endParaRPr lang="fr-FR" sz="800" b="0" dirty="0">
                        <a:solidFill>
                          <a:srgbClr val="005791"/>
                        </a:solidFill>
                      </a:endParaRPr>
                    </a:p>
                  </a:txBody>
                  <a:tcPr marL="0" marR="0" marT="36000" marB="3600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indent="0" algn="ctr" defTabSz="914400" rtl="0" eaLnBrk="1" fontAlgn="auto" latinLnBrk="0" hangingPunct="1">
                        <a:lnSpc>
                          <a:spcPct val="100000"/>
                        </a:lnSpc>
                        <a:spcBef>
                          <a:spcPts val="0"/>
                        </a:spcBef>
                        <a:spcAft>
                          <a:spcPts val="0"/>
                        </a:spcAft>
                        <a:buClrTx/>
                        <a:buSzTx/>
                        <a:buFontTx/>
                        <a:buNone/>
                        <a:tabLst/>
                        <a:defRPr/>
                      </a:pPr>
                      <a:endParaRPr lang="fr-FR" sz="800" b="0" dirty="0">
                        <a:solidFill>
                          <a:srgbClr val="005791"/>
                        </a:solidFill>
                      </a:endParaRPr>
                    </a:p>
                  </a:txBody>
                  <a:tcPr marL="0" marR="0" marT="36000" marB="3600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indent="0" algn="ctr" defTabSz="914400" rtl="0" eaLnBrk="1" fontAlgn="auto" latinLnBrk="0" hangingPunct="1">
                        <a:lnSpc>
                          <a:spcPct val="100000"/>
                        </a:lnSpc>
                        <a:spcBef>
                          <a:spcPts val="0"/>
                        </a:spcBef>
                        <a:spcAft>
                          <a:spcPts val="0"/>
                        </a:spcAft>
                        <a:buClrTx/>
                        <a:buSzTx/>
                        <a:buFontTx/>
                        <a:buNone/>
                        <a:tabLst/>
                        <a:defRPr/>
                      </a:pPr>
                      <a:endParaRPr lang="fr-FR" sz="800" b="0" dirty="0">
                        <a:solidFill>
                          <a:srgbClr val="005791"/>
                        </a:solidFill>
                      </a:endParaRPr>
                    </a:p>
                  </a:txBody>
                  <a:tcPr marL="0" marR="0" marT="36000" marB="3600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indent="0" algn="ctr" defTabSz="914400" rtl="0" eaLnBrk="1" fontAlgn="auto" latinLnBrk="0" hangingPunct="1">
                        <a:lnSpc>
                          <a:spcPct val="100000"/>
                        </a:lnSpc>
                        <a:spcBef>
                          <a:spcPts val="0"/>
                        </a:spcBef>
                        <a:spcAft>
                          <a:spcPts val="0"/>
                        </a:spcAft>
                        <a:buClrTx/>
                        <a:buSzTx/>
                        <a:buFontTx/>
                        <a:buNone/>
                        <a:tabLst/>
                        <a:defRPr/>
                      </a:pPr>
                      <a:endParaRPr lang="fr-FR" sz="800" b="0" dirty="0">
                        <a:solidFill>
                          <a:srgbClr val="005791"/>
                        </a:solidFill>
                      </a:endParaRPr>
                    </a:p>
                  </a:txBody>
                  <a:tcPr marL="0" marR="0" marT="36000" marB="3600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indent="0" algn="ctr" defTabSz="914400" rtl="0" eaLnBrk="1" fontAlgn="auto" latinLnBrk="0" hangingPunct="1">
                        <a:lnSpc>
                          <a:spcPct val="100000"/>
                        </a:lnSpc>
                        <a:spcBef>
                          <a:spcPts val="0"/>
                        </a:spcBef>
                        <a:spcAft>
                          <a:spcPts val="0"/>
                        </a:spcAft>
                        <a:buClrTx/>
                        <a:buSzTx/>
                        <a:buFontTx/>
                        <a:buNone/>
                        <a:tabLst/>
                        <a:defRPr/>
                      </a:pPr>
                      <a:endParaRPr lang="fr-FR" sz="800" b="0" dirty="0">
                        <a:solidFill>
                          <a:srgbClr val="005791"/>
                        </a:solidFill>
                      </a:endParaRPr>
                    </a:p>
                  </a:txBody>
                  <a:tcPr marL="0" marR="0" marT="36000" marB="3600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indent="0" algn="ctr" defTabSz="914400" rtl="0" eaLnBrk="1" fontAlgn="auto" latinLnBrk="0" hangingPunct="1">
                        <a:lnSpc>
                          <a:spcPct val="100000"/>
                        </a:lnSpc>
                        <a:spcBef>
                          <a:spcPts val="0"/>
                        </a:spcBef>
                        <a:spcAft>
                          <a:spcPts val="0"/>
                        </a:spcAft>
                        <a:buClrTx/>
                        <a:buSzTx/>
                        <a:buFontTx/>
                        <a:buNone/>
                        <a:tabLst/>
                        <a:defRPr/>
                      </a:pPr>
                      <a:endParaRPr lang="fr-FR" sz="800" b="0" dirty="0">
                        <a:solidFill>
                          <a:srgbClr val="005791"/>
                        </a:solidFill>
                      </a:endParaRPr>
                    </a:p>
                  </a:txBody>
                  <a:tcPr marL="0" marR="0" marT="36000" marB="3600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indent="0" algn="ctr" defTabSz="914400" rtl="0" eaLnBrk="1" fontAlgn="auto" latinLnBrk="0" hangingPunct="1">
                        <a:lnSpc>
                          <a:spcPct val="100000"/>
                        </a:lnSpc>
                        <a:spcBef>
                          <a:spcPts val="0"/>
                        </a:spcBef>
                        <a:spcAft>
                          <a:spcPts val="0"/>
                        </a:spcAft>
                        <a:buClrTx/>
                        <a:buSzTx/>
                        <a:buFontTx/>
                        <a:buNone/>
                        <a:tabLst/>
                        <a:defRPr/>
                      </a:pPr>
                      <a:endParaRPr lang="fr-FR" sz="800" b="0" dirty="0">
                        <a:solidFill>
                          <a:srgbClr val="005791"/>
                        </a:solidFill>
                      </a:endParaRPr>
                    </a:p>
                  </a:txBody>
                  <a:tcPr marL="0" marR="0" marT="36000" marB="3600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indent="0" algn="ctr" defTabSz="914400" rtl="0" eaLnBrk="1" fontAlgn="auto" latinLnBrk="0" hangingPunct="1">
                        <a:lnSpc>
                          <a:spcPct val="100000"/>
                        </a:lnSpc>
                        <a:spcBef>
                          <a:spcPts val="0"/>
                        </a:spcBef>
                        <a:spcAft>
                          <a:spcPts val="0"/>
                        </a:spcAft>
                        <a:buClrTx/>
                        <a:buSzTx/>
                        <a:buFontTx/>
                        <a:buNone/>
                        <a:tabLst/>
                        <a:defRPr/>
                      </a:pPr>
                      <a:endParaRPr lang="fr-FR" sz="800" b="0" dirty="0">
                        <a:solidFill>
                          <a:srgbClr val="005791"/>
                        </a:solidFill>
                      </a:endParaRPr>
                    </a:p>
                  </a:txBody>
                  <a:tcPr marL="0" marR="0" marT="36000" marB="3600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indent="0" algn="ctr" defTabSz="914400" rtl="0" eaLnBrk="1" fontAlgn="auto" latinLnBrk="0" hangingPunct="1">
                        <a:lnSpc>
                          <a:spcPct val="100000"/>
                        </a:lnSpc>
                        <a:spcBef>
                          <a:spcPts val="0"/>
                        </a:spcBef>
                        <a:spcAft>
                          <a:spcPts val="0"/>
                        </a:spcAft>
                        <a:buClrTx/>
                        <a:buSzTx/>
                        <a:buFontTx/>
                        <a:buNone/>
                        <a:tabLst/>
                        <a:defRPr/>
                      </a:pPr>
                      <a:endParaRPr lang="fr-FR" sz="800" b="0" dirty="0">
                        <a:solidFill>
                          <a:srgbClr val="005791"/>
                        </a:solidFill>
                      </a:endParaRPr>
                    </a:p>
                  </a:txBody>
                  <a:tcPr marL="0" marR="0" marT="36000" marB="3600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indent="0" algn="ctr" defTabSz="914400" rtl="0" eaLnBrk="1" fontAlgn="auto" latinLnBrk="0" hangingPunct="1">
                        <a:lnSpc>
                          <a:spcPct val="100000"/>
                        </a:lnSpc>
                        <a:spcBef>
                          <a:spcPts val="0"/>
                        </a:spcBef>
                        <a:spcAft>
                          <a:spcPts val="0"/>
                        </a:spcAft>
                        <a:buClrTx/>
                        <a:buSzTx/>
                        <a:buFontTx/>
                        <a:buNone/>
                        <a:tabLst/>
                        <a:defRPr/>
                      </a:pPr>
                      <a:endParaRPr lang="fr-FR" sz="800" b="0" dirty="0">
                        <a:solidFill>
                          <a:srgbClr val="005791"/>
                        </a:solidFill>
                      </a:endParaRPr>
                    </a:p>
                  </a:txBody>
                  <a:tcPr marL="0" marR="0" marT="36000" marB="3600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fr-FR" sz="800" b="0" dirty="0">
                        <a:solidFill>
                          <a:srgbClr val="005791"/>
                        </a:solidFill>
                      </a:endParaRPr>
                    </a:p>
                  </a:txBody>
                  <a:tcPr marL="0" marR="0" marT="36000" marB="3600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fr-FR" sz="800" b="0" dirty="0">
                        <a:solidFill>
                          <a:srgbClr val="005791"/>
                        </a:solidFill>
                      </a:endParaRPr>
                    </a:p>
                  </a:txBody>
                  <a:tcPr marL="0" marR="0" marT="36000" marB="3600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extLst>
                  <a:ext uri="{0D108BD9-81ED-4DB2-BD59-A6C34878D82A}">
                    <a16:rowId xmlns:a16="http://schemas.microsoft.com/office/drawing/2014/main" val="10005"/>
                  </a:ext>
                </a:extLst>
              </a:tr>
              <a:tr h="323401">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1" indent="0" algn="ctr" defTabSz="914400" rtl="0" eaLnBrk="1" fontAlgn="auto" latinLnBrk="0" hangingPunct="1">
                        <a:lnSpc>
                          <a:spcPct val="100000"/>
                        </a:lnSpc>
                        <a:spcBef>
                          <a:spcPts val="0"/>
                        </a:spcBef>
                        <a:spcAft>
                          <a:spcPts val="0"/>
                        </a:spcAft>
                        <a:buClrTx/>
                        <a:buSzTx/>
                        <a:buFontTx/>
                        <a:buNone/>
                        <a:tabLst/>
                        <a:defRPr/>
                      </a:pPr>
                      <a:endParaRPr lang="fr-FR" sz="1000" b="1" dirty="0" smtClean="0">
                        <a:solidFill>
                          <a:srgbClr val="005791"/>
                        </a:solidFill>
                      </a:endParaRPr>
                    </a:p>
                  </a:txBody>
                  <a:tcPr marL="0" marR="0" marT="0" marB="0" anchor="ctr">
                    <a:lnL w="3810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endParaRPr lang="fr-FR" sz="800" b="0" dirty="0">
                        <a:solidFill>
                          <a:srgbClr val="005791"/>
                        </a:solidFill>
                      </a:endParaRPr>
                    </a:p>
                  </a:txBody>
                  <a:tcPr marL="0" marR="0" marT="36000" marB="3600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indent="0" algn="ctr" defTabSz="914400" rtl="0" eaLnBrk="1" fontAlgn="auto" latinLnBrk="0" hangingPunct="1">
                        <a:lnSpc>
                          <a:spcPct val="100000"/>
                        </a:lnSpc>
                        <a:spcBef>
                          <a:spcPts val="0"/>
                        </a:spcBef>
                        <a:spcAft>
                          <a:spcPts val="0"/>
                        </a:spcAft>
                        <a:buClrTx/>
                        <a:buSzTx/>
                        <a:buFontTx/>
                        <a:buNone/>
                        <a:tabLst/>
                        <a:defRPr/>
                      </a:pPr>
                      <a:endParaRPr lang="fr-FR" sz="800" b="0" dirty="0">
                        <a:solidFill>
                          <a:srgbClr val="005791"/>
                        </a:solidFill>
                      </a:endParaRPr>
                    </a:p>
                  </a:txBody>
                  <a:tcPr marL="0" marR="0" marT="36000" marB="3600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indent="0" algn="ctr" defTabSz="914400" rtl="0" eaLnBrk="1" fontAlgn="auto" latinLnBrk="0" hangingPunct="1">
                        <a:lnSpc>
                          <a:spcPct val="100000"/>
                        </a:lnSpc>
                        <a:spcBef>
                          <a:spcPts val="0"/>
                        </a:spcBef>
                        <a:spcAft>
                          <a:spcPts val="0"/>
                        </a:spcAft>
                        <a:buClrTx/>
                        <a:buSzTx/>
                        <a:buFontTx/>
                        <a:buNone/>
                        <a:tabLst/>
                        <a:defRPr/>
                      </a:pPr>
                      <a:endParaRPr lang="fr-FR" sz="800" b="0" dirty="0">
                        <a:solidFill>
                          <a:srgbClr val="005791"/>
                        </a:solidFill>
                      </a:endParaRPr>
                    </a:p>
                  </a:txBody>
                  <a:tcPr marL="0" marR="0" marT="36000" marB="3600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indent="0" algn="ctr" defTabSz="914400" rtl="0" eaLnBrk="1" fontAlgn="auto" latinLnBrk="0" hangingPunct="1">
                        <a:lnSpc>
                          <a:spcPct val="100000"/>
                        </a:lnSpc>
                        <a:spcBef>
                          <a:spcPts val="0"/>
                        </a:spcBef>
                        <a:spcAft>
                          <a:spcPts val="0"/>
                        </a:spcAft>
                        <a:buClrTx/>
                        <a:buSzTx/>
                        <a:buFontTx/>
                        <a:buNone/>
                        <a:tabLst/>
                        <a:defRPr/>
                      </a:pPr>
                      <a:endParaRPr lang="fr-FR" sz="800" b="0" dirty="0">
                        <a:solidFill>
                          <a:srgbClr val="005791"/>
                        </a:solidFill>
                      </a:endParaRPr>
                    </a:p>
                  </a:txBody>
                  <a:tcPr marL="0" marR="0" marT="36000" marB="3600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indent="0" algn="ctr" defTabSz="914400" rtl="0" eaLnBrk="1" fontAlgn="auto" latinLnBrk="0" hangingPunct="1">
                        <a:lnSpc>
                          <a:spcPct val="100000"/>
                        </a:lnSpc>
                        <a:spcBef>
                          <a:spcPts val="0"/>
                        </a:spcBef>
                        <a:spcAft>
                          <a:spcPts val="0"/>
                        </a:spcAft>
                        <a:buClrTx/>
                        <a:buSzTx/>
                        <a:buFontTx/>
                        <a:buNone/>
                        <a:tabLst/>
                        <a:defRPr/>
                      </a:pPr>
                      <a:endParaRPr lang="fr-FR" sz="800" b="0" dirty="0">
                        <a:solidFill>
                          <a:srgbClr val="005791"/>
                        </a:solidFill>
                      </a:endParaRPr>
                    </a:p>
                  </a:txBody>
                  <a:tcPr marL="0" marR="0" marT="36000" marB="3600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indent="0" algn="ctr" defTabSz="914400" rtl="0" eaLnBrk="1" fontAlgn="auto" latinLnBrk="0" hangingPunct="1">
                        <a:lnSpc>
                          <a:spcPct val="100000"/>
                        </a:lnSpc>
                        <a:spcBef>
                          <a:spcPts val="0"/>
                        </a:spcBef>
                        <a:spcAft>
                          <a:spcPts val="0"/>
                        </a:spcAft>
                        <a:buClrTx/>
                        <a:buSzTx/>
                        <a:buFontTx/>
                        <a:buNone/>
                        <a:tabLst/>
                        <a:defRPr/>
                      </a:pPr>
                      <a:endParaRPr lang="fr-FR" sz="800" b="0" dirty="0">
                        <a:solidFill>
                          <a:srgbClr val="005791"/>
                        </a:solidFill>
                      </a:endParaRPr>
                    </a:p>
                  </a:txBody>
                  <a:tcPr marL="0" marR="0" marT="36000" marB="3600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indent="0" algn="ctr" defTabSz="914400" rtl="0" eaLnBrk="1" fontAlgn="auto" latinLnBrk="0" hangingPunct="1">
                        <a:lnSpc>
                          <a:spcPct val="100000"/>
                        </a:lnSpc>
                        <a:spcBef>
                          <a:spcPts val="0"/>
                        </a:spcBef>
                        <a:spcAft>
                          <a:spcPts val="0"/>
                        </a:spcAft>
                        <a:buClrTx/>
                        <a:buSzTx/>
                        <a:buFontTx/>
                        <a:buNone/>
                        <a:tabLst/>
                        <a:defRPr/>
                      </a:pPr>
                      <a:endParaRPr lang="fr-FR" sz="800" b="0" dirty="0">
                        <a:solidFill>
                          <a:srgbClr val="005791"/>
                        </a:solidFill>
                      </a:endParaRPr>
                    </a:p>
                  </a:txBody>
                  <a:tcPr marL="0" marR="0" marT="36000" marB="3600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indent="0" algn="ctr" defTabSz="914400" rtl="0" eaLnBrk="1" fontAlgn="auto" latinLnBrk="0" hangingPunct="1">
                        <a:lnSpc>
                          <a:spcPct val="100000"/>
                        </a:lnSpc>
                        <a:spcBef>
                          <a:spcPts val="0"/>
                        </a:spcBef>
                        <a:spcAft>
                          <a:spcPts val="0"/>
                        </a:spcAft>
                        <a:buClrTx/>
                        <a:buSzTx/>
                        <a:buFontTx/>
                        <a:buNone/>
                        <a:tabLst/>
                        <a:defRPr/>
                      </a:pPr>
                      <a:endParaRPr lang="fr-FR" sz="800" b="0" dirty="0">
                        <a:solidFill>
                          <a:srgbClr val="005791"/>
                        </a:solidFill>
                      </a:endParaRPr>
                    </a:p>
                  </a:txBody>
                  <a:tcPr marL="0" marR="0" marT="36000" marB="3600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indent="0" algn="ctr" defTabSz="914400" rtl="0" eaLnBrk="1" fontAlgn="auto" latinLnBrk="0" hangingPunct="1">
                        <a:lnSpc>
                          <a:spcPct val="100000"/>
                        </a:lnSpc>
                        <a:spcBef>
                          <a:spcPts val="0"/>
                        </a:spcBef>
                        <a:spcAft>
                          <a:spcPts val="0"/>
                        </a:spcAft>
                        <a:buClrTx/>
                        <a:buSzTx/>
                        <a:buFontTx/>
                        <a:buNone/>
                        <a:tabLst/>
                        <a:defRPr/>
                      </a:pPr>
                      <a:endParaRPr lang="fr-FR" sz="800" b="0" dirty="0">
                        <a:solidFill>
                          <a:srgbClr val="005791"/>
                        </a:solidFill>
                      </a:endParaRPr>
                    </a:p>
                  </a:txBody>
                  <a:tcPr marL="0" marR="0" marT="36000" marB="3600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indent="0" algn="ctr" defTabSz="914400" rtl="0" eaLnBrk="1" fontAlgn="auto" latinLnBrk="0" hangingPunct="1">
                        <a:lnSpc>
                          <a:spcPct val="100000"/>
                        </a:lnSpc>
                        <a:spcBef>
                          <a:spcPts val="0"/>
                        </a:spcBef>
                        <a:spcAft>
                          <a:spcPts val="0"/>
                        </a:spcAft>
                        <a:buClrTx/>
                        <a:buSzTx/>
                        <a:buFontTx/>
                        <a:buNone/>
                        <a:tabLst/>
                        <a:defRPr/>
                      </a:pPr>
                      <a:endParaRPr lang="fr-FR" sz="800" b="0" dirty="0">
                        <a:solidFill>
                          <a:srgbClr val="005791"/>
                        </a:solidFill>
                      </a:endParaRPr>
                    </a:p>
                  </a:txBody>
                  <a:tcPr marL="0" marR="0" marT="36000" marB="3600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indent="0" algn="ctr" defTabSz="914400" rtl="0" eaLnBrk="1" fontAlgn="auto" latinLnBrk="0" hangingPunct="1">
                        <a:lnSpc>
                          <a:spcPct val="100000"/>
                        </a:lnSpc>
                        <a:spcBef>
                          <a:spcPts val="0"/>
                        </a:spcBef>
                        <a:spcAft>
                          <a:spcPts val="0"/>
                        </a:spcAft>
                        <a:buClrTx/>
                        <a:buSzTx/>
                        <a:buFontTx/>
                        <a:buNone/>
                        <a:tabLst/>
                        <a:defRPr/>
                      </a:pPr>
                      <a:endParaRPr lang="fr-FR" sz="800" b="0" dirty="0">
                        <a:solidFill>
                          <a:srgbClr val="005791"/>
                        </a:solidFill>
                      </a:endParaRPr>
                    </a:p>
                  </a:txBody>
                  <a:tcPr marL="0" marR="0" marT="36000" marB="3600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indent="0" algn="ctr" defTabSz="914400" rtl="0" eaLnBrk="1" fontAlgn="auto" latinLnBrk="0" hangingPunct="1">
                        <a:lnSpc>
                          <a:spcPct val="100000"/>
                        </a:lnSpc>
                        <a:spcBef>
                          <a:spcPts val="0"/>
                        </a:spcBef>
                        <a:spcAft>
                          <a:spcPts val="0"/>
                        </a:spcAft>
                        <a:buClrTx/>
                        <a:buSzTx/>
                        <a:buFontTx/>
                        <a:buNone/>
                        <a:tabLst/>
                        <a:defRPr/>
                      </a:pPr>
                      <a:endParaRPr lang="fr-FR" sz="800" b="0" dirty="0">
                        <a:solidFill>
                          <a:srgbClr val="005791"/>
                        </a:solidFill>
                      </a:endParaRPr>
                    </a:p>
                  </a:txBody>
                  <a:tcPr marL="0" marR="0" marT="36000" marB="3600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indent="0" algn="ctr" defTabSz="914400" rtl="0" eaLnBrk="1" fontAlgn="auto" latinLnBrk="0" hangingPunct="1">
                        <a:lnSpc>
                          <a:spcPct val="100000"/>
                        </a:lnSpc>
                        <a:spcBef>
                          <a:spcPts val="0"/>
                        </a:spcBef>
                        <a:spcAft>
                          <a:spcPts val="0"/>
                        </a:spcAft>
                        <a:buClrTx/>
                        <a:buSzTx/>
                        <a:buFontTx/>
                        <a:buNone/>
                        <a:tabLst/>
                        <a:defRPr/>
                      </a:pPr>
                      <a:endParaRPr lang="fr-FR" sz="800" b="0" dirty="0">
                        <a:solidFill>
                          <a:srgbClr val="005791"/>
                        </a:solidFill>
                      </a:endParaRPr>
                    </a:p>
                  </a:txBody>
                  <a:tcPr marL="0" marR="0" marT="36000" marB="3600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indent="0" algn="ctr" defTabSz="914400" rtl="0" eaLnBrk="1" fontAlgn="auto" latinLnBrk="0" hangingPunct="1">
                        <a:lnSpc>
                          <a:spcPct val="100000"/>
                        </a:lnSpc>
                        <a:spcBef>
                          <a:spcPts val="0"/>
                        </a:spcBef>
                        <a:spcAft>
                          <a:spcPts val="0"/>
                        </a:spcAft>
                        <a:buClrTx/>
                        <a:buSzTx/>
                        <a:buFontTx/>
                        <a:buNone/>
                        <a:tabLst/>
                        <a:defRPr/>
                      </a:pPr>
                      <a:endParaRPr lang="fr-FR" sz="800" b="0" dirty="0">
                        <a:solidFill>
                          <a:srgbClr val="005791"/>
                        </a:solidFill>
                      </a:endParaRPr>
                    </a:p>
                  </a:txBody>
                  <a:tcPr marL="0" marR="0" marT="36000" marB="3600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indent="0" algn="ctr" defTabSz="914400" rtl="0" eaLnBrk="1" fontAlgn="auto" latinLnBrk="0" hangingPunct="1">
                        <a:lnSpc>
                          <a:spcPct val="100000"/>
                        </a:lnSpc>
                        <a:spcBef>
                          <a:spcPts val="0"/>
                        </a:spcBef>
                        <a:spcAft>
                          <a:spcPts val="0"/>
                        </a:spcAft>
                        <a:buClrTx/>
                        <a:buSzTx/>
                        <a:buFontTx/>
                        <a:buNone/>
                        <a:tabLst/>
                        <a:defRPr/>
                      </a:pPr>
                      <a:endParaRPr lang="fr-FR" sz="800" b="0" dirty="0">
                        <a:solidFill>
                          <a:srgbClr val="005791"/>
                        </a:solidFill>
                      </a:endParaRPr>
                    </a:p>
                  </a:txBody>
                  <a:tcPr marL="0" marR="0" marT="36000" marB="3600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indent="0" algn="ctr" defTabSz="914400" rtl="0" eaLnBrk="1" fontAlgn="auto" latinLnBrk="0" hangingPunct="1">
                        <a:lnSpc>
                          <a:spcPct val="100000"/>
                        </a:lnSpc>
                        <a:spcBef>
                          <a:spcPts val="0"/>
                        </a:spcBef>
                        <a:spcAft>
                          <a:spcPts val="0"/>
                        </a:spcAft>
                        <a:buClrTx/>
                        <a:buSzTx/>
                        <a:buFontTx/>
                        <a:buNone/>
                        <a:tabLst/>
                        <a:defRPr/>
                      </a:pPr>
                      <a:endParaRPr lang="fr-FR" sz="800" b="0" dirty="0">
                        <a:solidFill>
                          <a:srgbClr val="005791"/>
                        </a:solidFill>
                      </a:endParaRPr>
                    </a:p>
                  </a:txBody>
                  <a:tcPr marL="0" marR="0" marT="36000" marB="3600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indent="0" algn="ctr" defTabSz="914400" rtl="0" eaLnBrk="1" fontAlgn="auto" latinLnBrk="0" hangingPunct="1">
                        <a:lnSpc>
                          <a:spcPct val="100000"/>
                        </a:lnSpc>
                        <a:spcBef>
                          <a:spcPts val="0"/>
                        </a:spcBef>
                        <a:spcAft>
                          <a:spcPts val="0"/>
                        </a:spcAft>
                        <a:buClrTx/>
                        <a:buSzTx/>
                        <a:buFontTx/>
                        <a:buNone/>
                        <a:tabLst/>
                        <a:defRPr/>
                      </a:pPr>
                      <a:endParaRPr lang="fr-FR" sz="800" b="0" dirty="0">
                        <a:solidFill>
                          <a:srgbClr val="005791"/>
                        </a:solidFill>
                      </a:endParaRPr>
                    </a:p>
                  </a:txBody>
                  <a:tcPr marL="0" marR="0" marT="36000" marB="3600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indent="0" algn="ctr" defTabSz="914400" rtl="0" eaLnBrk="1" fontAlgn="auto" latinLnBrk="0" hangingPunct="1">
                        <a:lnSpc>
                          <a:spcPct val="100000"/>
                        </a:lnSpc>
                        <a:spcBef>
                          <a:spcPts val="0"/>
                        </a:spcBef>
                        <a:spcAft>
                          <a:spcPts val="0"/>
                        </a:spcAft>
                        <a:buClrTx/>
                        <a:buSzTx/>
                        <a:buFontTx/>
                        <a:buNone/>
                        <a:tabLst/>
                        <a:defRPr/>
                      </a:pPr>
                      <a:endParaRPr lang="fr-FR" sz="800" b="0" dirty="0">
                        <a:solidFill>
                          <a:srgbClr val="005791"/>
                        </a:solidFill>
                      </a:endParaRPr>
                    </a:p>
                  </a:txBody>
                  <a:tcPr marL="0" marR="0" marT="36000" marB="3600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indent="0" algn="ctr" defTabSz="914400" rtl="0" eaLnBrk="1" fontAlgn="auto" latinLnBrk="0" hangingPunct="1">
                        <a:lnSpc>
                          <a:spcPct val="100000"/>
                        </a:lnSpc>
                        <a:spcBef>
                          <a:spcPts val="0"/>
                        </a:spcBef>
                        <a:spcAft>
                          <a:spcPts val="0"/>
                        </a:spcAft>
                        <a:buClrTx/>
                        <a:buSzTx/>
                        <a:buFontTx/>
                        <a:buNone/>
                        <a:tabLst/>
                        <a:defRPr/>
                      </a:pPr>
                      <a:endParaRPr lang="fr-FR" sz="800" b="0" dirty="0">
                        <a:solidFill>
                          <a:srgbClr val="005791"/>
                        </a:solidFill>
                      </a:endParaRPr>
                    </a:p>
                  </a:txBody>
                  <a:tcPr marL="0" marR="0" marT="36000" marB="3600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indent="0" algn="ctr" defTabSz="914400" rtl="0" eaLnBrk="1" fontAlgn="auto" latinLnBrk="0" hangingPunct="1">
                        <a:lnSpc>
                          <a:spcPct val="100000"/>
                        </a:lnSpc>
                        <a:spcBef>
                          <a:spcPts val="0"/>
                        </a:spcBef>
                        <a:spcAft>
                          <a:spcPts val="0"/>
                        </a:spcAft>
                        <a:buClrTx/>
                        <a:buSzTx/>
                        <a:buFontTx/>
                        <a:buNone/>
                        <a:tabLst/>
                        <a:defRPr/>
                      </a:pPr>
                      <a:endParaRPr lang="fr-FR" sz="800" b="0" dirty="0">
                        <a:solidFill>
                          <a:srgbClr val="005791"/>
                        </a:solidFill>
                      </a:endParaRPr>
                    </a:p>
                  </a:txBody>
                  <a:tcPr marL="0" marR="0" marT="36000" marB="3600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indent="0" algn="ctr" defTabSz="914400" rtl="0" eaLnBrk="1" fontAlgn="auto" latinLnBrk="0" hangingPunct="1">
                        <a:lnSpc>
                          <a:spcPct val="100000"/>
                        </a:lnSpc>
                        <a:spcBef>
                          <a:spcPts val="0"/>
                        </a:spcBef>
                        <a:spcAft>
                          <a:spcPts val="0"/>
                        </a:spcAft>
                        <a:buClrTx/>
                        <a:buSzTx/>
                        <a:buFontTx/>
                        <a:buNone/>
                        <a:tabLst/>
                        <a:defRPr/>
                      </a:pPr>
                      <a:endParaRPr lang="fr-FR" sz="800" b="0" dirty="0">
                        <a:solidFill>
                          <a:srgbClr val="005791"/>
                        </a:solidFill>
                      </a:endParaRPr>
                    </a:p>
                  </a:txBody>
                  <a:tcPr marL="0" marR="0" marT="36000" marB="3600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indent="0" algn="ctr" defTabSz="914400" rtl="0" eaLnBrk="1" fontAlgn="auto" latinLnBrk="0" hangingPunct="1">
                        <a:lnSpc>
                          <a:spcPct val="100000"/>
                        </a:lnSpc>
                        <a:spcBef>
                          <a:spcPts val="0"/>
                        </a:spcBef>
                        <a:spcAft>
                          <a:spcPts val="0"/>
                        </a:spcAft>
                        <a:buClrTx/>
                        <a:buSzTx/>
                        <a:buFontTx/>
                        <a:buNone/>
                        <a:tabLst/>
                        <a:defRPr/>
                      </a:pPr>
                      <a:endParaRPr lang="fr-FR" sz="800" b="0" dirty="0">
                        <a:solidFill>
                          <a:srgbClr val="005791"/>
                        </a:solidFill>
                      </a:endParaRPr>
                    </a:p>
                  </a:txBody>
                  <a:tcPr marL="0" marR="0" marT="36000" marB="3600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indent="0" algn="ctr" defTabSz="914400" rtl="0" eaLnBrk="1" fontAlgn="auto" latinLnBrk="0" hangingPunct="1">
                        <a:lnSpc>
                          <a:spcPct val="100000"/>
                        </a:lnSpc>
                        <a:spcBef>
                          <a:spcPts val="0"/>
                        </a:spcBef>
                        <a:spcAft>
                          <a:spcPts val="0"/>
                        </a:spcAft>
                        <a:buClrTx/>
                        <a:buSzTx/>
                        <a:buFontTx/>
                        <a:buNone/>
                        <a:tabLst/>
                        <a:defRPr/>
                      </a:pPr>
                      <a:endParaRPr lang="fr-FR" sz="800" b="0" dirty="0">
                        <a:solidFill>
                          <a:srgbClr val="005791"/>
                        </a:solidFill>
                      </a:endParaRPr>
                    </a:p>
                  </a:txBody>
                  <a:tcPr marL="0" marR="0" marT="36000" marB="3600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indent="0" algn="ctr" defTabSz="914400" rtl="0" eaLnBrk="1" fontAlgn="auto" latinLnBrk="0" hangingPunct="1">
                        <a:lnSpc>
                          <a:spcPct val="100000"/>
                        </a:lnSpc>
                        <a:spcBef>
                          <a:spcPts val="0"/>
                        </a:spcBef>
                        <a:spcAft>
                          <a:spcPts val="0"/>
                        </a:spcAft>
                        <a:buClrTx/>
                        <a:buSzTx/>
                        <a:buFontTx/>
                        <a:buNone/>
                        <a:tabLst/>
                        <a:defRPr/>
                      </a:pPr>
                      <a:endParaRPr lang="fr-FR" sz="800" b="0" dirty="0">
                        <a:solidFill>
                          <a:srgbClr val="005791"/>
                        </a:solidFill>
                      </a:endParaRPr>
                    </a:p>
                  </a:txBody>
                  <a:tcPr marL="0" marR="0" marT="36000" marB="3600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indent="0" algn="ctr" defTabSz="914400" rtl="0" eaLnBrk="1" fontAlgn="auto" latinLnBrk="0" hangingPunct="1">
                        <a:lnSpc>
                          <a:spcPct val="100000"/>
                        </a:lnSpc>
                        <a:spcBef>
                          <a:spcPts val="0"/>
                        </a:spcBef>
                        <a:spcAft>
                          <a:spcPts val="0"/>
                        </a:spcAft>
                        <a:buClrTx/>
                        <a:buSzTx/>
                        <a:buFontTx/>
                        <a:buNone/>
                        <a:tabLst/>
                        <a:defRPr/>
                      </a:pPr>
                      <a:endParaRPr lang="fr-FR" sz="800" b="0" dirty="0">
                        <a:solidFill>
                          <a:srgbClr val="005791"/>
                        </a:solidFill>
                      </a:endParaRPr>
                    </a:p>
                  </a:txBody>
                  <a:tcPr marL="0" marR="0" marT="36000" marB="3600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indent="0" algn="ctr" defTabSz="914400" rtl="0" eaLnBrk="1" fontAlgn="auto" latinLnBrk="0" hangingPunct="1">
                        <a:lnSpc>
                          <a:spcPct val="100000"/>
                        </a:lnSpc>
                        <a:spcBef>
                          <a:spcPts val="0"/>
                        </a:spcBef>
                        <a:spcAft>
                          <a:spcPts val="0"/>
                        </a:spcAft>
                        <a:buClrTx/>
                        <a:buSzTx/>
                        <a:buFontTx/>
                        <a:buNone/>
                        <a:tabLst/>
                        <a:defRPr/>
                      </a:pPr>
                      <a:endParaRPr lang="fr-FR" sz="800" b="0" dirty="0">
                        <a:solidFill>
                          <a:srgbClr val="005791"/>
                        </a:solidFill>
                      </a:endParaRPr>
                    </a:p>
                  </a:txBody>
                  <a:tcPr marL="0" marR="0" marT="36000" marB="3600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fr-FR" sz="800" b="0" dirty="0">
                        <a:solidFill>
                          <a:srgbClr val="005791"/>
                        </a:solidFill>
                      </a:endParaRPr>
                    </a:p>
                  </a:txBody>
                  <a:tcPr marL="0" marR="0" marT="36000" marB="3600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fr-FR" sz="800" b="0" dirty="0">
                        <a:solidFill>
                          <a:srgbClr val="005791"/>
                        </a:solidFill>
                      </a:endParaRPr>
                    </a:p>
                  </a:txBody>
                  <a:tcPr marL="0" marR="0" marT="36000" marB="3600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extLst>
                  <a:ext uri="{0D108BD9-81ED-4DB2-BD59-A6C34878D82A}">
                    <a16:rowId xmlns:a16="http://schemas.microsoft.com/office/drawing/2014/main" val="10006"/>
                  </a:ext>
                </a:extLst>
              </a:tr>
              <a:tr h="323401">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1" indent="0" algn="ctr" defTabSz="914400" rtl="0" eaLnBrk="1" fontAlgn="auto" latinLnBrk="0" hangingPunct="1">
                        <a:lnSpc>
                          <a:spcPct val="100000"/>
                        </a:lnSpc>
                        <a:spcBef>
                          <a:spcPts val="0"/>
                        </a:spcBef>
                        <a:spcAft>
                          <a:spcPts val="0"/>
                        </a:spcAft>
                        <a:buClrTx/>
                        <a:buSzTx/>
                        <a:buFontTx/>
                        <a:buNone/>
                        <a:tabLst/>
                        <a:defRPr/>
                      </a:pPr>
                      <a:endParaRPr lang="fr-FR" sz="1000" b="1" dirty="0" smtClean="0">
                        <a:solidFill>
                          <a:srgbClr val="005791"/>
                        </a:solidFill>
                      </a:endParaRPr>
                    </a:p>
                  </a:txBody>
                  <a:tcPr marL="0" marR="0" marT="0" marB="0" anchor="ctr">
                    <a:lnL w="3810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endParaRPr lang="fr-FR" sz="800" b="0" dirty="0">
                        <a:solidFill>
                          <a:srgbClr val="005791"/>
                        </a:solidFill>
                      </a:endParaRPr>
                    </a:p>
                  </a:txBody>
                  <a:tcPr marL="0" marR="0" marT="36000" marB="3600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indent="0" algn="ctr" defTabSz="914400" rtl="0" eaLnBrk="1" fontAlgn="auto" latinLnBrk="0" hangingPunct="1">
                        <a:lnSpc>
                          <a:spcPct val="100000"/>
                        </a:lnSpc>
                        <a:spcBef>
                          <a:spcPts val="0"/>
                        </a:spcBef>
                        <a:spcAft>
                          <a:spcPts val="0"/>
                        </a:spcAft>
                        <a:buClrTx/>
                        <a:buSzTx/>
                        <a:buFontTx/>
                        <a:buNone/>
                        <a:tabLst/>
                        <a:defRPr/>
                      </a:pPr>
                      <a:endParaRPr lang="fr-FR" sz="800" b="0" dirty="0">
                        <a:solidFill>
                          <a:srgbClr val="005791"/>
                        </a:solidFill>
                      </a:endParaRPr>
                    </a:p>
                  </a:txBody>
                  <a:tcPr marL="0" marR="0" marT="36000" marB="3600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indent="0" algn="ctr" defTabSz="914400" rtl="0" eaLnBrk="1" fontAlgn="auto" latinLnBrk="0" hangingPunct="1">
                        <a:lnSpc>
                          <a:spcPct val="100000"/>
                        </a:lnSpc>
                        <a:spcBef>
                          <a:spcPts val="0"/>
                        </a:spcBef>
                        <a:spcAft>
                          <a:spcPts val="0"/>
                        </a:spcAft>
                        <a:buClrTx/>
                        <a:buSzTx/>
                        <a:buFontTx/>
                        <a:buNone/>
                        <a:tabLst/>
                        <a:defRPr/>
                      </a:pPr>
                      <a:endParaRPr lang="fr-FR" sz="800" b="0" dirty="0">
                        <a:solidFill>
                          <a:srgbClr val="005791"/>
                        </a:solidFill>
                      </a:endParaRPr>
                    </a:p>
                  </a:txBody>
                  <a:tcPr marL="0" marR="0" marT="36000" marB="3600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indent="0" algn="ctr" defTabSz="914400" rtl="0" eaLnBrk="1" fontAlgn="auto" latinLnBrk="0" hangingPunct="1">
                        <a:lnSpc>
                          <a:spcPct val="100000"/>
                        </a:lnSpc>
                        <a:spcBef>
                          <a:spcPts val="0"/>
                        </a:spcBef>
                        <a:spcAft>
                          <a:spcPts val="0"/>
                        </a:spcAft>
                        <a:buClrTx/>
                        <a:buSzTx/>
                        <a:buFontTx/>
                        <a:buNone/>
                        <a:tabLst/>
                        <a:defRPr/>
                      </a:pPr>
                      <a:endParaRPr lang="fr-FR" sz="800" b="0" dirty="0">
                        <a:solidFill>
                          <a:srgbClr val="005791"/>
                        </a:solidFill>
                      </a:endParaRPr>
                    </a:p>
                  </a:txBody>
                  <a:tcPr marL="0" marR="0" marT="36000" marB="3600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indent="0" algn="ctr" defTabSz="914400" rtl="0" eaLnBrk="1" fontAlgn="auto" latinLnBrk="0" hangingPunct="1">
                        <a:lnSpc>
                          <a:spcPct val="100000"/>
                        </a:lnSpc>
                        <a:spcBef>
                          <a:spcPts val="0"/>
                        </a:spcBef>
                        <a:spcAft>
                          <a:spcPts val="0"/>
                        </a:spcAft>
                        <a:buClrTx/>
                        <a:buSzTx/>
                        <a:buFontTx/>
                        <a:buNone/>
                        <a:tabLst/>
                        <a:defRPr/>
                      </a:pPr>
                      <a:endParaRPr lang="fr-FR" sz="800" b="0" dirty="0">
                        <a:solidFill>
                          <a:srgbClr val="005791"/>
                        </a:solidFill>
                      </a:endParaRPr>
                    </a:p>
                  </a:txBody>
                  <a:tcPr marL="0" marR="0" marT="36000" marB="3600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indent="0" algn="ctr" defTabSz="914400" rtl="0" eaLnBrk="1" fontAlgn="auto" latinLnBrk="0" hangingPunct="1">
                        <a:lnSpc>
                          <a:spcPct val="100000"/>
                        </a:lnSpc>
                        <a:spcBef>
                          <a:spcPts val="0"/>
                        </a:spcBef>
                        <a:spcAft>
                          <a:spcPts val="0"/>
                        </a:spcAft>
                        <a:buClrTx/>
                        <a:buSzTx/>
                        <a:buFontTx/>
                        <a:buNone/>
                        <a:tabLst/>
                        <a:defRPr/>
                      </a:pPr>
                      <a:endParaRPr lang="fr-FR" sz="800" b="0" dirty="0">
                        <a:solidFill>
                          <a:srgbClr val="005791"/>
                        </a:solidFill>
                      </a:endParaRPr>
                    </a:p>
                  </a:txBody>
                  <a:tcPr marL="0" marR="0" marT="36000" marB="3600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indent="0" algn="ctr" defTabSz="914400" rtl="0" eaLnBrk="1" fontAlgn="auto" latinLnBrk="0" hangingPunct="1">
                        <a:lnSpc>
                          <a:spcPct val="100000"/>
                        </a:lnSpc>
                        <a:spcBef>
                          <a:spcPts val="0"/>
                        </a:spcBef>
                        <a:spcAft>
                          <a:spcPts val="0"/>
                        </a:spcAft>
                        <a:buClrTx/>
                        <a:buSzTx/>
                        <a:buFontTx/>
                        <a:buNone/>
                        <a:tabLst/>
                        <a:defRPr/>
                      </a:pPr>
                      <a:endParaRPr lang="fr-FR" sz="800" b="0" dirty="0">
                        <a:solidFill>
                          <a:srgbClr val="005791"/>
                        </a:solidFill>
                      </a:endParaRPr>
                    </a:p>
                  </a:txBody>
                  <a:tcPr marL="0" marR="0" marT="36000" marB="3600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indent="0" algn="ctr" defTabSz="914400" rtl="0" eaLnBrk="1" fontAlgn="auto" latinLnBrk="0" hangingPunct="1">
                        <a:lnSpc>
                          <a:spcPct val="100000"/>
                        </a:lnSpc>
                        <a:spcBef>
                          <a:spcPts val="0"/>
                        </a:spcBef>
                        <a:spcAft>
                          <a:spcPts val="0"/>
                        </a:spcAft>
                        <a:buClrTx/>
                        <a:buSzTx/>
                        <a:buFontTx/>
                        <a:buNone/>
                        <a:tabLst/>
                        <a:defRPr/>
                      </a:pPr>
                      <a:endParaRPr lang="fr-FR" sz="800" b="0" dirty="0">
                        <a:solidFill>
                          <a:srgbClr val="005791"/>
                        </a:solidFill>
                      </a:endParaRPr>
                    </a:p>
                  </a:txBody>
                  <a:tcPr marL="0" marR="0" marT="36000" marB="3600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indent="0" algn="ctr" defTabSz="914400" rtl="0" eaLnBrk="1" fontAlgn="auto" latinLnBrk="0" hangingPunct="1">
                        <a:lnSpc>
                          <a:spcPct val="100000"/>
                        </a:lnSpc>
                        <a:spcBef>
                          <a:spcPts val="0"/>
                        </a:spcBef>
                        <a:spcAft>
                          <a:spcPts val="0"/>
                        </a:spcAft>
                        <a:buClrTx/>
                        <a:buSzTx/>
                        <a:buFontTx/>
                        <a:buNone/>
                        <a:tabLst/>
                        <a:defRPr/>
                      </a:pPr>
                      <a:endParaRPr lang="fr-FR" sz="800" b="0" dirty="0">
                        <a:solidFill>
                          <a:srgbClr val="005791"/>
                        </a:solidFill>
                      </a:endParaRPr>
                    </a:p>
                  </a:txBody>
                  <a:tcPr marL="0" marR="0" marT="36000" marB="3600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indent="0" algn="ctr" defTabSz="914400" rtl="0" eaLnBrk="1" fontAlgn="auto" latinLnBrk="0" hangingPunct="1">
                        <a:lnSpc>
                          <a:spcPct val="100000"/>
                        </a:lnSpc>
                        <a:spcBef>
                          <a:spcPts val="0"/>
                        </a:spcBef>
                        <a:spcAft>
                          <a:spcPts val="0"/>
                        </a:spcAft>
                        <a:buClrTx/>
                        <a:buSzTx/>
                        <a:buFontTx/>
                        <a:buNone/>
                        <a:tabLst/>
                        <a:defRPr/>
                      </a:pPr>
                      <a:endParaRPr lang="fr-FR" sz="800" b="0" dirty="0">
                        <a:solidFill>
                          <a:srgbClr val="005791"/>
                        </a:solidFill>
                      </a:endParaRPr>
                    </a:p>
                  </a:txBody>
                  <a:tcPr marL="0" marR="0" marT="36000" marB="3600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indent="0" algn="ctr" defTabSz="914400" rtl="0" eaLnBrk="1" fontAlgn="auto" latinLnBrk="0" hangingPunct="1">
                        <a:lnSpc>
                          <a:spcPct val="100000"/>
                        </a:lnSpc>
                        <a:spcBef>
                          <a:spcPts val="0"/>
                        </a:spcBef>
                        <a:spcAft>
                          <a:spcPts val="0"/>
                        </a:spcAft>
                        <a:buClrTx/>
                        <a:buSzTx/>
                        <a:buFontTx/>
                        <a:buNone/>
                        <a:tabLst/>
                        <a:defRPr/>
                      </a:pPr>
                      <a:endParaRPr lang="fr-FR" sz="800" b="0" dirty="0">
                        <a:solidFill>
                          <a:srgbClr val="005791"/>
                        </a:solidFill>
                      </a:endParaRPr>
                    </a:p>
                  </a:txBody>
                  <a:tcPr marL="0" marR="0" marT="36000" marB="3600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indent="0" algn="ctr" defTabSz="914400" rtl="0" eaLnBrk="1" fontAlgn="auto" latinLnBrk="0" hangingPunct="1">
                        <a:lnSpc>
                          <a:spcPct val="100000"/>
                        </a:lnSpc>
                        <a:spcBef>
                          <a:spcPts val="0"/>
                        </a:spcBef>
                        <a:spcAft>
                          <a:spcPts val="0"/>
                        </a:spcAft>
                        <a:buClrTx/>
                        <a:buSzTx/>
                        <a:buFontTx/>
                        <a:buNone/>
                        <a:tabLst/>
                        <a:defRPr/>
                      </a:pPr>
                      <a:endParaRPr lang="fr-FR" sz="800" b="0" dirty="0">
                        <a:solidFill>
                          <a:srgbClr val="005791"/>
                        </a:solidFill>
                      </a:endParaRPr>
                    </a:p>
                  </a:txBody>
                  <a:tcPr marL="0" marR="0" marT="36000" marB="3600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indent="0" algn="ctr" defTabSz="914400" rtl="0" eaLnBrk="1" fontAlgn="auto" latinLnBrk="0" hangingPunct="1">
                        <a:lnSpc>
                          <a:spcPct val="100000"/>
                        </a:lnSpc>
                        <a:spcBef>
                          <a:spcPts val="0"/>
                        </a:spcBef>
                        <a:spcAft>
                          <a:spcPts val="0"/>
                        </a:spcAft>
                        <a:buClrTx/>
                        <a:buSzTx/>
                        <a:buFontTx/>
                        <a:buNone/>
                        <a:tabLst/>
                        <a:defRPr/>
                      </a:pPr>
                      <a:endParaRPr lang="fr-FR" sz="800" b="0" dirty="0">
                        <a:solidFill>
                          <a:srgbClr val="005791"/>
                        </a:solidFill>
                      </a:endParaRPr>
                    </a:p>
                  </a:txBody>
                  <a:tcPr marL="0" marR="0" marT="36000" marB="3600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indent="0" algn="ctr" defTabSz="914400" rtl="0" eaLnBrk="1" fontAlgn="auto" latinLnBrk="0" hangingPunct="1">
                        <a:lnSpc>
                          <a:spcPct val="100000"/>
                        </a:lnSpc>
                        <a:spcBef>
                          <a:spcPts val="0"/>
                        </a:spcBef>
                        <a:spcAft>
                          <a:spcPts val="0"/>
                        </a:spcAft>
                        <a:buClrTx/>
                        <a:buSzTx/>
                        <a:buFontTx/>
                        <a:buNone/>
                        <a:tabLst/>
                        <a:defRPr/>
                      </a:pPr>
                      <a:endParaRPr lang="fr-FR" sz="800" b="0" dirty="0">
                        <a:solidFill>
                          <a:srgbClr val="005791"/>
                        </a:solidFill>
                      </a:endParaRPr>
                    </a:p>
                  </a:txBody>
                  <a:tcPr marL="0" marR="0" marT="36000" marB="3600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indent="0" algn="ctr" defTabSz="914400" rtl="0" eaLnBrk="1" fontAlgn="auto" latinLnBrk="0" hangingPunct="1">
                        <a:lnSpc>
                          <a:spcPct val="100000"/>
                        </a:lnSpc>
                        <a:spcBef>
                          <a:spcPts val="0"/>
                        </a:spcBef>
                        <a:spcAft>
                          <a:spcPts val="0"/>
                        </a:spcAft>
                        <a:buClrTx/>
                        <a:buSzTx/>
                        <a:buFontTx/>
                        <a:buNone/>
                        <a:tabLst/>
                        <a:defRPr/>
                      </a:pPr>
                      <a:endParaRPr lang="fr-FR" sz="800" b="0" dirty="0">
                        <a:solidFill>
                          <a:srgbClr val="005791"/>
                        </a:solidFill>
                      </a:endParaRPr>
                    </a:p>
                  </a:txBody>
                  <a:tcPr marL="0" marR="0" marT="36000" marB="3600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indent="0" algn="ctr" defTabSz="914400" rtl="0" eaLnBrk="1" fontAlgn="auto" latinLnBrk="0" hangingPunct="1">
                        <a:lnSpc>
                          <a:spcPct val="100000"/>
                        </a:lnSpc>
                        <a:spcBef>
                          <a:spcPts val="0"/>
                        </a:spcBef>
                        <a:spcAft>
                          <a:spcPts val="0"/>
                        </a:spcAft>
                        <a:buClrTx/>
                        <a:buSzTx/>
                        <a:buFontTx/>
                        <a:buNone/>
                        <a:tabLst/>
                        <a:defRPr/>
                      </a:pPr>
                      <a:endParaRPr lang="fr-FR" sz="800" b="0" dirty="0">
                        <a:solidFill>
                          <a:srgbClr val="005791"/>
                        </a:solidFill>
                      </a:endParaRPr>
                    </a:p>
                  </a:txBody>
                  <a:tcPr marL="0" marR="0" marT="36000" marB="3600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indent="0" algn="ctr" defTabSz="914400" rtl="0" eaLnBrk="1" fontAlgn="auto" latinLnBrk="0" hangingPunct="1">
                        <a:lnSpc>
                          <a:spcPct val="100000"/>
                        </a:lnSpc>
                        <a:spcBef>
                          <a:spcPts val="0"/>
                        </a:spcBef>
                        <a:spcAft>
                          <a:spcPts val="0"/>
                        </a:spcAft>
                        <a:buClrTx/>
                        <a:buSzTx/>
                        <a:buFontTx/>
                        <a:buNone/>
                        <a:tabLst/>
                        <a:defRPr/>
                      </a:pPr>
                      <a:endParaRPr lang="fr-FR" sz="800" b="0" dirty="0">
                        <a:solidFill>
                          <a:srgbClr val="005791"/>
                        </a:solidFill>
                      </a:endParaRPr>
                    </a:p>
                  </a:txBody>
                  <a:tcPr marL="0" marR="0" marT="36000" marB="3600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indent="0" algn="ctr" defTabSz="914400" rtl="0" eaLnBrk="1" fontAlgn="auto" latinLnBrk="0" hangingPunct="1">
                        <a:lnSpc>
                          <a:spcPct val="100000"/>
                        </a:lnSpc>
                        <a:spcBef>
                          <a:spcPts val="0"/>
                        </a:spcBef>
                        <a:spcAft>
                          <a:spcPts val="0"/>
                        </a:spcAft>
                        <a:buClrTx/>
                        <a:buSzTx/>
                        <a:buFontTx/>
                        <a:buNone/>
                        <a:tabLst/>
                        <a:defRPr/>
                      </a:pPr>
                      <a:endParaRPr lang="fr-FR" sz="800" b="0" dirty="0">
                        <a:solidFill>
                          <a:srgbClr val="005791"/>
                        </a:solidFill>
                      </a:endParaRPr>
                    </a:p>
                  </a:txBody>
                  <a:tcPr marL="0" marR="0" marT="36000" marB="3600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indent="0" algn="ctr" defTabSz="914400" rtl="0" eaLnBrk="1" fontAlgn="auto" latinLnBrk="0" hangingPunct="1">
                        <a:lnSpc>
                          <a:spcPct val="100000"/>
                        </a:lnSpc>
                        <a:spcBef>
                          <a:spcPts val="0"/>
                        </a:spcBef>
                        <a:spcAft>
                          <a:spcPts val="0"/>
                        </a:spcAft>
                        <a:buClrTx/>
                        <a:buSzTx/>
                        <a:buFontTx/>
                        <a:buNone/>
                        <a:tabLst/>
                        <a:defRPr/>
                      </a:pPr>
                      <a:endParaRPr lang="fr-FR" sz="800" b="0" dirty="0">
                        <a:solidFill>
                          <a:srgbClr val="005791"/>
                        </a:solidFill>
                      </a:endParaRPr>
                    </a:p>
                  </a:txBody>
                  <a:tcPr marL="0" marR="0" marT="36000" marB="3600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indent="0" algn="ctr" defTabSz="914400" rtl="0" eaLnBrk="1" fontAlgn="auto" latinLnBrk="0" hangingPunct="1">
                        <a:lnSpc>
                          <a:spcPct val="100000"/>
                        </a:lnSpc>
                        <a:spcBef>
                          <a:spcPts val="0"/>
                        </a:spcBef>
                        <a:spcAft>
                          <a:spcPts val="0"/>
                        </a:spcAft>
                        <a:buClrTx/>
                        <a:buSzTx/>
                        <a:buFontTx/>
                        <a:buNone/>
                        <a:tabLst/>
                        <a:defRPr/>
                      </a:pPr>
                      <a:endParaRPr lang="fr-FR" sz="800" b="0" dirty="0">
                        <a:solidFill>
                          <a:srgbClr val="005791"/>
                        </a:solidFill>
                      </a:endParaRPr>
                    </a:p>
                  </a:txBody>
                  <a:tcPr marL="0" marR="0" marT="36000" marB="3600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indent="0" algn="ctr" defTabSz="914400" rtl="0" eaLnBrk="1" fontAlgn="auto" latinLnBrk="0" hangingPunct="1">
                        <a:lnSpc>
                          <a:spcPct val="100000"/>
                        </a:lnSpc>
                        <a:spcBef>
                          <a:spcPts val="0"/>
                        </a:spcBef>
                        <a:spcAft>
                          <a:spcPts val="0"/>
                        </a:spcAft>
                        <a:buClrTx/>
                        <a:buSzTx/>
                        <a:buFontTx/>
                        <a:buNone/>
                        <a:tabLst/>
                        <a:defRPr/>
                      </a:pPr>
                      <a:endParaRPr lang="fr-FR" sz="800" b="0" dirty="0">
                        <a:solidFill>
                          <a:srgbClr val="005791"/>
                        </a:solidFill>
                      </a:endParaRPr>
                    </a:p>
                  </a:txBody>
                  <a:tcPr marL="0" marR="0" marT="36000" marB="3600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indent="0" algn="ctr" defTabSz="914400" rtl="0" eaLnBrk="1" fontAlgn="auto" latinLnBrk="0" hangingPunct="1">
                        <a:lnSpc>
                          <a:spcPct val="100000"/>
                        </a:lnSpc>
                        <a:spcBef>
                          <a:spcPts val="0"/>
                        </a:spcBef>
                        <a:spcAft>
                          <a:spcPts val="0"/>
                        </a:spcAft>
                        <a:buClrTx/>
                        <a:buSzTx/>
                        <a:buFontTx/>
                        <a:buNone/>
                        <a:tabLst/>
                        <a:defRPr/>
                      </a:pPr>
                      <a:endParaRPr lang="fr-FR" sz="800" b="0" dirty="0">
                        <a:solidFill>
                          <a:srgbClr val="005791"/>
                        </a:solidFill>
                      </a:endParaRPr>
                    </a:p>
                  </a:txBody>
                  <a:tcPr marL="0" marR="0" marT="36000" marB="3600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indent="0" algn="ctr" defTabSz="914400" rtl="0" eaLnBrk="1" fontAlgn="auto" latinLnBrk="0" hangingPunct="1">
                        <a:lnSpc>
                          <a:spcPct val="100000"/>
                        </a:lnSpc>
                        <a:spcBef>
                          <a:spcPts val="0"/>
                        </a:spcBef>
                        <a:spcAft>
                          <a:spcPts val="0"/>
                        </a:spcAft>
                        <a:buClrTx/>
                        <a:buSzTx/>
                        <a:buFontTx/>
                        <a:buNone/>
                        <a:tabLst/>
                        <a:defRPr/>
                      </a:pPr>
                      <a:endParaRPr lang="fr-FR" sz="800" b="0" dirty="0">
                        <a:solidFill>
                          <a:srgbClr val="005791"/>
                        </a:solidFill>
                      </a:endParaRPr>
                    </a:p>
                  </a:txBody>
                  <a:tcPr marL="0" marR="0" marT="36000" marB="3600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indent="0" algn="ctr" defTabSz="914400" rtl="0" eaLnBrk="1" fontAlgn="auto" latinLnBrk="0" hangingPunct="1">
                        <a:lnSpc>
                          <a:spcPct val="100000"/>
                        </a:lnSpc>
                        <a:spcBef>
                          <a:spcPts val="0"/>
                        </a:spcBef>
                        <a:spcAft>
                          <a:spcPts val="0"/>
                        </a:spcAft>
                        <a:buClrTx/>
                        <a:buSzTx/>
                        <a:buFontTx/>
                        <a:buNone/>
                        <a:tabLst/>
                        <a:defRPr/>
                      </a:pPr>
                      <a:endParaRPr lang="fr-FR" sz="800" b="0" dirty="0">
                        <a:solidFill>
                          <a:srgbClr val="005791"/>
                        </a:solidFill>
                      </a:endParaRPr>
                    </a:p>
                  </a:txBody>
                  <a:tcPr marL="0" marR="0" marT="36000" marB="3600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indent="0" algn="ctr" defTabSz="914400" rtl="0" eaLnBrk="1" fontAlgn="auto" latinLnBrk="0" hangingPunct="1">
                        <a:lnSpc>
                          <a:spcPct val="100000"/>
                        </a:lnSpc>
                        <a:spcBef>
                          <a:spcPts val="0"/>
                        </a:spcBef>
                        <a:spcAft>
                          <a:spcPts val="0"/>
                        </a:spcAft>
                        <a:buClrTx/>
                        <a:buSzTx/>
                        <a:buFontTx/>
                        <a:buNone/>
                        <a:tabLst/>
                        <a:defRPr/>
                      </a:pPr>
                      <a:endParaRPr lang="fr-FR" sz="800" b="0" dirty="0">
                        <a:solidFill>
                          <a:srgbClr val="005791"/>
                        </a:solidFill>
                      </a:endParaRPr>
                    </a:p>
                  </a:txBody>
                  <a:tcPr marL="0" marR="0" marT="36000" marB="3600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indent="0" algn="ctr" defTabSz="914400" rtl="0" eaLnBrk="1" fontAlgn="auto" latinLnBrk="0" hangingPunct="1">
                        <a:lnSpc>
                          <a:spcPct val="100000"/>
                        </a:lnSpc>
                        <a:spcBef>
                          <a:spcPts val="0"/>
                        </a:spcBef>
                        <a:spcAft>
                          <a:spcPts val="0"/>
                        </a:spcAft>
                        <a:buClrTx/>
                        <a:buSzTx/>
                        <a:buFontTx/>
                        <a:buNone/>
                        <a:tabLst/>
                        <a:defRPr/>
                      </a:pPr>
                      <a:endParaRPr lang="fr-FR" sz="800" b="0" dirty="0">
                        <a:solidFill>
                          <a:srgbClr val="005791"/>
                        </a:solidFill>
                      </a:endParaRPr>
                    </a:p>
                  </a:txBody>
                  <a:tcPr marL="0" marR="0" marT="36000" marB="3600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fr-FR" sz="800" b="0" dirty="0">
                        <a:solidFill>
                          <a:srgbClr val="005791"/>
                        </a:solidFill>
                      </a:endParaRPr>
                    </a:p>
                  </a:txBody>
                  <a:tcPr marL="0" marR="0" marT="36000" marB="3600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fr-FR" sz="800" b="0" dirty="0">
                        <a:solidFill>
                          <a:srgbClr val="005791"/>
                        </a:solidFill>
                      </a:endParaRPr>
                    </a:p>
                  </a:txBody>
                  <a:tcPr marL="0" marR="0" marT="36000" marB="3600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extLst>
                  <a:ext uri="{0D108BD9-81ED-4DB2-BD59-A6C34878D82A}">
                    <a16:rowId xmlns:a16="http://schemas.microsoft.com/office/drawing/2014/main" val="10007"/>
                  </a:ext>
                </a:extLst>
              </a:tr>
              <a:tr h="325033">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1" indent="0" algn="ctr" defTabSz="914400" rtl="0" eaLnBrk="1" fontAlgn="auto" latinLnBrk="0" hangingPunct="1">
                        <a:lnSpc>
                          <a:spcPct val="100000"/>
                        </a:lnSpc>
                        <a:spcBef>
                          <a:spcPts val="0"/>
                        </a:spcBef>
                        <a:spcAft>
                          <a:spcPts val="0"/>
                        </a:spcAft>
                        <a:buClrTx/>
                        <a:buSzTx/>
                        <a:buFontTx/>
                        <a:buNone/>
                        <a:tabLst/>
                        <a:defRPr/>
                      </a:pPr>
                      <a:endParaRPr lang="fr-FR" sz="1000" b="1" dirty="0" smtClean="0">
                        <a:solidFill>
                          <a:srgbClr val="005791"/>
                        </a:solidFill>
                      </a:endParaRPr>
                    </a:p>
                  </a:txBody>
                  <a:tcPr marL="0" marR="0" marT="0" marB="0" anchor="ctr">
                    <a:lnL w="3810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endParaRPr lang="fr-FR" sz="800" b="0" dirty="0">
                        <a:solidFill>
                          <a:srgbClr val="005791"/>
                        </a:solidFill>
                      </a:endParaRPr>
                    </a:p>
                  </a:txBody>
                  <a:tcPr marL="0" marR="0" marT="36000" marB="3600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indent="0" algn="ctr" defTabSz="914400" rtl="0" eaLnBrk="1" fontAlgn="auto" latinLnBrk="0" hangingPunct="1">
                        <a:lnSpc>
                          <a:spcPct val="100000"/>
                        </a:lnSpc>
                        <a:spcBef>
                          <a:spcPts val="0"/>
                        </a:spcBef>
                        <a:spcAft>
                          <a:spcPts val="0"/>
                        </a:spcAft>
                        <a:buClrTx/>
                        <a:buSzTx/>
                        <a:buFontTx/>
                        <a:buNone/>
                        <a:tabLst/>
                        <a:defRPr/>
                      </a:pPr>
                      <a:endParaRPr lang="fr-FR" sz="800" b="0" dirty="0">
                        <a:solidFill>
                          <a:srgbClr val="005791"/>
                        </a:solidFill>
                      </a:endParaRPr>
                    </a:p>
                  </a:txBody>
                  <a:tcPr marL="0" marR="0" marT="36000" marB="3600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indent="0" algn="ctr" defTabSz="914400" rtl="0" eaLnBrk="1" fontAlgn="auto" latinLnBrk="0" hangingPunct="1">
                        <a:lnSpc>
                          <a:spcPct val="100000"/>
                        </a:lnSpc>
                        <a:spcBef>
                          <a:spcPts val="0"/>
                        </a:spcBef>
                        <a:spcAft>
                          <a:spcPts val="0"/>
                        </a:spcAft>
                        <a:buClrTx/>
                        <a:buSzTx/>
                        <a:buFontTx/>
                        <a:buNone/>
                        <a:tabLst/>
                        <a:defRPr/>
                      </a:pPr>
                      <a:endParaRPr lang="fr-FR" sz="800" b="0" dirty="0">
                        <a:solidFill>
                          <a:srgbClr val="005791"/>
                        </a:solidFill>
                      </a:endParaRPr>
                    </a:p>
                  </a:txBody>
                  <a:tcPr marL="0" marR="0" marT="36000" marB="3600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indent="0" algn="ctr" defTabSz="914400" rtl="0" eaLnBrk="1" fontAlgn="auto" latinLnBrk="0" hangingPunct="1">
                        <a:lnSpc>
                          <a:spcPct val="100000"/>
                        </a:lnSpc>
                        <a:spcBef>
                          <a:spcPts val="0"/>
                        </a:spcBef>
                        <a:spcAft>
                          <a:spcPts val="0"/>
                        </a:spcAft>
                        <a:buClrTx/>
                        <a:buSzTx/>
                        <a:buFontTx/>
                        <a:buNone/>
                        <a:tabLst/>
                        <a:defRPr/>
                      </a:pPr>
                      <a:endParaRPr lang="fr-FR" sz="800" b="0" dirty="0">
                        <a:solidFill>
                          <a:srgbClr val="005791"/>
                        </a:solidFill>
                      </a:endParaRPr>
                    </a:p>
                  </a:txBody>
                  <a:tcPr marL="0" marR="0" marT="36000" marB="3600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indent="0" algn="ctr" defTabSz="914400" rtl="0" eaLnBrk="1" fontAlgn="auto" latinLnBrk="0" hangingPunct="1">
                        <a:lnSpc>
                          <a:spcPct val="100000"/>
                        </a:lnSpc>
                        <a:spcBef>
                          <a:spcPts val="0"/>
                        </a:spcBef>
                        <a:spcAft>
                          <a:spcPts val="0"/>
                        </a:spcAft>
                        <a:buClrTx/>
                        <a:buSzTx/>
                        <a:buFontTx/>
                        <a:buNone/>
                        <a:tabLst/>
                        <a:defRPr/>
                      </a:pPr>
                      <a:endParaRPr lang="fr-FR" sz="800" b="0" dirty="0">
                        <a:solidFill>
                          <a:srgbClr val="005791"/>
                        </a:solidFill>
                      </a:endParaRPr>
                    </a:p>
                  </a:txBody>
                  <a:tcPr marL="0" marR="0" marT="36000" marB="3600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indent="0" algn="ctr" defTabSz="914400" rtl="0" eaLnBrk="1" fontAlgn="auto" latinLnBrk="0" hangingPunct="1">
                        <a:lnSpc>
                          <a:spcPct val="100000"/>
                        </a:lnSpc>
                        <a:spcBef>
                          <a:spcPts val="0"/>
                        </a:spcBef>
                        <a:spcAft>
                          <a:spcPts val="0"/>
                        </a:spcAft>
                        <a:buClrTx/>
                        <a:buSzTx/>
                        <a:buFontTx/>
                        <a:buNone/>
                        <a:tabLst/>
                        <a:defRPr/>
                      </a:pPr>
                      <a:endParaRPr lang="fr-FR" sz="800" b="0" dirty="0">
                        <a:solidFill>
                          <a:srgbClr val="005791"/>
                        </a:solidFill>
                      </a:endParaRPr>
                    </a:p>
                  </a:txBody>
                  <a:tcPr marL="0" marR="0" marT="36000" marB="3600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indent="0" algn="ctr" defTabSz="914400" rtl="0" eaLnBrk="1" fontAlgn="auto" latinLnBrk="0" hangingPunct="1">
                        <a:lnSpc>
                          <a:spcPct val="100000"/>
                        </a:lnSpc>
                        <a:spcBef>
                          <a:spcPts val="0"/>
                        </a:spcBef>
                        <a:spcAft>
                          <a:spcPts val="0"/>
                        </a:spcAft>
                        <a:buClrTx/>
                        <a:buSzTx/>
                        <a:buFontTx/>
                        <a:buNone/>
                        <a:tabLst/>
                        <a:defRPr/>
                      </a:pPr>
                      <a:endParaRPr lang="fr-FR" sz="800" b="0" dirty="0">
                        <a:solidFill>
                          <a:srgbClr val="005791"/>
                        </a:solidFill>
                      </a:endParaRPr>
                    </a:p>
                  </a:txBody>
                  <a:tcPr marL="0" marR="0" marT="36000" marB="3600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indent="0" algn="ctr" defTabSz="914400" rtl="0" eaLnBrk="1" fontAlgn="auto" latinLnBrk="0" hangingPunct="1">
                        <a:lnSpc>
                          <a:spcPct val="100000"/>
                        </a:lnSpc>
                        <a:spcBef>
                          <a:spcPts val="0"/>
                        </a:spcBef>
                        <a:spcAft>
                          <a:spcPts val="0"/>
                        </a:spcAft>
                        <a:buClrTx/>
                        <a:buSzTx/>
                        <a:buFontTx/>
                        <a:buNone/>
                        <a:tabLst/>
                        <a:defRPr/>
                      </a:pPr>
                      <a:endParaRPr lang="fr-FR" sz="800" b="0" dirty="0">
                        <a:solidFill>
                          <a:srgbClr val="005791"/>
                        </a:solidFill>
                      </a:endParaRPr>
                    </a:p>
                  </a:txBody>
                  <a:tcPr marL="0" marR="0" marT="36000" marB="3600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indent="0" algn="ctr" defTabSz="914400" rtl="0" eaLnBrk="1" fontAlgn="auto" latinLnBrk="0" hangingPunct="1">
                        <a:lnSpc>
                          <a:spcPct val="100000"/>
                        </a:lnSpc>
                        <a:spcBef>
                          <a:spcPts val="0"/>
                        </a:spcBef>
                        <a:spcAft>
                          <a:spcPts val="0"/>
                        </a:spcAft>
                        <a:buClrTx/>
                        <a:buSzTx/>
                        <a:buFontTx/>
                        <a:buNone/>
                        <a:tabLst/>
                        <a:defRPr/>
                      </a:pPr>
                      <a:endParaRPr lang="fr-FR" sz="800" b="0" dirty="0">
                        <a:solidFill>
                          <a:srgbClr val="005791"/>
                        </a:solidFill>
                      </a:endParaRPr>
                    </a:p>
                  </a:txBody>
                  <a:tcPr marL="0" marR="0" marT="36000" marB="3600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indent="0" algn="ctr" defTabSz="914400" rtl="0" eaLnBrk="1" fontAlgn="auto" latinLnBrk="0" hangingPunct="1">
                        <a:lnSpc>
                          <a:spcPct val="100000"/>
                        </a:lnSpc>
                        <a:spcBef>
                          <a:spcPts val="0"/>
                        </a:spcBef>
                        <a:spcAft>
                          <a:spcPts val="0"/>
                        </a:spcAft>
                        <a:buClrTx/>
                        <a:buSzTx/>
                        <a:buFontTx/>
                        <a:buNone/>
                        <a:tabLst/>
                        <a:defRPr/>
                      </a:pPr>
                      <a:endParaRPr lang="fr-FR" sz="800" b="0" dirty="0">
                        <a:solidFill>
                          <a:srgbClr val="005791"/>
                        </a:solidFill>
                      </a:endParaRPr>
                    </a:p>
                  </a:txBody>
                  <a:tcPr marL="0" marR="0" marT="36000" marB="3600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indent="0" algn="ctr" defTabSz="914400" rtl="0" eaLnBrk="1" fontAlgn="auto" latinLnBrk="0" hangingPunct="1">
                        <a:lnSpc>
                          <a:spcPct val="100000"/>
                        </a:lnSpc>
                        <a:spcBef>
                          <a:spcPts val="0"/>
                        </a:spcBef>
                        <a:spcAft>
                          <a:spcPts val="0"/>
                        </a:spcAft>
                        <a:buClrTx/>
                        <a:buSzTx/>
                        <a:buFontTx/>
                        <a:buNone/>
                        <a:tabLst/>
                        <a:defRPr/>
                      </a:pPr>
                      <a:endParaRPr lang="fr-FR" sz="800" b="0" dirty="0">
                        <a:solidFill>
                          <a:srgbClr val="005791"/>
                        </a:solidFill>
                      </a:endParaRPr>
                    </a:p>
                  </a:txBody>
                  <a:tcPr marL="0" marR="0" marT="36000" marB="3600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indent="0" algn="ctr" defTabSz="914400" rtl="0" eaLnBrk="1" fontAlgn="auto" latinLnBrk="0" hangingPunct="1">
                        <a:lnSpc>
                          <a:spcPct val="100000"/>
                        </a:lnSpc>
                        <a:spcBef>
                          <a:spcPts val="0"/>
                        </a:spcBef>
                        <a:spcAft>
                          <a:spcPts val="0"/>
                        </a:spcAft>
                        <a:buClrTx/>
                        <a:buSzTx/>
                        <a:buFontTx/>
                        <a:buNone/>
                        <a:tabLst/>
                        <a:defRPr/>
                      </a:pPr>
                      <a:endParaRPr lang="fr-FR" sz="800" b="0" dirty="0">
                        <a:solidFill>
                          <a:srgbClr val="005791"/>
                        </a:solidFill>
                      </a:endParaRPr>
                    </a:p>
                  </a:txBody>
                  <a:tcPr marL="0" marR="0" marT="36000" marB="3600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indent="0" algn="ctr" defTabSz="914400" rtl="0" eaLnBrk="1" fontAlgn="auto" latinLnBrk="0" hangingPunct="1">
                        <a:lnSpc>
                          <a:spcPct val="100000"/>
                        </a:lnSpc>
                        <a:spcBef>
                          <a:spcPts val="0"/>
                        </a:spcBef>
                        <a:spcAft>
                          <a:spcPts val="0"/>
                        </a:spcAft>
                        <a:buClrTx/>
                        <a:buSzTx/>
                        <a:buFontTx/>
                        <a:buNone/>
                        <a:tabLst/>
                        <a:defRPr/>
                      </a:pPr>
                      <a:endParaRPr lang="fr-FR" sz="800" b="0" dirty="0">
                        <a:solidFill>
                          <a:srgbClr val="005791"/>
                        </a:solidFill>
                      </a:endParaRPr>
                    </a:p>
                  </a:txBody>
                  <a:tcPr marL="0" marR="0" marT="36000" marB="3600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indent="0" algn="ctr" defTabSz="914400" rtl="0" eaLnBrk="1" fontAlgn="auto" latinLnBrk="0" hangingPunct="1">
                        <a:lnSpc>
                          <a:spcPct val="100000"/>
                        </a:lnSpc>
                        <a:spcBef>
                          <a:spcPts val="0"/>
                        </a:spcBef>
                        <a:spcAft>
                          <a:spcPts val="0"/>
                        </a:spcAft>
                        <a:buClrTx/>
                        <a:buSzTx/>
                        <a:buFontTx/>
                        <a:buNone/>
                        <a:tabLst/>
                        <a:defRPr/>
                      </a:pPr>
                      <a:endParaRPr lang="fr-FR" sz="800" b="0" dirty="0">
                        <a:solidFill>
                          <a:srgbClr val="005791"/>
                        </a:solidFill>
                      </a:endParaRPr>
                    </a:p>
                  </a:txBody>
                  <a:tcPr marL="0" marR="0" marT="36000" marB="3600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indent="0" algn="ctr" defTabSz="914400" rtl="0" eaLnBrk="1" fontAlgn="auto" latinLnBrk="0" hangingPunct="1">
                        <a:lnSpc>
                          <a:spcPct val="100000"/>
                        </a:lnSpc>
                        <a:spcBef>
                          <a:spcPts val="0"/>
                        </a:spcBef>
                        <a:spcAft>
                          <a:spcPts val="0"/>
                        </a:spcAft>
                        <a:buClrTx/>
                        <a:buSzTx/>
                        <a:buFontTx/>
                        <a:buNone/>
                        <a:tabLst/>
                        <a:defRPr/>
                      </a:pPr>
                      <a:endParaRPr lang="fr-FR" sz="800" b="0" dirty="0">
                        <a:solidFill>
                          <a:srgbClr val="005791"/>
                        </a:solidFill>
                      </a:endParaRPr>
                    </a:p>
                  </a:txBody>
                  <a:tcPr marL="0" marR="0" marT="36000" marB="3600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indent="0" algn="ctr" defTabSz="914400" rtl="0" eaLnBrk="1" fontAlgn="auto" latinLnBrk="0" hangingPunct="1">
                        <a:lnSpc>
                          <a:spcPct val="100000"/>
                        </a:lnSpc>
                        <a:spcBef>
                          <a:spcPts val="0"/>
                        </a:spcBef>
                        <a:spcAft>
                          <a:spcPts val="0"/>
                        </a:spcAft>
                        <a:buClrTx/>
                        <a:buSzTx/>
                        <a:buFontTx/>
                        <a:buNone/>
                        <a:tabLst/>
                        <a:defRPr/>
                      </a:pPr>
                      <a:endParaRPr lang="fr-FR" sz="800" b="0" dirty="0">
                        <a:solidFill>
                          <a:srgbClr val="005791"/>
                        </a:solidFill>
                      </a:endParaRPr>
                    </a:p>
                  </a:txBody>
                  <a:tcPr marL="0" marR="0" marT="36000" marB="3600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indent="0" algn="ctr" defTabSz="914400" rtl="0" eaLnBrk="1" fontAlgn="auto" latinLnBrk="0" hangingPunct="1">
                        <a:lnSpc>
                          <a:spcPct val="100000"/>
                        </a:lnSpc>
                        <a:spcBef>
                          <a:spcPts val="0"/>
                        </a:spcBef>
                        <a:spcAft>
                          <a:spcPts val="0"/>
                        </a:spcAft>
                        <a:buClrTx/>
                        <a:buSzTx/>
                        <a:buFontTx/>
                        <a:buNone/>
                        <a:tabLst/>
                        <a:defRPr/>
                      </a:pPr>
                      <a:endParaRPr lang="fr-FR" sz="800" b="0" dirty="0">
                        <a:solidFill>
                          <a:srgbClr val="005791"/>
                        </a:solidFill>
                      </a:endParaRPr>
                    </a:p>
                  </a:txBody>
                  <a:tcPr marL="0" marR="0" marT="36000" marB="3600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indent="0" algn="ctr" defTabSz="914400" rtl="0" eaLnBrk="1" fontAlgn="auto" latinLnBrk="0" hangingPunct="1">
                        <a:lnSpc>
                          <a:spcPct val="100000"/>
                        </a:lnSpc>
                        <a:spcBef>
                          <a:spcPts val="0"/>
                        </a:spcBef>
                        <a:spcAft>
                          <a:spcPts val="0"/>
                        </a:spcAft>
                        <a:buClrTx/>
                        <a:buSzTx/>
                        <a:buFontTx/>
                        <a:buNone/>
                        <a:tabLst/>
                        <a:defRPr/>
                      </a:pPr>
                      <a:endParaRPr lang="fr-FR" sz="800" b="0" dirty="0">
                        <a:solidFill>
                          <a:srgbClr val="005791"/>
                        </a:solidFill>
                      </a:endParaRPr>
                    </a:p>
                  </a:txBody>
                  <a:tcPr marL="0" marR="0" marT="36000" marB="3600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indent="0" algn="ctr" defTabSz="914400" rtl="0" eaLnBrk="1" fontAlgn="auto" latinLnBrk="0" hangingPunct="1">
                        <a:lnSpc>
                          <a:spcPct val="100000"/>
                        </a:lnSpc>
                        <a:spcBef>
                          <a:spcPts val="0"/>
                        </a:spcBef>
                        <a:spcAft>
                          <a:spcPts val="0"/>
                        </a:spcAft>
                        <a:buClrTx/>
                        <a:buSzTx/>
                        <a:buFontTx/>
                        <a:buNone/>
                        <a:tabLst/>
                        <a:defRPr/>
                      </a:pPr>
                      <a:endParaRPr lang="fr-FR" sz="800" b="0" dirty="0">
                        <a:solidFill>
                          <a:srgbClr val="005791"/>
                        </a:solidFill>
                      </a:endParaRPr>
                    </a:p>
                  </a:txBody>
                  <a:tcPr marL="0" marR="0" marT="36000" marB="3600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indent="0" algn="ctr" defTabSz="914400" rtl="0" eaLnBrk="1" fontAlgn="auto" latinLnBrk="0" hangingPunct="1">
                        <a:lnSpc>
                          <a:spcPct val="100000"/>
                        </a:lnSpc>
                        <a:spcBef>
                          <a:spcPts val="0"/>
                        </a:spcBef>
                        <a:spcAft>
                          <a:spcPts val="0"/>
                        </a:spcAft>
                        <a:buClrTx/>
                        <a:buSzTx/>
                        <a:buFontTx/>
                        <a:buNone/>
                        <a:tabLst/>
                        <a:defRPr/>
                      </a:pPr>
                      <a:endParaRPr lang="fr-FR" sz="800" b="0" dirty="0">
                        <a:solidFill>
                          <a:srgbClr val="005791"/>
                        </a:solidFill>
                      </a:endParaRPr>
                    </a:p>
                  </a:txBody>
                  <a:tcPr marL="0" marR="0" marT="36000" marB="3600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indent="0" algn="ctr" defTabSz="914400" rtl="0" eaLnBrk="1" fontAlgn="auto" latinLnBrk="0" hangingPunct="1">
                        <a:lnSpc>
                          <a:spcPct val="100000"/>
                        </a:lnSpc>
                        <a:spcBef>
                          <a:spcPts val="0"/>
                        </a:spcBef>
                        <a:spcAft>
                          <a:spcPts val="0"/>
                        </a:spcAft>
                        <a:buClrTx/>
                        <a:buSzTx/>
                        <a:buFontTx/>
                        <a:buNone/>
                        <a:tabLst/>
                        <a:defRPr/>
                      </a:pPr>
                      <a:endParaRPr lang="fr-FR" sz="800" b="0" dirty="0">
                        <a:solidFill>
                          <a:srgbClr val="005791"/>
                        </a:solidFill>
                      </a:endParaRPr>
                    </a:p>
                  </a:txBody>
                  <a:tcPr marL="0" marR="0" marT="36000" marB="3600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indent="0" algn="ctr" defTabSz="914400" rtl="0" eaLnBrk="1" fontAlgn="auto" latinLnBrk="0" hangingPunct="1">
                        <a:lnSpc>
                          <a:spcPct val="100000"/>
                        </a:lnSpc>
                        <a:spcBef>
                          <a:spcPts val="0"/>
                        </a:spcBef>
                        <a:spcAft>
                          <a:spcPts val="0"/>
                        </a:spcAft>
                        <a:buClrTx/>
                        <a:buSzTx/>
                        <a:buFontTx/>
                        <a:buNone/>
                        <a:tabLst/>
                        <a:defRPr/>
                      </a:pPr>
                      <a:endParaRPr lang="fr-FR" sz="800" b="0" dirty="0">
                        <a:solidFill>
                          <a:srgbClr val="005791"/>
                        </a:solidFill>
                      </a:endParaRPr>
                    </a:p>
                  </a:txBody>
                  <a:tcPr marL="0" marR="0" marT="36000" marB="3600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indent="0" algn="ctr" defTabSz="914400" rtl="0" eaLnBrk="1" fontAlgn="auto" latinLnBrk="0" hangingPunct="1">
                        <a:lnSpc>
                          <a:spcPct val="100000"/>
                        </a:lnSpc>
                        <a:spcBef>
                          <a:spcPts val="0"/>
                        </a:spcBef>
                        <a:spcAft>
                          <a:spcPts val="0"/>
                        </a:spcAft>
                        <a:buClrTx/>
                        <a:buSzTx/>
                        <a:buFontTx/>
                        <a:buNone/>
                        <a:tabLst/>
                        <a:defRPr/>
                      </a:pPr>
                      <a:endParaRPr lang="fr-FR" sz="800" b="0" dirty="0">
                        <a:solidFill>
                          <a:srgbClr val="005791"/>
                        </a:solidFill>
                      </a:endParaRPr>
                    </a:p>
                  </a:txBody>
                  <a:tcPr marL="0" marR="0" marT="36000" marB="3600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indent="0" algn="ctr" defTabSz="914400" rtl="0" eaLnBrk="1" fontAlgn="auto" latinLnBrk="0" hangingPunct="1">
                        <a:lnSpc>
                          <a:spcPct val="100000"/>
                        </a:lnSpc>
                        <a:spcBef>
                          <a:spcPts val="0"/>
                        </a:spcBef>
                        <a:spcAft>
                          <a:spcPts val="0"/>
                        </a:spcAft>
                        <a:buClrTx/>
                        <a:buSzTx/>
                        <a:buFontTx/>
                        <a:buNone/>
                        <a:tabLst/>
                        <a:defRPr/>
                      </a:pPr>
                      <a:endParaRPr lang="fr-FR" sz="800" b="0" dirty="0">
                        <a:solidFill>
                          <a:srgbClr val="005791"/>
                        </a:solidFill>
                      </a:endParaRPr>
                    </a:p>
                  </a:txBody>
                  <a:tcPr marL="0" marR="0" marT="36000" marB="3600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indent="0" algn="ctr" defTabSz="914400" rtl="0" eaLnBrk="1" fontAlgn="auto" latinLnBrk="0" hangingPunct="1">
                        <a:lnSpc>
                          <a:spcPct val="100000"/>
                        </a:lnSpc>
                        <a:spcBef>
                          <a:spcPts val="0"/>
                        </a:spcBef>
                        <a:spcAft>
                          <a:spcPts val="0"/>
                        </a:spcAft>
                        <a:buClrTx/>
                        <a:buSzTx/>
                        <a:buFontTx/>
                        <a:buNone/>
                        <a:tabLst/>
                        <a:defRPr/>
                      </a:pPr>
                      <a:endParaRPr lang="fr-FR" sz="800" b="0" dirty="0">
                        <a:solidFill>
                          <a:srgbClr val="005791"/>
                        </a:solidFill>
                      </a:endParaRPr>
                    </a:p>
                  </a:txBody>
                  <a:tcPr marL="0" marR="0" marT="36000" marB="3600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indent="0" algn="ctr" defTabSz="914400" rtl="0" eaLnBrk="1" fontAlgn="auto" latinLnBrk="0" hangingPunct="1">
                        <a:lnSpc>
                          <a:spcPct val="100000"/>
                        </a:lnSpc>
                        <a:spcBef>
                          <a:spcPts val="0"/>
                        </a:spcBef>
                        <a:spcAft>
                          <a:spcPts val="0"/>
                        </a:spcAft>
                        <a:buClrTx/>
                        <a:buSzTx/>
                        <a:buFontTx/>
                        <a:buNone/>
                        <a:tabLst/>
                        <a:defRPr/>
                      </a:pPr>
                      <a:endParaRPr lang="fr-FR" sz="800" b="0" dirty="0">
                        <a:solidFill>
                          <a:srgbClr val="005791"/>
                        </a:solidFill>
                      </a:endParaRPr>
                    </a:p>
                  </a:txBody>
                  <a:tcPr marL="0" marR="0" marT="36000" marB="3600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fr-FR" sz="800" b="0" dirty="0">
                        <a:solidFill>
                          <a:srgbClr val="005791"/>
                        </a:solidFill>
                      </a:endParaRPr>
                    </a:p>
                  </a:txBody>
                  <a:tcPr marL="0" marR="0" marT="36000" marB="3600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fr-FR" sz="800" b="0" dirty="0">
                        <a:solidFill>
                          <a:srgbClr val="005791"/>
                        </a:solidFill>
                      </a:endParaRPr>
                    </a:p>
                  </a:txBody>
                  <a:tcPr marL="0" marR="0" marT="36000" marB="3600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extLst>
                  <a:ext uri="{0D108BD9-81ED-4DB2-BD59-A6C34878D82A}">
                    <a16:rowId xmlns:a16="http://schemas.microsoft.com/office/drawing/2014/main" val="10008"/>
                  </a:ext>
                </a:extLst>
              </a:tr>
            </a:tbl>
          </a:graphicData>
        </a:graphic>
      </p:graphicFrame>
      <p:sp>
        <p:nvSpPr>
          <p:cNvPr id="29" name="Rectangle 28"/>
          <p:cNvSpPr/>
          <p:nvPr/>
        </p:nvSpPr>
        <p:spPr>
          <a:xfrm>
            <a:off x="3730565" y="2938161"/>
            <a:ext cx="874386" cy="185499"/>
          </a:xfrm>
          <a:prstGeom prst="rect">
            <a:avLst/>
          </a:prstGeom>
          <a:solidFill>
            <a:srgbClr val="001EA0"/>
          </a:solidFill>
          <a:ln w="25400" cap="flat" cmpd="sng" algn="ctr">
            <a:noFill/>
            <a:prstDash val="solid"/>
          </a:ln>
          <a:effectLst/>
        </p:spPr>
        <p:txBody>
          <a:bodyPr rtlCol="0" anchor="ctr"/>
          <a:lstStyle/>
          <a:p>
            <a:pPr algn="ctr">
              <a:defRPr/>
            </a:pPr>
            <a:endParaRPr lang="fr-FR" kern="0">
              <a:solidFill>
                <a:srgbClr val="FFFFFF"/>
              </a:solidFill>
            </a:endParaRPr>
          </a:p>
        </p:txBody>
      </p:sp>
      <p:sp>
        <p:nvSpPr>
          <p:cNvPr id="30" name="Rectangle 29"/>
          <p:cNvSpPr/>
          <p:nvPr/>
        </p:nvSpPr>
        <p:spPr>
          <a:xfrm>
            <a:off x="4604951" y="3237327"/>
            <a:ext cx="5361636" cy="218107"/>
          </a:xfrm>
          <a:prstGeom prst="rect">
            <a:avLst/>
          </a:prstGeom>
          <a:solidFill>
            <a:srgbClr val="001EA0"/>
          </a:solidFill>
          <a:ln w="25400" cap="flat" cmpd="sng" algn="ctr">
            <a:noFill/>
            <a:prstDash val="solid"/>
          </a:ln>
          <a:effectLst/>
        </p:spPr>
        <p:txBody>
          <a:bodyPr rtlCol="0" anchor="ctr"/>
          <a:lstStyle/>
          <a:p>
            <a:pPr algn="ctr">
              <a:defRPr/>
            </a:pPr>
            <a:endParaRPr lang="fr-FR" kern="0">
              <a:solidFill>
                <a:srgbClr val="FFFFFF"/>
              </a:solidFill>
            </a:endParaRPr>
          </a:p>
        </p:txBody>
      </p:sp>
      <p:sp>
        <p:nvSpPr>
          <p:cNvPr id="31" name="Rectangle 30"/>
          <p:cNvSpPr/>
          <p:nvPr/>
        </p:nvSpPr>
        <p:spPr>
          <a:xfrm>
            <a:off x="9966586" y="3578469"/>
            <a:ext cx="1086677" cy="194038"/>
          </a:xfrm>
          <a:prstGeom prst="rect">
            <a:avLst/>
          </a:prstGeom>
          <a:solidFill>
            <a:srgbClr val="001EA0"/>
          </a:solidFill>
          <a:ln w="25400" cap="flat" cmpd="sng" algn="ctr">
            <a:noFill/>
            <a:prstDash val="solid"/>
          </a:ln>
          <a:effectLst/>
        </p:spPr>
        <p:txBody>
          <a:bodyPr rtlCol="0" anchor="ctr"/>
          <a:lstStyle/>
          <a:p>
            <a:pPr algn="ctr">
              <a:defRPr/>
            </a:pPr>
            <a:endParaRPr lang="fr-FR" kern="0">
              <a:solidFill>
                <a:srgbClr val="FFFFFF"/>
              </a:solidFill>
            </a:endParaRPr>
          </a:p>
        </p:txBody>
      </p:sp>
      <p:sp>
        <p:nvSpPr>
          <p:cNvPr id="43" name="Rectangle 42"/>
          <p:cNvSpPr/>
          <p:nvPr/>
        </p:nvSpPr>
        <p:spPr>
          <a:xfrm>
            <a:off x="2831316" y="2608822"/>
            <a:ext cx="870730" cy="169200"/>
          </a:xfrm>
          <a:prstGeom prst="rect">
            <a:avLst/>
          </a:prstGeom>
          <a:solidFill>
            <a:srgbClr val="001EA0"/>
          </a:solidFill>
          <a:ln w="25400" cap="flat" cmpd="sng" algn="ctr">
            <a:noFill/>
            <a:prstDash val="solid"/>
          </a:ln>
          <a:effectLst/>
        </p:spPr>
        <p:txBody>
          <a:bodyPr rtlCol="0" anchor="ctr"/>
          <a:lstStyle/>
          <a:p>
            <a:pPr algn="ctr">
              <a:defRPr/>
            </a:pPr>
            <a:endParaRPr lang="fr-FR" kern="0">
              <a:solidFill>
                <a:srgbClr val="FFFFFF"/>
              </a:solidFill>
            </a:endParaRPr>
          </a:p>
        </p:txBody>
      </p:sp>
    </p:spTree>
    <p:extLst>
      <p:ext uri="{BB962C8B-B14F-4D97-AF65-F5344CB8AC3E}">
        <p14:creationId xmlns:p14="http://schemas.microsoft.com/office/powerpoint/2010/main" val="225710429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09600" y="2784"/>
            <a:ext cx="10972800" cy="1143000"/>
          </a:xfrm>
        </p:spPr>
        <p:txBody>
          <a:bodyPr/>
          <a:lstStyle/>
          <a:p>
            <a:r>
              <a:rPr lang="fr-FR" dirty="0" smtClean="0"/>
              <a:t>Uses Cases</a:t>
            </a:r>
            <a:endParaRPr lang="fr-FR" dirty="0"/>
          </a:p>
        </p:txBody>
      </p:sp>
      <p:pic>
        <p:nvPicPr>
          <p:cNvPr id="3" name="Imag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64603" y="881449"/>
            <a:ext cx="8262793" cy="5910648"/>
          </a:xfrm>
          <a:prstGeom prst="rect">
            <a:avLst/>
          </a:prstGeom>
        </p:spPr>
      </p:pic>
    </p:spTree>
    <p:extLst>
      <p:ext uri="{BB962C8B-B14F-4D97-AF65-F5344CB8AC3E}">
        <p14:creationId xmlns:p14="http://schemas.microsoft.com/office/powerpoint/2010/main" val="26336700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09600" y="2784"/>
            <a:ext cx="10972800" cy="1143000"/>
          </a:xfrm>
        </p:spPr>
        <p:txBody>
          <a:bodyPr/>
          <a:lstStyle/>
          <a:p>
            <a:r>
              <a:rPr lang="fr-FR" dirty="0" smtClean="0"/>
              <a:t>MCD</a:t>
            </a:r>
            <a:endParaRPr lang="fr-FR" dirty="0"/>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9429" y="982204"/>
            <a:ext cx="8673142" cy="5828351"/>
          </a:xfrm>
          <a:prstGeom prst="rect">
            <a:avLst/>
          </a:prstGeom>
        </p:spPr>
      </p:pic>
    </p:spTree>
    <p:extLst>
      <p:ext uri="{BB962C8B-B14F-4D97-AF65-F5344CB8AC3E}">
        <p14:creationId xmlns:p14="http://schemas.microsoft.com/office/powerpoint/2010/main" val="20829934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09600" y="2784"/>
            <a:ext cx="10972800" cy="1143000"/>
          </a:xfrm>
        </p:spPr>
        <p:txBody>
          <a:bodyPr/>
          <a:lstStyle/>
          <a:p>
            <a:r>
              <a:rPr lang="fr-FR" dirty="0" smtClean="0"/>
              <a:t>MLD</a:t>
            </a:r>
            <a:endParaRPr lang="fr-FR" dirty="0"/>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11493" y="931206"/>
            <a:ext cx="7769014" cy="5780146"/>
          </a:xfrm>
          <a:prstGeom prst="rect">
            <a:avLst/>
          </a:prstGeom>
        </p:spPr>
      </p:pic>
    </p:spTree>
    <p:extLst>
      <p:ext uri="{BB962C8B-B14F-4D97-AF65-F5344CB8AC3E}">
        <p14:creationId xmlns:p14="http://schemas.microsoft.com/office/powerpoint/2010/main" val="372336433"/>
      </p:ext>
    </p:extLst>
  </p:cSld>
  <p:clrMapOvr>
    <a:masterClrMapping/>
  </p:clrMapOvr>
</p:sld>
</file>

<file path=ppt/theme/theme1.xml><?xml version="1.0" encoding="utf-8"?>
<a:theme xmlns:a="http://schemas.openxmlformats.org/drawingml/2006/main" name="Diseño predeterminado">
  <a:themeElements>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iseño predeterminado">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iseño predeterminado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iseño predeterminado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iseño predeterminado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iseño predeterminado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iseño predeterminado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iseño predeterminado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iseño predeterminado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iseño predeterminado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iseño predeterminado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iseño predeterminado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iseño predeterminado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2500</Template>
  <TotalTime>165</TotalTime>
  <Words>403</Words>
  <Application>Microsoft Office PowerPoint</Application>
  <PresentationFormat>Grand écran</PresentationFormat>
  <Paragraphs>77</Paragraphs>
  <Slides>6</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6</vt:i4>
      </vt:variant>
    </vt:vector>
  </HeadingPairs>
  <TitlesOfParts>
    <vt:vector size="10" baseType="lpstr">
      <vt:lpstr>Arial</vt:lpstr>
      <vt:lpstr>Verdana</vt:lpstr>
      <vt:lpstr>Wingdings</vt:lpstr>
      <vt:lpstr>Diseño predeterminado</vt:lpstr>
      <vt:lpstr>Cadrage Projet Chef d’Œuvre</vt:lpstr>
      <vt:lpstr>Synthèse du projet</vt:lpstr>
      <vt:lpstr>Plan de mise en œuvre</vt:lpstr>
      <vt:lpstr>Uses Cases</vt:lpstr>
      <vt:lpstr>MCD</vt:lpstr>
      <vt:lpstr>MLD</vt:lpstr>
    </vt:vector>
  </TitlesOfParts>
  <Company>DISFE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LONDEIX Matthieu</dc:creator>
  <cp:lastModifiedBy>SIMFOR078</cp:lastModifiedBy>
  <cp:revision>12</cp:revision>
  <dcterms:created xsi:type="dcterms:W3CDTF">2018-12-20T12:59:59Z</dcterms:created>
  <dcterms:modified xsi:type="dcterms:W3CDTF">2019-02-04T10:24:59Z</dcterms:modified>
</cp:coreProperties>
</file>