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4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8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1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1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9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9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39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C9D5-7C07-451E-875A-460DDB90F5EA}" type="datetimeFigureOut">
              <a:rPr lang="fr-FR" smtClean="0"/>
              <a:t>19/02/2019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4552-69F5-45EA-9720-ECAAF25D5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1102338"/>
            <a:ext cx="11318556" cy="5290457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DF00"/>
          </a:solidFill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11034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0" y="0"/>
            <a:ext cx="1166619" cy="11405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83412" y="6444734"/>
            <a:ext cx="101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Fira Sans" panose="020B0503050000020004" pitchFamily="34" charset="0"/>
              </a:rPr>
              <a:t>Bureau		Entraineur Jeune 1		Entraineur Jeune 2		Adultes</a:t>
            </a:r>
            <a:endParaRPr lang="fr-FR" dirty="0">
              <a:latin typeface="Fira Sans" panose="020B05030500000200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49866" y="1560901"/>
            <a:ext cx="68922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12700" cmpd="sng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rgbClr val="FFDF00">
                        <a:tint val="66000"/>
                        <a:satMod val="160000"/>
                      </a:srgbClr>
                    </a:gs>
                    <a:gs pos="50000">
                      <a:srgbClr val="FFDF00">
                        <a:tint val="44500"/>
                        <a:satMod val="160000"/>
                      </a:srgbClr>
                    </a:gs>
                    <a:gs pos="100000">
                      <a:srgbClr val="FFD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effectLst/>
              </a:rPr>
              <a:t>USM Volley Ball</a:t>
            </a:r>
            <a:endParaRPr lang="fr-FR" sz="8000" b="1" cap="none" spc="0" dirty="0">
              <a:ln w="12700" cmpd="sng">
                <a:solidFill>
                  <a:schemeClr val="accent2"/>
                </a:solidFill>
                <a:prstDash val="solid"/>
              </a:ln>
              <a:gradFill flip="none" rotWithShape="1">
                <a:gsLst>
                  <a:gs pos="0">
                    <a:srgbClr val="FFDF00">
                      <a:tint val="66000"/>
                      <a:satMod val="160000"/>
                    </a:srgbClr>
                  </a:gs>
                  <a:gs pos="50000">
                    <a:srgbClr val="FFDF00">
                      <a:tint val="44500"/>
                      <a:satMod val="160000"/>
                    </a:srgbClr>
                  </a:gs>
                  <a:gs pos="100000">
                    <a:srgbClr val="FFDF0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34543" y="3231779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Fira Sans" panose="020B0503050000020004" pitchFamily="34" charset="0"/>
              </a:rPr>
              <a:t>Présentation du club et des activités</a:t>
            </a:r>
            <a:endParaRPr lang="fr-FR" dirty="0">
              <a:latin typeface="Fira Sans" panose="020B05030500000200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34543" y="444695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Fira Sans" panose="020B0503050000020004" pitchFamily="34" charset="0"/>
              </a:rPr>
              <a:t>Articles de la vie du club</a:t>
            </a:r>
            <a:endParaRPr lang="fr-FR" dirty="0">
              <a:latin typeface="Fira Sans" panose="020B05030500000200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34543" y="5396184"/>
            <a:ext cx="3722914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Fira Sans" panose="020B0503050000020004" pitchFamily="34" charset="0"/>
              </a:rPr>
              <a:t>Poster un article pour Admin ou Capitaine</a:t>
            </a:r>
            <a:endParaRPr lang="fr-FR" dirty="0">
              <a:latin typeface="Fira Sans" panose="020B05030500000200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785628" y="8371"/>
            <a:ext cx="140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Fira Sans" panose="020B0503050000020004" pitchFamily="34" charset="0"/>
              </a:rPr>
              <a:t>Se connecter</a:t>
            </a:r>
          </a:p>
          <a:p>
            <a:pPr algn="ctr"/>
            <a:endParaRPr lang="fr-FR" sz="1600" b="1" dirty="0">
              <a:latin typeface="Fira Sans" panose="020B05030500000200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974276" y="269695"/>
            <a:ext cx="10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  <a:latin typeface="Fira Sans" panose="020B0503050000020004" pitchFamily="34" charset="0"/>
              </a:rPr>
              <a:t>Licencié</a:t>
            </a:r>
            <a:endParaRPr lang="fr-FR" dirty="0">
              <a:solidFill>
                <a:srgbClr val="0070C0"/>
              </a:solidFill>
              <a:latin typeface="Fira Sans" panose="020B05030500000200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939177" y="521627"/>
            <a:ext cx="109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  <a:latin typeface="Fira Sans" panose="020B0503050000020004" pitchFamily="34" charset="0"/>
              </a:rPr>
              <a:t>Capitaine</a:t>
            </a:r>
            <a:endParaRPr lang="fr-FR" dirty="0">
              <a:solidFill>
                <a:srgbClr val="00B050"/>
              </a:solidFill>
              <a:latin typeface="Fira Sans" panose="020B05030500000200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975783" y="755779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Fira Sans" panose="020B0503050000020004" pitchFamily="34" charset="0"/>
              </a:rPr>
              <a:t>Admin</a:t>
            </a:r>
            <a:endParaRPr lang="fr-FR" dirty="0">
              <a:solidFill>
                <a:srgbClr val="FF0000"/>
              </a:solidFill>
              <a:latin typeface="Fira Sans" panose="020B05030500000200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15" y="236121"/>
            <a:ext cx="10775412" cy="646331"/>
            <a:chOff x="10215" y="236121"/>
            <a:chExt cx="10775412" cy="646331"/>
          </a:xfrm>
        </p:grpSpPr>
        <p:grpSp>
          <p:nvGrpSpPr>
            <p:cNvPr id="3" name="Groupe 2"/>
            <p:cNvGrpSpPr/>
            <p:nvPr/>
          </p:nvGrpSpPr>
          <p:grpSpPr>
            <a:xfrm>
              <a:off x="6789998" y="236121"/>
              <a:ext cx="3995629" cy="646331"/>
              <a:chOff x="6789998" y="390024"/>
              <a:chExt cx="3995629" cy="646331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8969168" y="520406"/>
                <a:ext cx="18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Fira Sans" panose="020B0503050000020004" pitchFamily="34" charset="0"/>
                  </a:rPr>
                  <a:t>Les Partenaires</a:t>
                </a:r>
                <a:endParaRPr lang="fr-FR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" name="ZoneTexte 1"/>
              <p:cNvSpPr txBox="1"/>
              <p:nvPr/>
            </p:nvSpPr>
            <p:spPr>
              <a:xfrm>
                <a:off x="6789998" y="390024"/>
                <a:ext cx="1930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Fira Sans" panose="020B0503050000020004" pitchFamily="34" charset="0"/>
                  </a:rPr>
                  <a:t>Inscription</a:t>
                </a:r>
              </a:p>
              <a:p>
                <a:pPr algn="ctr"/>
                <a:r>
                  <a:rPr lang="fr-FR" dirty="0" smtClean="0">
                    <a:latin typeface="Fira Sans" panose="020B0503050000020004" pitchFamily="34" charset="0"/>
                  </a:rPr>
                  <a:t>Renouvellement</a:t>
                </a:r>
                <a:endParaRPr lang="fr-FR" dirty="0">
                  <a:latin typeface="Fira Sans" panose="020B0503050000020004" pitchFamily="34" charset="0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0215" y="374621"/>
              <a:ext cx="551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Fira Sans" panose="020B0503050000020004" pitchFamily="34" charset="0"/>
                </a:rPr>
                <a:t> </a:t>
              </a:r>
              <a:r>
                <a:rPr lang="fr-FR" dirty="0" smtClean="0">
                  <a:latin typeface="Fira Sans" panose="020B0503050000020004" pitchFamily="34" charset="0"/>
                </a:rPr>
                <a:t>   Accueil      Les Equipes       L’Agenda      Les </a:t>
              </a:r>
              <a:r>
                <a:rPr lang="fr-FR" dirty="0" smtClean="0">
                  <a:latin typeface="Fira Sans" panose="020B0503050000020004" pitchFamily="34" charset="0"/>
                </a:rPr>
                <a:t>Lieux</a:t>
              </a:r>
              <a:endParaRPr lang="fr-FR" dirty="0">
                <a:latin typeface="Fira Sans" panose="020B05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1102338"/>
            <a:ext cx="11318556" cy="529045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0555629" y="2438396"/>
            <a:ext cx="1475715" cy="212974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DF00"/>
          </a:solidFill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11034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0" y="0"/>
            <a:ext cx="1166619" cy="11405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10882" y="6444734"/>
            <a:ext cx="1048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Muli" panose="00000500000000000000" pitchFamily="2" charset="0"/>
              </a:rPr>
              <a:t>Bureau		Entraineur Jeune 1		Entraineur Jeune 2		Adultes</a:t>
            </a:r>
            <a:endParaRPr lang="fr-FR" dirty="0">
              <a:latin typeface="Muli" panose="000005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17804" y="1110343"/>
            <a:ext cx="455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Muli" panose="00000500000000000000" pitchFamily="2" charset="0"/>
              </a:rPr>
              <a:t>Agenda – Février 2019</a:t>
            </a:r>
            <a:endParaRPr lang="fr-FR" dirty="0">
              <a:latin typeface="Muli" panose="00000500000000000000" pitchFamily="2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5106"/>
              </p:ext>
            </p:extLst>
          </p:nvPr>
        </p:nvGraphicFramePr>
        <p:xfrm>
          <a:off x="1570370" y="1679958"/>
          <a:ext cx="8936200" cy="3816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Lundi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Mardi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Mercredi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Jeudi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Vendredi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Samedi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uli" panose="00000500000000000000" pitchFamily="2" charset="0"/>
                        </a:rPr>
                        <a:t>Dimanche</a:t>
                      </a:r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latin typeface="Muli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uli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104927" y="2139632"/>
            <a:ext cx="4829620" cy="3294746"/>
            <a:chOff x="3104927" y="2636108"/>
            <a:chExt cx="4829620" cy="3294746"/>
          </a:xfrm>
        </p:grpSpPr>
        <p:sp>
          <p:nvSpPr>
            <p:cNvPr id="3" name="ZoneTexte 2"/>
            <p:cNvSpPr txBox="1"/>
            <p:nvPr/>
          </p:nvSpPr>
          <p:spPr>
            <a:xfrm>
              <a:off x="3104927" y="2636108"/>
              <a:ext cx="998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1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807336" y="2636108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Muli" panose="00000500000000000000" pitchFamily="2" charset="0"/>
                </a:rPr>
                <a:t>Adulte D</a:t>
              </a:r>
              <a:endParaRPr lang="fr-FR" sz="1200" b="1" dirty="0">
                <a:solidFill>
                  <a:srgbClr val="0070C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07336" y="2913107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2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104927" y="3299002"/>
              <a:ext cx="998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1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807336" y="3299002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Muli" panose="00000500000000000000" pitchFamily="2" charset="0"/>
                </a:rPr>
                <a:t>Adulte D</a:t>
              </a:r>
              <a:endParaRPr lang="fr-FR" sz="1200" b="1" dirty="0">
                <a:solidFill>
                  <a:srgbClr val="0070C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807336" y="3576001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2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104927" y="3964456"/>
              <a:ext cx="998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1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807336" y="3964456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Muli" panose="00000500000000000000" pitchFamily="2" charset="0"/>
                </a:rPr>
                <a:t>Adulte D</a:t>
              </a:r>
              <a:endParaRPr lang="fr-FR" sz="1200" b="1" dirty="0">
                <a:solidFill>
                  <a:srgbClr val="0070C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807336" y="4241455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2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4927" y="4627350"/>
              <a:ext cx="998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1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807336" y="4627350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Muli" panose="00000500000000000000" pitchFamily="2" charset="0"/>
                </a:rPr>
                <a:t>Adulte D</a:t>
              </a:r>
              <a:endParaRPr lang="fr-FR" sz="1200" b="1" dirty="0">
                <a:solidFill>
                  <a:srgbClr val="0070C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807336" y="4828147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2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4927" y="5376856"/>
              <a:ext cx="998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1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807336" y="5376856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  <a:latin typeface="Muli" panose="00000500000000000000" pitchFamily="2" charset="0"/>
                </a:rPr>
                <a:t>Adulte D</a:t>
              </a:r>
              <a:endParaRPr lang="fr-FR" sz="1200" b="1" dirty="0">
                <a:solidFill>
                  <a:srgbClr val="0070C0"/>
                </a:solidFill>
                <a:latin typeface="Muli" panose="00000500000000000000" pitchFamily="2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807336" y="5653855"/>
              <a:ext cx="1127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00B0F0"/>
                  </a:solidFill>
                  <a:latin typeface="Muli" panose="00000500000000000000" pitchFamily="2" charset="0"/>
                </a:rPr>
                <a:t>Adulte 2</a:t>
              </a:r>
              <a:endParaRPr lang="fr-FR" sz="1200" b="1" dirty="0">
                <a:solidFill>
                  <a:srgbClr val="00B0F0"/>
                </a:solidFill>
                <a:latin typeface="Muli" panose="00000500000000000000" pitchFamily="2" charset="0"/>
              </a:endParaRPr>
            </a:p>
          </p:txBody>
        </p:sp>
      </p:grpSp>
      <p:sp>
        <p:nvSpPr>
          <p:cNvPr id="28" name="Ellipse 27"/>
          <p:cNvSpPr/>
          <p:nvPr/>
        </p:nvSpPr>
        <p:spPr>
          <a:xfrm>
            <a:off x="3219494" y="4889433"/>
            <a:ext cx="782595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0215" y="5672340"/>
            <a:ext cx="12181785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Muli" panose="00000500000000000000" pitchFamily="2" charset="0"/>
              </a:rPr>
              <a:t>Nom_Manifestation</a:t>
            </a:r>
            <a:r>
              <a:rPr lang="fr-FR" sz="1600" dirty="0" smtClean="0">
                <a:latin typeface="Muli" panose="00000500000000000000" pitchFamily="2" charset="0"/>
              </a:rPr>
              <a:t>      Type : </a:t>
            </a:r>
            <a:r>
              <a:rPr lang="fr-FR" sz="1600" dirty="0" err="1" smtClean="0">
                <a:latin typeface="Muli" panose="00000500000000000000" pitchFamily="2" charset="0"/>
              </a:rPr>
              <a:t>Periodique</a:t>
            </a:r>
            <a:r>
              <a:rPr lang="fr-FR" sz="1600" dirty="0">
                <a:latin typeface="Muli" panose="00000500000000000000" pitchFamily="2" charset="0"/>
              </a:rPr>
              <a:t>	</a:t>
            </a:r>
            <a:r>
              <a:rPr lang="fr-FR" sz="1600" dirty="0" smtClean="0">
                <a:latin typeface="Muli" panose="00000500000000000000" pitchFamily="2" charset="0"/>
              </a:rPr>
              <a:t>  </a:t>
            </a:r>
            <a:r>
              <a:rPr lang="fr-FR" sz="1600" dirty="0" smtClean="0">
                <a:latin typeface="Muli" panose="00000500000000000000" pitchFamily="2" charset="0"/>
              </a:rPr>
              <a:t>Créneau		Lieu		Statut		Disponibilité</a:t>
            </a:r>
            <a:endParaRPr lang="fr-FR" sz="1600" dirty="0">
              <a:latin typeface="Muli" panose="00000500000000000000" pitchFamily="2" charset="0"/>
            </a:endParaRPr>
          </a:p>
          <a:p>
            <a:r>
              <a:rPr lang="fr-FR" sz="1600" dirty="0" smtClean="0">
                <a:latin typeface="Muli" panose="00000500000000000000" pitchFamily="2" charset="0"/>
              </a:rPr>
              <a:t>		             </a:t>
            </a:r>
            <a:r>
              <a:rPr lang="fr-FR" sz="1600" dirty="0" smtClean="0">
                <a:latin typeface="Muli" panose="00000500000000000000" pitchFamily="2" charset="0"/>
              </a:rPr>
              <a:t>     </a:t>
            </a:r>
            <a:r>
              <a:rPr lang="fr-FR" sz="1600" dirty="0" smtClean="0">
                <a:latin typeface="Muli" panose="00000500000000000000" pitchFamily="2" charset="0"/>
              </a:rPr>
              <a:t>Ponctuelle	</a:t>
            </a:r>
            <a:r>
              <a:rPr lang="fr-FR" sz="1600" dirty="0" smtClean="0">
                <a:latin typeface="Muli" panose="00000500000000000000" pitchFamily="2" charset="0"/>
              </a:rPr>
              <a:t>  </a:t>
            </a:r>
            <a:r>
              <a:rPr lang="fr-FR" sz="1600" dirty="0" smtClean="0">
                <a:latin typeface="Muli" panose="00000500000000000000" pitchFamily="2" charset="0"/>
              </a:rPr>
              <a:t>Date / Heure	</a:t>
            </a:r>
            <a:r>
              <a:rPr lang="fr-FR" sz="1600" dirty="0" smtClean="0">
                <a:latin typeface="Muli" panose="00000500000000000000" pitchFamily="2" charset="0"/>
              </a:rPr>
              <a:t>Lieu</a:t>
            </a:r>
            <a:r>
              <a:rPr lang="fr-FR" sz="1600" dirty="0" smtClean="0">
                <a:latin typeface="Muli" panose="00000500000000000000" pitchFamily="2" charset="0"/>
              </a:rPr>
              <a:t>		Statut</a:t>
            </a:r>
            <a:endParaRPr lang="fr-FR" dirty="0">
              <a:latin typeface="Muli" panose="00000500000000000000" pitchFamily="2" charset="0"/>
            </a:endParaRPr>
          </a:p>
        </p:txBody>
      </p:sp>
      <p:cxnSp>
        <p:nvCxnSpPr>
          <p:cNvPr id="33" name="Connecteur droit 32"/>
          <p:cNvCxnSpPr>
            <a:stCxn id="28" idx="2"/>
          </p:cNvCxnSpPr>
          <p:nvPr/>
        </p:nvCxnSpPr>
        <p:spPr>
          <a:xfrm flipH="1" flipV="1">
            <a:off x="1383957" y="5018879"/>
            <a:ext cx="1835537" cy="9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383957" y="5027932"/>
            <a:ext cx="0" cy="64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10624386" y="2594919"/>
            <a:ext cx="1309815" cy="506371"/>
            <a:chOff x="10552670" y="2594919"/>
            <a:chExt cx="1309815" cy="506371"/>
          </a:xfrm>
        </p:grpSpPr>
        <p:sp>
          <p:nvSpPr>
            <p:cNvPr id="36" name="Plaque 35"/>
            <p:cNvSpPr/>
            <p:nvPr/>
          </p:nvSpPr>
          <p:spPr>
            <a:xfrm>
              <a:off x="10552670" y="2594919"/>
              <a:ext cx="1309815" cy="506371"/>
            </a:xfrm>
            <a:prstGeom prst="bevel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0626012" y="2659053"/>
              <a:ext cx="117143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Muli" panose="00000500000000000000" pitchFamily="2" charset="0"/>
                </a:rPr>
                <a:t>Ajouter</a:t>
              </a:r>
              <a:endParaRPr lang="fr-FR" dirty="0">
                <a:latin typeface="Muli" panose="00000500000000000000" pitchFamily="2" charset="0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0624384" y="3229353"/>
            <a:ext cx="1309815" cy="506371"/>
            <a:chOff x="10552670" y="2594919"/>
            <a:chExt cx="1309815" cy="506371"/>
          </a:xfrm>
        </p:grpSpPr>
        <p:sp>
          <p:nvSpPr>
            <p:cNvPr id="40" name="Plaque 39"/>
            <p:cNvSpPr/>
            <p:nvPr/>
          </p:nvSpPr>
          <p:spPr>
            <a:xfrm>
              <a:off x="10552670" y="2594919"/>
              <a:ext cx="1309815" cy="506371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0626012" y="2659053"/>
              <a:ext cx="117143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Muli" panose="00000500000000000000" pitchFamily="2" charset="0"/>
                </a:rPr>
                <a:t>Modifier</a:t>
              </a:r>
              <a:endParaRPr lang="fr-FR" dirty="0">
                <a:latin typeface="Muli" panose="00000500000000000000" pitchFamily="2" charset="0"/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10624385" y="3871558"/>
            <a:ext cx="1309815" cy="506371"/>
            <a:chOff x="10552670" y="2594919"/>
            <a:chExt cx="1309815" cy="506371"/>
          </a:xfrm>
        </p:grpSpPr>
        <p:sp>
          <p:nvSpPr>
            <p:cNvPr id="43" name="Plaque 42"/>
            <p:cNvSpPr/>
            <p:nvPr/>
          </p:nvSpPr>
          <p:spPr>
            <a:xfrm>
              <a:off x="10552670" y="2594919"/>
              <a:ext cx="1309815" cy="506371"/>
            </a:xfrm>
            <a:prstGeom prst="beve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626012" y="2659053"/>
              <a:ext cx="117143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latin typeface="Muli" panose="00000500000000000000" pitchFamily="2" charset="0"/>
                </a:rPr>
                <a:t>Supprimer</a:t>
              </a:r>
              <a:endParaRPr lang="fr-FR" sz="1600" dirty="0">
                <a:latin typeface="Muli" panose="00000500000000000000" pitchFamily="2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9901208" y="5947817"/>
            <a:ext cx="1702483" cy="3028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9921551" y="5956060"/>
            <a:ext cx="170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Sélectionné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754764" y="8371"/>
            <a:ext cx="1437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Muli" panose="00000500000000000000" pitchFamily="2" charset="0"/>
              </a:rPr>
              <a:t>Se connecter</a:t>
            </a:r>
          </a:p>
          <a:p>
            <a:pPr algn="ctr"/>
            <a:endParaRPr lang="fr-FR" sz="1600" b="1" dirty="0">
              <a:latin typeface="Muli" panose="00000500000000000000" pitchFamily="2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0985598" y="268871"/>
            <a:ext cx="10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  <a:latin typeface="Muli" panose="00000500000000000000" pitchFamily="2" charset="0"/>
              </a:rPr>
              <a:t>Licencié</a:t>
            </a:r>
            <a:endParaRPr lang="fr-FR" dirty="0">
              <a:solidFill>
                <a:srgbClr val="0070C0"/>
              </a:solidFill>
              <a:latin typeface="Muli" panose="00000500000000000000" pitchFamily="2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0985598" y="520854"/>
            <a:ext cx="108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  <a:latin typeface="Muli" panose="00000500000000000000" pitchFamily="2" charset="0"/>
              </a:rPr>
              <a:t>Capitaine</a:t>
            </a:r>
            <a:endParaRPr lang="fr-FR" dirty="0">
              <a:solidFill>
                <a:srgbClr val="00B050"/>
              </a:solidFill>
              <a:latin typeface="Muli" panose="00000500000000000000" pitchFamily="2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0993146" y="763784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Muli" panose="00000500000000000000" pitchFamily="2" charset="0"/>
              </a:rPr>
              <a:t>Admin</a:t>
            </a:r>
            <a:endParaRPr lang="fr-FR" dirty="0">
              <a:solidFill>
                <a:srgbClr val="FF0000"/>
              </a:solidFill>
              <a:latin typeface="Muli" panose="00000500000000000000" pitchFamily="2" charset="0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10215" y="236121"/>
            <a:ext cx="10744548" cy="646331"/>
            <a:chOff x="10215" y="236121"/>
            <a:chExt cx="10744548" cy="646331"/>
          </a:xfrm>
        </p:grpSpPr>
        <p:grpSp>
          <p:nvGrpSpPr>
            <p:cNvPr id="59" name="Groupe 58"/>
            <p:cNvGrpSpPr/>
            <p:nvPr/>
          </p:nvGrpSpPr>
          <p:grpSpPr>
            <a:xfrm>
              <a:off x="6688268" y="236121"/>
              <a:ext cx="4066495" cy="646331"/>
              <a:chOff x="6688268" y="390024"/>
              <a:chExt cx="4066495" cy="646331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8916173" y="520406"/>
                <a:ext cx="183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Muli" panose="00000500000000000000" pitchFamily="2" charset="0"/>
                  </a:rPr>
                  <a:t>Les Partenaires</a:t>
                </a:r>
                <a:endParaRPr lang="fr-FR" dirty="0">
                  <a:latin typeface="Muli" panose="00000500000000000000" pitchFamily="2" charset="0"/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6688268" y="390024"/>
                <a:ext cx="1963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Muli" panose="00000500000000000000" pitchFamily="2" charset="0"/>
                  </a:rPr>
                  <a:t>Inscription</a:t>
                </a:r>
              </a:p>
              <a:p>
                <a:pPr algn="ctr"/>
                <a:r>
                  <a:rPr lang="fr-FR" dirty="0" smtClean="0">
                    <a:latin typeface="Muli" panose="00000500000000000000" pitchFamily="2" charset="0"/>
                  </a:rPr>
                  <a:t>Renouvellement</a:t>
                </a:r>
                <a:endParaRPr lang="fr-FR" dirty="0">
                  <a:latin typeface="Muli" panose="00000500000000000000" pitchFamily="2" charset="0"/>
                </a:endParaRPr>
              </a:p>
            </p:txBody>
          </p:sp>
        </p:grpSp>
        <p:sp>
          <p:nvSpPr>
            <p:cNvPr id="60" name="ZoneTexte 59"/>
            <p:cNvSpPr txBox="1"/>
            <p:nvPr/>
          </p:nvSpPr>
          <p:spPr>
            <a:xfrm>
              <a:off x="10215" y="374621"/>
              <a:ext cx="551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Muli" panose="00000500000000000000" pitchFamily="2" charset="0"/>
                </a:rPr>
                <a:t>Accueil      </a:t>
              </a:r>
              <a:r>
                <a:rPr lang="fr-FR" dirty="0" smtClean="0">
                  <a:latin typeface="Muli" panose="00000500000000000000" pitchFamily="2" charset="0"/>
                </a:rPr>
                <a:t>Les Equipes	</a:t>
              </a:r>
              <a:r>
                <a:rPr lang="fr-FR" dirty="0" smtClean="0">
                  <a:latin typeface="Muli" panose="00000500000000000000" pitchFamily="2" charset="0"/>
                </a:rPr>
                <a:t>  </a:t>
              </a:r>
              <a:r>
                <a:rPr lang="fr-FR" dirty="0" smtClean="0">
                  <a:latin typeface="Muli" panose="00000500000000000000" pitchFamily="2" charset="0"/>
                </a:rPr>
                <a:t>L’Agenda</a:t>
              </a:r>
              <a:r>
                <a:rPr lang="fr-FR" dirty="0">
                  <a:latin typeface="Muli" panose="00000500000000000000" pitchFamily="2" charset="0"/>
                </a:rPr>
                <a:t> </a:t>
              </a:r>
              <a:r>
                <a:rPr lang="fr-FR" dirty="0" smtClean="0">
                  <a:latin typeface="Muli" panose="00000500000000000000" pitchFamily="2" charset="0"/>
                </a:rPr>
                <a:t>    </a:t>
              </a:r>
              <a:r>
                <a:rPr lang="fr-FR" dirty="0" smtClean="0">
                  <a:latin typeface="Muli" panose="00000500000000000000" pitchFamily="2" charset="0"/>
                </a:rPr>
                <a:t>  </a:t>
              </a:r>
              <a:r>
                <a:rPr lang="fr-FR" dirty="0" smtClean="0">
                  <a:latin typeface="Muli" panose="00000500000000000000" pitchFamily="2" charset="0"/>
                </a:rPr>
                <a:t>Les Lieux</a:t>
              </a:r>
              <a:endParaRPr lang="fr-FR" dirty="0">
                <a:latin typeface="Muli" panose="00000500000000000000" pitchFamily="2" charset="0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6661668" y="2028176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5361816" y="203198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949629" y="2028015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9231379" y="2028015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1557962" y="2027244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28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803108" y="2027244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29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102960" y="2027551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661668" y="4754685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361816" y="4758492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28</a:t>
            </a:r>
            <a:endParaRPr lang="fr-FR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7949629" y="4754524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9231379" y="4754524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fr-F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557962" y="475375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25</a:t>
            </a:r>
            <a:endParaRPr lang="fr-FR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2803108" y="475375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26</a:t>
            </a:r>
            <a:endParaRPr lang="fr-FR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4102960" y="4754060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27</a:t>
            </a:r>
            <a:endParaRPr lang="fr-FR" b="1" dirty="0"/>
          </a:p>
        </p:txBody>
      </p:sp>
      <p:sp>
        <p:nvSpPr>
          <p:cNvPr id="74" name="ZoneTexte 73"/>
          <p:cNvSpPr txBox="1"/>
          <p:nvPr/>
        </p:nvSpPr>
        <p:spPr>
          <a:xfrm>
            <a:off x="6691347" y="4075300"/>
            <a:ext cx="46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22</a:t>
            </a:r>
            <a:endParaRPr lang="fr-FR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5391496" y="4079107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21</a:t>
            </a:r>
            <a:endParaRPr lang="fr-FR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7979309" y="4075139"/>
            <a:ext cx="4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23</a:t>
            </a:r>
            <a:endParaRPr lang="fr-FR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9261059" y="4075139"/>
            <a:ext cx="42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24</a:t>
            </a:r>
            <a:endParaRPr lang="fr-FR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1587642" y="4074368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18</a:t>
            </a:r>
            <a:endParaRPr lang="fr-FR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2832788" y="4074368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19</a:t>
            </a:r>
            <a:endParaRPr lang="fr-FR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4132640" y="4074675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20</a:t>
            </a:r>
            <a:endParaRPr lang="fr-FR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6661668" y="3388975"/>
            <a:ext cx="4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15</a:t>
            </a:r>
            <a:endParaRPr lang="fr-FR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5361816" y="3392782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14</a:t>
            </a:r>
            <a:endParaRPr lang="fr-FR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949629" y="3388814"/>
            <a:ext cx="4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16</a:t>
            </a:r>
            <a:endParaRPr lang="fr-FR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9231379" y="3388814"/>
            <a:ext cx="45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17</a:t>
            </a:r>
            <a:endParaRPr lang="fr-FR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1557962" y="338804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11</a:t>
            </a:r>
            <a:endParaRPr lang="fr-FR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2803108" y="338804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12</a:t>
            </a:r>
            <a:endParaRPr lang="fr-FR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4102960" y="3388350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13</a:t>
            </a:r>
            <a:endParaRPr lang="fr-FR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6658796" y="2692075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358944" y="2695882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7946757" y="2691914"/>
            <a:ext cx="26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9</a:t>
            </a:r>
            <a:endParaRPr lang="fr-FR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9228507" y="2691914"/>
            <a:ext cx="45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10</a:t>
            </a:r>
            <a:endParaRPr lang="fr-FR" b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1555090" y="269114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93" name="ZoneTexte 92"/>
          <p:cNvSpPr txBox="1"/>
          <p:nvPr/>
        </p:nvSpPr>
        <p:spPr>
          <a:xfrm>
            <a:off x="2800236" y="2691143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sp>
        <p:nvSpPr>
          <p:cNvPr id="94" name="ZoneTexte 93"/>
          <p:cNvSpPr txBox="1"/>
          <p:nvPr/>
        </p:nvSpPr>
        <p:spPr>
          <a:xfrm>
            <a:off x="4100088" y="2691450"/>
            <a:ext cx="4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6</a:t>
            </a:r>
            <a:endParaRPr lang="fr-FR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4401752" y="2104398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Muli" panose="00000500000000000000" pitchFamily="2" charset="0"/>
              </a:rPr>
              <a:t>M11</a:t>
            </a:r>
            <a:r>
              <a:rPr lang="fr-FR" sz="1200" b="1" dirty="0" smtClean="0">
                <a:solidFill>
                  <a:srgbClr val="0070C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chemeClr val="accent2"/>
                </a:solidFill>
                <a:latin typeface="Muli" panose="00000500000000000000" pitchFamily="2" charset="0"/>
              </a:rPr>
              <a:t>M13</a:t>
            </a:r>
            <a:endParaRPr lang="fr-FR" sz="1200" b="1" dirty="0">
              <a:solidFill>
                <a:schemeClr val="accent2"/>
              </a:solidFill>
              <a:latin typeface="Muli" panose="00000500000000000000" pitchFamily="2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401752" y="2381397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92D050"/>
                </a:solidFill>
                <a:latin typeface="Muli" panose="00000500000000000000" pitchFamily="2" charset="0"/>
              </a:rPr>
              <a:t>M15</a:t>
            </a:r>
            <a:r>
              <a:rPr lang="fr-FR" sz="1200" b="1" dirty="0" smtClean="0">
                <a:solidFill>
                  <a:srgbClr val="00B0F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rgbClr val="7030A0"/>
                </a:solidFill>
                <a:latin typeface="Muli" panose="00000500000000000000" pitchFamily="2" charset="0"/>
              </a:rPr>
              <a:t>M17</a:t>
            </a:r>
            <a:endParaRPr lang="fr-FR" sz="1200" b="1" dirty="0">
              <a:solidFill>
                <a:srgbClr val="7030A0"/>
              </a:solidFill>
              <a:latin typeface="Muli" panose="00000500000000000000" pitchFamily="2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373268" y="2768278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Muli" panose="00000500000000000000" pitchFamily="2" charset="0"/>
              </a:rPr>
              <a:t>M11</a:t>
            </a:r>
            <a:r>
              <a:rPr lang="fr-FR" sz="1200" b="1" dirty="0" smtClean="0">
                <a:solidFill>
                  <a:srgbClr val="0070C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chemeClr val="accent2"/>
                </a:solidFill>
                <a:latin typeface="Muli" panose="00000500000000000000" pitchFamily="2" charset="0"/>
              </a:rPr>
              <a:t>M13</a:t>
            </a:r>
            <a:endParaRPr lang="fr-FR" sz="1200" b="1" dirty="0">
              <a:solidFill>
                <a:schemeClr val="accent2"/>
              </a:solidFill>
              <a:latin typeface="Muli" panose="00000500000000000000" pitchFamily="2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373268" y="3045277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92D050"/>
                </a:solidFill>
                <a:latin typeface="Muli" panose="00000500000000000000" pitchFamily="2" charset="0"/>
              </a:rPr>
              <a:t>M15</a:t>
            </a:r>
            <a:r>
              <a:rPr lang="fr-FR" sz="1200" b="1" dirty="0" smtClean="0">
                <a:solidFill>
                  <a:srgbClr val="00B0F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rgbClr val="7030A0"/>
                </a:solidFill>
                <a:latin typeface="Muli" panose="00000500000000000000" pitchFamily="2" charset="0"/>
              </a:rPr>
              <a:t>M17</a:t>
            </a:r>
            <a:endParaRPr lang="fr-FR" sz="1200" b="1" dirty="0">
              <a:solidFill>
                <a:srgbClr val="7030A0"/>
              </a:solidFill>
              <a:latin typeface="Muli" panose="00000500000000000000" pitchFamily="2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368156" y="3448835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Muli" panose="00000500000000000000" pitchFamily="2" charset="0"/>
              </a:rPr>
              <a:t>M11</a:t>
            </a:r>
            <a:r>
              <a:rPr lang="fr-FR" sz="1200" b="1" dirty="0" smtClean="0">
                <a:solidFill>
                  <a:srgbClr val="0070C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chemeClr val="accent2"/>
                </a:solidFill>
                <a:latin typeface="Muli" panose="00000500000000000000" pitchFamily="2" charset="0"/>
              </a:rPr>
              <a:t>M13</a:t>
            </a:r>
            <a:endParaRPr lang="fr-FR" sz="1200" b="1" dirty="0">
              <a:solidFill>
                <a:schemeClr val="accent2"/>
              </a:solidFill>
              <a:latin typeface="Muli" panose="00000500000000000000" pitchFamily="2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4368156" y="3725834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92D050"/>
                </a:solidFill>
                <a:latin typeface="Muli" panose="00000500000000000000" pitchFamily="2" charset="0"/>
              </a:rPr>
              <a:t>M15</a:t>
            </a:r>
            <a:r>
              <a:rPr lang="fr-FR" sz="1200" b="1" dirty="0" smtClean="0">
                <a:solidFill>
                  <a:srgbClr val="00B0F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rgbClr val="7030A0"/>
                </a:solidFill>
                <a:latin typeface="Muli" panose="00000500000000000000" pitchFamily="2" charset="0"/>
              </a:rPr>
              <a:t>M17</a:t>
            </a:r>
            <a:endParaRPr lang="fr-FR" sz="1200" b="1" dirty="0">
              <a:solidFill>
                <a:srgbClr val="7030A0"/>
              </a:solidFill>
              <a:latin typeface="Muli" panose="00000500000000000000" pitchFamily="2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368156" y="4146345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Muli" panose="00000500000000000000" pitchFamily="2" charset="0"/>
              </a:rPr>
              <a:t>M11</a:t>
            </a:r>
            <a:r>
              <a:rPr lang="fr-FR" sz="1200" b="1" dirty="0" smtClean="0">
                <a:solidFill>
                  <a:srgbClr val="0070C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chemeClr val="accent2"/>
                </a:solidFill>
                <a:latin typeface="Muli" panose="00000500000000000000" pitchFamily="2" charset="0"/>
              </a:rPr>
              <a:t>M13</a:t>
            </a:r>
            <a:endParaRPr lang="fr-FR" sz="1200" b="1" dirty="0">
              <a:solidFill>
                <a:schemeClr val="accent2"/>
              </a:solidFill>
              <a:latin typeface="Muli" panose="00000500000000000000" pitchFamily="2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4368156" y="4423344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92D050"/>
                </a:solidFill>
                <a:latin typeface="Muli" panose="00000500000000000000" pitchFamily="2" charset="0"/>
              </a:rPr>
              <a:t>M15</a:t>
            </a:r>
            <a:r>
              <a:rPr lang="fr-FR" sz="1200" b="1" dirty="0" smtClean="0">
                <a:solidFill>
                  <a:srgbClr val="00B0F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rgbClr val="7030A0"/>
                </a:solidFill>
                <a:latin typeface="Muli" panose="00000500000000000000" pitchFamily="2" charset="0"/>
              </a:rPr>
              <a:t>M17</a:t>
            </a:r>
            <a:endParaRPr lang="fr-FR" sz="1200" b="1" dirty="0">
              <a:solidFill>
                <a:srgbClr val="7030A0"/>
              </a:solidFill>
              <a:latin typeface="Muli" panose="00000500000000000000" pitchFamily="2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380273" y="4858377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Muli" panose="00000500000000000000" pitchFamily="2" charset="0"/>
              </a:rPr>
              <a:t>M11</a:t>
            </a:r>
            <a:r>
              <a:rPr lang="fr-FR" sz="1200" b="1" dirty="0" smtClean="0">
                <a:solidFill>
                  <a:srgbClr val="0070C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chemeClr val="accent2"/>
                </a:solidFill>
                <a:latin typeface="Muli" panose="00000500000000000000" pitchFamily="2" charset="0"/>
              </a:rPr>
              <a:t>M13</a:t>
            </a:r>
            <a:endParaRPr lang="fr-FR" sz="1200" b="1" dirty="0">
              <a:solidFill>
                <a:schemeClr val="accent2"/>
              </a:solidFill>
              <a:latin typeface="Muli" panose="00000500000000000000" pitchFamily="2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380273" y="5135376"/>
            <a:ext cx="112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92D050"/>
                </a:solidFill>
                <a:latin typeface="Muli" panose="00000500000000000000" pitchFamily="2" charset="0"/>
              </a:rPr>
              <a:t>M15</a:t>
            </a:r>
            <a:r>
              <a:rPr lang="fr-FR" sz="1200" b="1" dirty="0" smtClean="0">
                <a:solidFill>
                  <a:srgbClr val="00B0F0"/>
                </a:solidFill>
                <a:latin typeface="Muli" panose="00000500000000000000" pitchFamily="2" charset="0"/>
              </a:rPr>
              <a:t>    </a:t>
            </a:r>
            <a:r>
              <a:rPr lang="fr-FR" sz="1200" b="1" dirty="0" smtClean="0">
                <a:solidFill>
                  <a:srgbClr val="7030A0"/>
                </a:solidFill>
                <a:latin typeface="Muli" panose="00000500000000000000" pitchFamily="2" charset="0"/>
              </a:rPr>
              <a:t>M17</a:t>
            </a:r>
            <a:endParaRPr lang="fr-FR" sz="1200" b="1" dirty="0">
              <a:solidFill>
                <a:srgbClr val="7030A0"/>
              </a:solidFill>
              <a:latin typeface="Muli" panose="00000500000000000000" pitchFamily="2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841455" y="2764424"/>
            <a:ext cx="99803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Muli" panose="00000500000000000000" pitchFamily="2" charset="0"/>
              </a:rPr>
              <a:t>OPEN</a:t>
            </a:r>
            <a:endParaRPr lang="fr-FR" sz="12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773605" y="3488891"/>
            <a:ext cx="85541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Muli" panose="00000500000000000000" pitchFamily="2" charset="0"/>
              </a:rPr>
              <a:t>LOISIR 2</a:t>
            </a:r>
            <a:endParaRPr lang="fr-FR" sz="12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3098073" y="4397802"/>
            <a:ext cx="99803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Muli" panose="00000500000000000000" pitchFamily="2" charset="0"/>
              </a:rPr>
              <a:t>LOISIR 1</a:t>
            </a:r>
            <a:endParaRPr lang="fr-FR" sz="12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206343" y="4555367"/>
            <a:ext cx="73564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Muli" panose="00000500000000000000" pitchFamily="2" charset="0"/>
              </a:rPr>
              <a:t>HEITZ</a:t>
            </a:r>
            <a:endParaRPr lang="fr-FR" sz="12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1102338"/>
            <a:ext cx="11318556" cy="5290457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DF00"/>
          </a:solidFill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11034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0" y="0"/>
            <a:ext cx="1166619" cy="11405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92425" y="6444734"/>
            <a:ext cx="8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Dosis" panose="02010503020202060003" pitchFamily="2" charset="0"/>
              </a:rPr>
              <a:t>Bureau		Entraineur Jeune 1		Entraineur Jeune 2		Adultes</a:t>
            </a:r>
            <a:endParaRPr lang="fr-FR" dirty="0">
              <a:latin typeface="Dosis" panose="02010503020202060003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34543" y="1122334"/>
            <a:ext cx="372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Dosis" panose="02010503020202060003" pitchFamily="2" charset="0"/>
              </a:rPr>
              <a:t>Se connecter</a:t>
            </a:r>
            <a:endParaRPr lang="fr-FR" sz="3200" dirty="0">
              <a:latin typeface="Dosis" panose="02010503020202060003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34543" y="2962194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Dosis" panose="02010503020202060003" pitchFamily="2" charset="0"/>
              </a:rPr>
              <a:t>Nom Utilisateur :</a:t>
            </a:r>
            <a:endParaRPr lang="fr-FR" dirty="0">
              <a:latin typeface="Dosis" panose="02010503020202060003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34543" y="3603605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Dosis" panose="02010503020202060003" pitchFamily="2" charset="0"/>
              </a:rPr>
              <a:t>Mot de passe : </a:t>
            </a:r>
            <a:endParaRPr lang="fr-FR" dirty="0">
              <a:latin typeface="Dosis" panose="02010503020202060003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873212" y="8371"/>
            <a:ext cx="131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Dosis" panose="02010503020202060003" pitchFamily="2" charset="0"/>
              </a:rPr>
              <a:t>Se connecter</a:t>
            </a:r>
          </a:p>
          <a:p>
            <a:pPr algn="ctr"/>
            <a:endParaRPr lang="fr-FR" sz="1600" b="1" dirty="0">
              <a:latin typeface="Dosis" panose="02010503020202060003" pitchFamily="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045980" y="268871"/>
            <a:ext cx="10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  <a:latin typeface="Dosis" panose="02010503020202060003" pitchFamily="2" charset="0"/>
              </a:rPr>
              <a:t>Licencié</a:t>
            </a:r>
            <a:endParaRPr lang="fr-FR" dirty="0">
              <a:solidFill>
                <a:srgbClr val="0070C0"/>
              </a:solidFill>
              <a:latin typeface="Dosis" panose="02010503020202060003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045980" y="520854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  <a:latin typeface="Dosis" panose="02010503020202060003" pitchFamily="2" charset="0"/>
              </a:rPr>
              <a:t>Capitaine</a:t>
            </a:r>
            <a:endParaRPr lang="fr-FR" dirty="0">
              <a:solidFill>
                <a:srgbClr val="00B050"/>
              </a:solidFill>
              <a:latin typeface="Dosis" panose="02010503020202060003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053528" y="763784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Dosis" panose="02010503020202060003" pitchFamily="2" charset="0"/>
              </a:rPr>
              <a:t>Admin</a:t>
            </a:r>
            <a:endParaRPr lang="fr-FR" dirty="0">
              <a:solidFill>
                <a:srgbClr val="FF0000"/>
              </a:solidFill>
              <a:latin typeface="Dosis" panose="02010503020202060003" pitchFamily="2" charset="0"/>
            </a:endParaRPr>
          </a:p>
        </p:txBody>
      </p:sp>
      <p:sp>
        <p:nvSpPr>
          <p:cNvPr id="2" name="Cadre 1"/>
          <p:cNvSpPr/>
          <p:nvPr/>
        </p:nvSpPr>
        <p:spPr>
          <a:xfrm>
            <a:off x="5956160" y="3603605"/>
            <a:ext cx="1974671" cy="369332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/>
          <p:cNvSpPr/>
          <p:nvPr/>
        </p:nvSpPr>
        <p:spPr>
          <a:xfrm>
            <a:off x="5956159" y="2957530"/>
            <a:ext cx="1974671" cy="369332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88449" y="4055952"/>
            <a:ext cx="150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70C0"/>
                </a:solidFill>
                <a:latin typeface="Dosis" panose="02010503020202060003" pitchFamily="2" charset="0"/>
              </a:rPr>
              <a:t>Mot de passe oublié</a:t>
            </a:r>
            <a:endParaRPr lang="fr-FR" sz="1200" dirty="0">
              <a:solidFill>
                <a:srgbClr val="0070C0"/>
              </a:solidFill>
              <a:latin typeface="Dosis" panose="02010503020202060003" pitchFamily="2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10215" y="236121"/>
            <a:ext cx="10611516" cy="646331"/>
            <a:chOff x="10215" y="236121"/>
            <a:chExt cx="10611516" cy="646331"/>
          </a:xfrm>
        </p:grpSpPr>
        <p:grpSp>
          <p:nvGrpSpPr>
            <p:cNvPr id="25" name="Groupe 24"/>
            <p:cNvGrpSpPr/>
            <p:nvPr/>
          </p:nvGrpSpPr>
          <p:grpSpPr>
            <a:xfrm>
              <a:off x="6867632" y="236121"/>
              <a:ext cx="3754099" cy="646331"/>
              <a:chOff x="6867632" y="390024"/>
              <a:chExt cx="3754099" cy="646331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8916173" y="520406"/>
                <a:ext cx="1705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Dosis" panose="02010503020202060003" pitchFamily="2" charset="0"/>
                  </a:rPr>
                  <a:t>Les Partenaires</a:t>
                </a:r>
                <a:endParaRPr lang="fr-FR" dirty="0">
                  <a:latin typeface="Dosis" panose="02010503020202060003" pitchFamily="2" charset="0"/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6867632" y="390024"/>
                <a:ext cx="1784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Dosis" panose="02010503020202060003" pitchFamily="2" charset="0"/>
                  </a:rPr>
                  <a:t>Inscription</a:t>
                </a:r>
              </a:p>
              <a:p>
                <a:pPr algn="ctr"/>
                <a:r>
                  <a:rPr lang="fr-FR" dirty="0" smtClean="0">
                    <a:latin typeface="Dosis" panose="02010503020202060003" pitchFamily="2" charset="0"/>
                  </a:rPr>
                  <a:t>Renouvellement</a:t>
                </a:r>
                <a:endParaRPr lang="fr-FR" dirty="0">
                  <a:latin typeface="Dosis" panose="02010503020202060003" pitchFamily="2" charset="0"/>
                </a:endParaRPr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10215" y="374621"/>
              <a:ext cx="551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Dosis" panose="02010503020202060003" pitchFamily="2" charset="0"/>
                </a:rPr>
                <a:t>       Accueil         Les Equipes	       L’Agenda</a:t>
              </a:r>
              <a:r>
                <a:rPr lang="fr-FR" dirty="0">
                  <a:latin typeface="Dosis" panose="02010503020202060003" pitchFamily="2" charset="0"/>
                </a:rPr>
                <a:t> </a:t>
              </a:r>
              <a:r>
                <a:rPr lang="fr-FR" dirty="0" smtClean="0">
                  <a:latin typeface="Dosis" panose="02010503020202060003" pitchFamily="2" charset="0"/>
                </a:rPr>
                <a:t>        Les Lieux</a:t>
              </a:r>
              <a:endParaRPr lang="fr-FR" dirty="0">
                <a:latin typeface="Dosis" panose="0201050302020206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1102338"/>
            <a:ext cx="11318556" cy="5290457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DF00"/>
          </a:solidFill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11034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0" y="0"/>
            <a:ext cx="1166619" cy="11405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8792" y="6444734"/>
            <a:ext cx="117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omfortaa" panose="00000500000000000000" pitchFamily="2" charset="0"/>
              </a:rPr>
              <a:t>Bureau		Entraineur Jeune 1		Entraineur Jeune 2		Adultes</a:t>
            </a:r>
            <a:endParaRPr lang="fr-FR" dirty="0">
              <a:latin typeface="Comfortaa" panose="000005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34550" y="1119396"/>
            <a:ext cx="5322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omfortaa" panose="00000500000000000000" pitchFamily="2" charset="0"/>
              </a:rPr>
              <a:t>Inscription / Renouvellement</a:t>
            </a:r>
            <a:endParaRPr lang="fr-FR" sz="3200" dirty="0">
              <a:latin typeface="Comfortaa" panose="000005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601692" y="8371"/>
            <a:ext cx="159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Comfortaa" panose="00000500000000000000" pitchFamily="2" charset="0"/>
              </a:rPr>
              <a:t>Se connecter</a:t>
            </a:r>
          </a:p>
          <a:p>
            <a:pPr algn="ctr"/>
            <a:endParaRPr lang="fr-FR" sz="1600" b="1" dirty="0">
              <a:latin typeface="Comfortaa" panose="00000500000000000000" pitchFamily="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739884" y="268871"/>
            <a:ext cx="138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  <a:latin typeface="Comfortaa" panose="00000500000000000000" pitchFamily="2" charset="0"/>
              </a:rPr>
              <a:t>Licencié</a:t>
            </a:r>
            <a:endParaRPr lang="fr-FR" dirty="0">
              <a:solidFill>
                <a:srgbClr val="0070C0"/>
              </a:solidFill>
              <a:latin typeface="Comfortaa" panose="000005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83018" y="520854"/>
            <a:ext cx="1325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  <a:latin typeface="Comfortaa" panose="00000500000000000000" pitchFamily="2" charset="0"/>
              </a:rPr>
              <a:t>Capitaine</a:t>
            </a:r>
            <a:endParaRPr lang="fr-FR" dirty="0">
              <a:solidFill>
                <a:srgbClr val="00B050"/>
              </a:solidFill>
              <a:latin typeface="Comfortaa" panose="000005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932764" y="763784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Comfortaa" panose="00000500000000000000" pitchFamily="2" charset="0"/>
              </a:rPr>
              <a:t>Admin</a:t>
            </a:r>
            <a:endParaRPr lang="fr-FR" dirty="0">
              <a:solidFill>
                <a:srgbClr val="FF0000"/>
              </a:solidFill>
              <a:latin typeface="Comfortaa" panose="00000500000000000000" pitchFamily="2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62139" y="2498438"/>
            <a:ext cx="3722914" cy="373996"/>
            <a:chOff x="4234543" y="2957530"/>
            <a:chExt cx="3722914" cy="373996"/>
          </a:xfrm>
        </p:grpSpPr>
        <p:sp>
          <p:nvSpPr>
            <p:cNvPr id="13" name="ZoneTexte 12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Nom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19" name="Cadre 18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362139" y="3036385"/>
            <a:ext cx="3722914" cy="373996"/>
            <a:chOff x="4234543" y="2957530"/>
            <a:chExt cx="3722914" cy="373996"/>
          </a:xfrm>
        </p:grpSpPr>
        <p:sp>
          <p:nvSpPr>
            <p:cNvPr id="24" name="ZoneTexte 23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Prénom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25" name="Cadre 24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62139" y="3576183"/>
            <a:ext cx="3722914" cy="373996"/>
            <a:chOff x="4234543" y="2957530"/>
            <a:chExt cx="3722914" cy="373996"/>
          </a:xfrm>
        </p:grpSpPr>
        <p:sp>
          <p:nvSpPr>
            <p:cNvPr id="27" name="ZoneTexte 26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N° de rue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28" name="Cadre 27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62139" y="4111317"/>
            <a:ext cx="3722914" cy="373996"/>
            <a:chOff x="4234543" y="2957530"/>
            <a:chExt cx="3722914" cy="373996"/>
          </a:xfrm>
        </p:grpSpPr>
        <p:sp>
          <p:nvSpPr>
            <p:cNvPr id="30" name="ZoneTexte 29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Rue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31" name="Cadre 30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62139" y="4641787"/>
            <a:ext cx="3722914" cy="373996"/>
            <a:chOff x="4234543" y="2957530"/>
            <a:chExt cx="3722914" cy="373996"/>
          </a:xfrm>
        </p:grpSpPr>
        <p:sp>
          <p:nvSpPr>
            <p:cNvPr id="33" name="ZoneTexte 32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Code Postal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34" name="Cadre 33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62139" y="5197733"/>
            <a:ext cx="3722914" cy="373996"/>
            <a:chOff x="4234543" y="2957530"/>
            <a:chExt cx="3722914" cy="373996"/>
          </a:xfrm>
        </p:grpSpPr>
        <p:sp>
          <p:nvSpPr>
            <p:cNvPr id="39" name="ZoneTexte 38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Ville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40" name="Cadre 39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362139" y="5732867"/>
            <a:ext cx="3722914" cy="373996"/>
            <a:chOff x="4234543" y="2957530"/>
            <a:chExt cx="3722914" cy="373996"/>
          </a:xfrm>
        </p:grpSpPr>
        <p:sp>
          <p:nvSpPr>
            <p:cNvPr id="42" name="ZoneTexte 41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Mail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43" name="Cadre 42"/>
            <p:cNvSpPr/>
            <p:nvPr/>
          </p:nvSpPr>
          <p:spPr>
            <a:xfrm>
              <a:off x="5956159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4821310" y="2498443"/>
            <a:ext cx="4459015" cy="373996"/>
            <a:chOff x="4234543" y="2957530"/>
            <a:chExt cx="4459015" cy="373996"/>
          </a:xfrm>
        </p:grpSpPr>
        <p:sp>
          <p:nvSpPr>
            <p:cNvPr id="45" name="ZoneTexte 44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N° de Téléphone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46" name="Cadre 45"/>
            <p:cNvSpPr/>
            <p:nvPr/>
          </p:nvSpPr>
          <p:spPr>
            <a:xfrm>
              <a:off x="6718887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4821310" y="3036390"/>
            <a:ext cx="4459013" cy="373996"/>
            <a:chOff x="4234543" y="2957530"/>
            <a:chExt cx="4459013" cy="373996"/>
          </a:xfrm>
        </p:grpSpPr>
        <p:sp>
          <p:nvSpPr>
            <p:cNvPr id="48" name="ZoneTexte 47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mfortaa" panose="00000500000000000000" pitchFamily="2" charset="0"/>
                </a:rPr>
                <a:t>N° de </a:t>
              </a:r>
              <a:r>
                <a:rPr lang="fr-FR" dirty="0" smtClean="0">
                  <a:latin typeface="Comfortaa" panose="00000500000000000000" pitchFamily="2" charset="0"/>
                </a:rPr>
                <a:t>Portable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49" name="Cadre 48"/>
            <p:cNvSpPr/>
            <p:nvPr/>
          </p:nvSpPr>
          <p:spPr>
            <a:xfrm>
              <a:off x="6718885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4821310" y="3576188"/>
            <a:ext cx="4467359" cy="373996"/>
            <a:chOff x="4234543" y="2957530"/>
            <a:chExt cx="4467359" cy="373996"/>
          </a:xfrm>
        </p:grpSpPr>
        <p:sp>
          <p:nvSpPr>
            <p:cNvPr id="51" name="ZoneTexte 50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Date de Naissance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52" name="Cadre 51"/>
            <p:cNvSpPr/>
            <p:nvPr/>
          </p:nvSpPr>
          <p:spPr>
            <a:xfrm>
              <a:off x="6727231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4821310" y="4111322"/>
            <a:ext cx="4472434" cy="373996"/>
            <a:chOff x="4234543" y="2957530"/>
            <a:chExt cx="4472434" cy="373996"/>
          </a:xfrm>
        </p:grpSpPr>
        <p:sp>
          <p:nvSpPr>
            <p:cNvPr id="54" name="ZoneTexte 53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Nom d’utilisateur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55" name="Cadre 54"/>
            <p:cNvSpPr/>
            <p:nvPr/>
          </p:nvSpPr>
          <p:spPr>
            <a:xfrm>
              <a:off x="6732306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821310" y="4641792"/>
            <a:ext cx="4468309" cy="373996"/>
            <a:chOff x="4234543" y="2957530"/>
            <a:chExt cx="4468309" cy="373996"/>
          </a:xfrm>
        </p:grpSpPr>
        <p:sp>
          <p:nvSpPr>
            <p:cNvPr id="57" name="ZoneTexte 56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Mot de Passe :</a:t>
              </a:r>
              <a:endParaRPr lang="fr-FR" dirty="0">
                <a:latin typeface="Comfortaa" panose="00000500000000000000" pitchFamily="2" charset="0"/>
              </a:endParaRPr>
            </a:p>
          </p:txBody>
        </p:sp>
        <p:sp>
          <p:nvSpPr>
            <p:cNvPr id="58" name="Cadre 57"/>
            <p:cNvSpPr/>
            <p:nvPr/>
          </p:nvSpPr>
          <p:spPr>
            <a:xfrm>
              <a:off x="6728181" y="2957530"/>
              <a:ext cx="1974671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Comfortaa" panose="00000500000000000000" pitchFamily="2" charset="0"/>
              </a:endParaRPr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4829954" y="5379134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fortaa" panose="00000500000000000000" pitchFamily="2" charset="0"/>
              </a:rPr>
              <a:t>Formulaire de la Fédération:</a:t>
            </a:r>
            <a:endParaRPr lang="fr-FR" dirty="0">
              <a:latin typeface="Comfortaa" panose="00000500000000000000" pitchFamily="2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211" y="5079992"/>
            <a:ext cx="854444" cy="89186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73168" y="4764531"/>
            <a:ext cx="207802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omfortaa" panose="00000500000000000000" pitchFamily="2" charset="0"/>
              </a:rPr>
              <a:t>Champs pré rempli dans le cadre d’un renouvellement ou de la gestion de son espace.</a:t>
            </a:r>
            <a:endParaRPr lang="fr-FR" sz="1600" i="1" dirty="0">
              <a:latin typeface="Comfortaa" panose="00000500000000000000" pitchFamily="2" charset="0"/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68" y="2367440"/>
            <a:ext cx="1110130" cy="1093697"/>
          </a:xfrm>
          <a:prstGeom prst="rect">
            <a:avLst/>
          </a:prstGeom>
        </p:spPr>
      </p:pic>
      <p:grpSp>
        <p:nvGrpSpPr>
          <p:cNvPr id="60" name="Groupe 59"/>
          <p:cNvGrpSpPr/>
          <p:nvPr/>
        </p:nvGrpSpPr>
        <p:grpSpPr>
          <a:xfrm>
            <a:off x="10215" y="236121"/>
            <a:ext cx="10855449" cy="646331"/>
            <a:chOff x="10215" y="236121"/>
            <a:chExt cx="10855449" cy="646331"/>
          </a:xfrm>
        </p:grpSpPr>
        <p:grpSp>
          <p:nvGrpSpPr>
            <p:cNvPr id="61" name="Groupe 60"/>
            <p:cNvGrpSpPr/>
            <p:nvPr/>
          </p:nvGrpSpPr>
          <p:grpSpPr>
            <a:xfrm>
              <a:off x="6680719" y="236121"/>
              <a:ext cx="4184945" cy="646331"/>
              <a:chOff x="6680719" y="390024"/>
              <a:chExt cx="4184945" cy="646331"/>
            </a:xfrm>
          </p:grpSpPr>
          <p:sp>
            <p:nvSpPr>
              <p:cNvPr id="63" name="ZoneTexte 62"/>
              <p:cNvSpPr txBox="1"/>
              <p:nvPr/>
            </p:nvSpPr>
            <p:spPr>
              <a:xfrm>
                <a:off x="8796484" y="520406"/>
                <a:ext cx="2069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omfortaa" panose="00000500000000000000" pitchFamily="2" charset="0"/>
                  </a:rPr>
                  <a:t>Les Partenaires</a:t>
                </a:r>
                <a:endParaRPr lang="fr-FR" dirty="0">
                  <a:latin typeface="Comfortaa" panose="00000500000000000000" pitchFamily="2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6680719" y="390024"/>
                <a:ext cx="2076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Comfortaa" panose="00000500000000000000" pitchFamily="2" charset="0"/>
                  </a:rPr>
                  <a:t>Inscription</a:t>
                </a:r>
              </a:p>
              <a:p>
                <a:pPr algn="ctr"/>
                <a:r>
                  <a:rPr lang="fr-FR" dirty="0" smtClean="0">
                    <a:latin typeface="Comfortaa" panose="00000500000000000000" pitchFamily="2" charset="0"/>
                  </a:rPr>
                  <a:t>Renouvellement</a:t>
                </a:r>
                <a:endParaRPr lang="fr-FR" dirty="0">
                  <a:latin typeface="Comfortaa" panose="00000500000000000000" pitchFamily="2" charset="0"/>
                </a:endParaRPr>
              </a:p>
            </p:txBody>
          </p:sp>
        </p:grpSp>
        <p:sp>
          <p:nvSpPr>
            <p:cNvPr id="62" name="ZoneTexte 61"/>
            <p:cNvSpPr txBox="1"/>
            <p:nvPr/>
          </p:nvSpPr>
          <p:spPr>
            <a:xfrm>
              <a:off x="10215" y="374621"/>
              <a:ext cx="551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omfortaa" panose="00000500000000000000" pitchFamily="2" charset="0"/>
                </a:rPr>
                <a:t>Accueil   Les Equipes    L’Agenda     </a:t>
              </a:r>
              <a:r>
                <a:rPr lang="fr-FR" dirty="0" smtClean="0">
                  <a:latin typeface="Comfortaa" panose="00000500000000000000" pitchFamily="2" charset="0"/>
                </a:rPr>
                <a:t>Les Lieux</a:t>
              </a:r>
              <a:endParaRPr lang="fr-FR" dirty="0">
                <a:latin typeface="Comfortaa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1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1076355"/>
            <a:ext cx="11318556" cy="5290457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1110343"/>
            </a:xfrm>
            <a:prstGeom prst="rect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0" y="-16476"/>
            <a:ext cx="1166619" cy="11405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38354" y="6444734"/>
            <a:ext cx="1061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ven Pro" panose="00000500000000000000" pitchFamily="2" charset="0"/>
              </a:rPr>
              <a:t>Bureau		Entraineur Jeune 1		Entraineur Jeune 2		Adultes</a:t>
            </a:r>
            <a:endParaRPr lang="fr-FR" dirty="0">
              <a:latin typeface="Maven Pro" panose="000005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34543" y="1122334"/>
            <a:ext cx="3722914" cy="58477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Maven Pro" panose="00000500000000000000" pitchFamily="2" charset="0"/>
              </a:rPr>
              <a:t>Envoyer un mail</a:t>
            </a:r>
            <a:endParaRPr lang="fr-FR" sz="3200" dirty="0">
              <a:latin typeface="Maven Pro" panose="000005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765766" y="8371"/>
            <a:ext cx="142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Maven Pro" panose="00000500000000000000" pitchFamily="2" charset="0"/>
              </a:rPr>
              <a:t>Se connecter</a:t>
            </a:r>
          </a:p>
          <a:p>
            <a:pPr algn="ctr"/>
            <a:endParaRPr lang="fr-FR" sz="1600" b="1" dirty="0">
              <a:latin typeface="Maven Pro" panose="00000500000000000000" pitchFamily="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951089" y="268871"/>
            <a:ext cx="10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  <a:latin typeface="Maven Pro" panose="00000500000000000000" pitchFamily="2" charset="0"/>
              </a:rPr>
              <a:t>Licencié</a:t>
            </a:r>
            <a:endParaRPr lang="fr-FR" dirty="0">
              <a:solidFill>
                <a:srgbClr val="0070C0"/>
              </a:solidFill>
              <a:latin typeface="Maven Pro" panose="000005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957577" y="520854"/>
            <a:ext cx="105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  <a:latin typeface="Maven Pro" panose="00000500000000000000" pitchFamily="2" charset="0"/>
              </a:rPr>
              <a:t>Capitaine</a:t>
            </a:r>
            <a:endParaRPr lang="fr-FR" dirty="0">
              <a:solidFill>
                <a:srgbClr val="00B050"/>
              </a:solidFill>
              <a:latin typeface="Maven Pro" panose="000005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958637" y="763784"/>
            <a:ext cx="102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Maven Pro" panose="00000500000000000000" pitchFamily="2" charset="0"/>
              </a:rPr>
              <a:t>Admin</a:t>
            </a:r>
            <a:endParaRPr lang="fr-FR" dirty="0">
              <a:solidFill>
                <a:srgbClr val="FF0000"/>
              </a:solidFill>
              <a:latin typeface="Maven Pro" panose="00000500000000000000" pitchFamily="2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959696" y="2201571"/>
            <a:ext cx="7824744" cy="373996"/>
            <a:chOff x="4234543" y="2957530"/>
            <a:chExt cx="7824744" cy="373996"/>
          </a:xfrm>
        </p:grpSpPr>
        <p:sp>
          <p:nvSpPr>
            <p:cNvPr id="24" name="ZoneTexte 23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Maven Pro" panose="00000500000000000000" pitchFamily="2" charset="0"/>
                </a:rPr>
                <a:t>Destinataires :</a:t>
              </a:r>
              <a:endParaRPr lang="fr-FR" dirty="0">
                <a:latin typeface="Maven Pro" panose="00000500000000000000" pitchFamily="2" charset="0"/>
              </a:endParaRPr>
            </a:p>
          </p:txBody>
        </p:sp>
        <p:sp>
          <p:nvSpPr>
            <p:cNvPr id="25" name="Cadre 24"/>
            <p:cNvSpPr/>
            <p:nvPr/>
          </p:nvSpPr>
          <p:spPr>
            <a:xfrm>
              <a:off x="6218557" y="2957530"/>
              <a:ext cx="5840730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Maven Pro" panose="00000500000000000000" pitchFamily="2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1964367" y="2706789"/>
            <a:ext cx="7820073" cy="373996"/>
            <a:chOff x="4234543" y="2957530"/>
            <a:chExt cx="7820073" cy="373996"/>
          </a:xfrm>
        </p:grpSpPr>
        <p:sp>
          <p:nvSpPr>
            <p:cNvPr id="27" name="ZoneTexte 26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Maven Pro" panose="00000500000000000000" pitchFamily="2" charset="0"/>
                </a:rPr>
                <a:t>Objet :</a:t>
              </a:r>
              <a:endParaRPr lang="fr-FR" dirty="0">
                <a:latin typeface="Maven Pro" panose="00000500000000000000" pitchFamily="2" charset="0"/>
              </a:endParaRPr>
            </a:p>
          </p:txBody>
        </p:sp>
        <p:sp>
          <p:nvSpPr>
            <p:cNvPr id="28" name="Cadre 27"/>
            <p:cNvSpPr/>
            <p:nvPr/>
          </p:nvSpPr>
          <p:spPr>
            <a:xfrm>
              <a:off x="6218557" y="2957530"/>
              <a:ext cx="5836059" cy="369332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Maven Pro" panose="00000500000000000000" pitchFamily="2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1964367" y="3211922"/>
            <a:ext cx="7820073" cy="2705669"/>
            <a:chOff x="4234543" y="2957529"/>
            <a:chExt cx="7820073" cy="2705669"/>
          </a:xfrm>
        </p:grpSpPr>
        <p:sp>
          <p:nvSpPr>
            <p:cNvPr id="30" name="ZoneTexte 29"/>
            <p:cNvSpPr txBox="1"/>
            <p:nvPr/>
          </p:nvSpPr>
          <p:spPr>
            <a:xfrm>
              <a:off x="4234543" y="2962194"/>
              <a:ext cx="372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Maven Pro" panose="00000500000000000000" pitchFamily="2" charset="0"/>
                </a:rPr>
                <a:t>Corps du message :</a:t>
              </a:r>
              <a:endParaRPr lang="fr-FR" dirty="0">
                <a:latin typeface="Maven Pro" panose="00000500000000000000" pitchFamily="2" charset="0"/>
              </a:endParaRPr>
            </a:p>
          </p:txBody>
        </p:sp>
        <p:sp>
          <p:nvSpPr>
            <p:cNvPr id="31" name="Cadre 30"/>
            <p:cNvSpPr/>
            <p:nvPr/>
          </p:nvSpPr>
          <p:spPr>
            <a:xfrm>
              <a:off x="6218557" y="2957529"/>
              <a:ext cx="5836059" cy="2705669"/>
            </a:xfrm>
            <a:prstGeom prst="fram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Maven Pro" panose="00000500000000000000" pitchFamily="2" charset="0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3943710" y="2201571"/>
            <a:ext cx="574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Maven Pro" panose="00000500000000000000" pitchFamily="2" charset="0"/>
              </a:rPr>
              <a:t>Choix de l’équipe destinataire</a:t>
            </a:r>
            <a:endParaRPr lang="fr-FR" dirty="0">
              <a:solidFill>
                <a:schemeClr val="bg1">
                  <a:lumMod val="65000"/>
                </a:schemeClr>
              </a:solidFill>
              <a:latin typeface="Maven Pro" panose="00000500000000000000" pitchFamily="2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10334185" y="5354631"/>
            <a:ext cx="1309815" cy="506371"/>
            <a:chOff x="10552670" y="2594919"/>
            <a:chExt cx="1309815" cy="506371"/>
          </a:xfrm>
        </p:grpSpPr>
        <p:sp>
          <p:nvSpPr>
            <p:cNvPr id="33" name="Plaque 32"/>
            <p:cNvSpPr/>
            <p:nvPr/>
          </p:nvSpPr>
          <p:spPr>
            <a:xfrm>
              <a:off x="10552670" y="2594919"/>
              <a:ext cx="1309815" cy="506371"/>
            </a:xfrm>
            <a:prstGeom prst="bevel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Maven Pro" panose="00000500000000000000" pitchFamily="2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0626012" y="2659053"/>
              <a:ext cx="117143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Maven Pro" panose="00000500000000000000" pitchFamily="2" charset="0"/>
                </a:rPr>
                <a:t>Envoyer</a:t>
              </a:r>
              <a:endParaRPr lang="fr-FR" dirty="0">
                <a:latin typeface="Maven Pro" panose="00000500000000000000" pitchFamily="2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215" y="236121"/>
            <a:ext cx="10727534" cy="646331"/>
            <a:chOff x="10215" y="236121"/>
            <a:chExt cx="10727534" cy="646331"/>
          </a:xfrm>
        </p:grpSpPr>
        <p:grpSp>
          <p:nvGrpSpPr>
            <p:cNvPr id="37" name="Groupe 36"/>
            <p:cNvGrpSpPr/>
            <p:nvPr/>
          </p:nvGrpSpPr>
          <p:grpSpPr>
            <a:xfrm>
              <a:off x="6688268" y="236121"/>
              <a:ext cx="4049481" cy="646331"/>
              <a:chOff x="6688268" y="390024"/>
              <a:chExt cx="4049481" cy="646331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8916173" y="520406"/>
                <a:ext cx="182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Maven Pro" panose="00000500000000000000" pitchFamily="2" charset="0"/>
                  </a:rPr>
                  <a:t>Les Partenaires</a:t>
                </a:r>
                <a:endParaRPr lang="fr-FR" dirty="0">
                  <a:latin typeface="Maven Pro" panose="00000500000000000000" pitchFamily="2" charset="0"/>
                </a:endParaRPr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6688268" y="390024"/>
                <a:ext cx="1963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Maven Pro" panose="00000500000000000000" pitchFamily="2" charset="0"/>
                  </a:rPr>
                  <a:t>Inscription</a:t>
                </a:r>
              </a:p>
              <a:p>
                <a:pPr algn="ctr"/>
                <a:r>
                  <a:rPr lang="fr-FR" dirty="0" smtClean="0">
                    <a:latin typeface="Maven Pro" panose="00000500000000000000" pitchFamily="2" charset="0"/>
                  </a:rPr>
                  <a:t>Renouvellement</a:t>
                </a:r>
                <a:endParaRPr lang="fr-FR" dirty="0">
                  <a:latin typeface="Maven Pro" panose="00000500000000000000" pitchFamily="2" charset="0"/>
                </a:endParaRPr>
              </a:p>
            </p:txBody>
          </p:sp>
        </p:grpSp>
        <p:sp>
          <p:nvSpPr>
            <p:cNvPr id="38" name="ZoneTexte 37"/>
            <p:cNvSpPr txBox="1"/>
            <p:nvPr/>
          </p:nvSpPr>
          <p:spPr>
            <a:xfrm>
              <a:off x="10215" y="374621"/>
              <a:ext cx="551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Maven Pro" panose="00000500000000000000" pitchFamily="2" charset="0"/>
                </a:rPr>
                <a:t> </a:t>
              </a:r>
              <a:r>
                <a:rPr lang="fr-FR" dirty="0" smtClean="0">
                  <a:latin typeface="Maven Pro" panose="00000500000000000000" pitchFamily="2" charset="0"/>
                </a:rPr>
                <a:t>Accueil   </a:t>
              </a:r>
              <a:r>
                <a:rPr lang="fr-FR" dirty="0" smtClean="0">
                  <a:latin typeface="Maven Pro" panose="00000500000000000000" pitchFamily="2" charset="0"/>
                </a:rPr>
                <a:t>  </a:t>
              </a:r>
              <a:r>
                <a:rPr lang="fr-FR" dirty="0" smtClean="0">
                  <a:latin typeface="Maven Pro" panose="00000500000000000000" pitchFamily="2" charset="0"/>
                </a:rPr>
                <a:t>Les Equipes	  </a:t>
              </a:r>
              <a:r>
                <a:rPr lang="fr-FR" dirty="0" smtClean="0">
                  <a:latin typeface="Maven Pro" panose="00000500000000000000" pitchFamily="2" charset="0"/>
                </a:rPr>
                <a:t> </a:t>
              </a:r>
              <a:r>
                <a:rPr lang="fr-FR" dirty="0" smtClean="0">
                  <a:latin typeface="Maven Pro" panose="00000500000000000000" pitchFamily="2" charset="0"/>
                </a:rPr>
                <a:t>L’Agenda</a:t>
              </a:r>
              <a:r>
                <a:rPr lang="fr-FR" dirty="0">
                  <a:latin typeface="Maven Pro" panose="00000500000000000000" pitchFamily="2" charset="0"/>
                </a:rPr>
                <a:t> </a:t>
              </a:r>
              <a:r>
                <a:rPr lang="fr-FR" dirty="0" smtClean="0">
                  <a:latin typeface="Maven Pro" panose="00000500000000000000" pitchFamily="2" charset="0"/>
                </a:rPr>
                <a:t>  </a:t>
              </a:r>
              <a:r>
                <a:rPr lang="fr-FR" dirty="0" smtClean="0">
                  <a:latin typeface="Maven Pro" panose="00000500000000000000" pitchFamily="2" charset="0"/>
                </a:rPr>
                <a:t>   </a:t>
              </a:r>
              <a:r>
                <a:rPr lang="fr-FR" dirty="0" smtClean="0">
                  <a:latin typeface="Maven Pro" panose="00000500000000000000" pitchFamily="2" charset="0"/>
                </a:rPr>
                <a:t>Les Lieux</a:t>
              </a:r>
              <a:endParaRPr lang="fr-FR" dirty="0">
                <a:latin typeface="Maven Pro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9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298</Words>
  <Application>Microsoft Office PowerPoint</Application>
  <PresentationFormat>Grand écran</PresentationFormat>
  <Paragraphs>152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Dosis</vt:lpstr>
      <vt:lpstr>Fira Sans</vt:lpstr>
      <vt:lpstr>Maven Pro</vt:lpstr>
      <vt:lpstr>Muli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DISFE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LONDEIX Matthieu</dc:creator>
  <cp:lastModifiedBy>SIMFOR078</cp:lastModifiedBy>
  <cp:revision>22</cp:revision>
  <dcterms:created xsi:type="dcterms:W3CDTF">2019-02-18T13:09:35Z</dcterms:created>
  <dcterms:modified xsi:type="dcterms:W3CDTF">2019-02-19T13:15:33Z</dcterms:modified>
</cp:coreProperties>
</file>