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fld id="{45CC9A5D-1760-42B3-8E7D-AC4F05511227}" type="datetimeFigureOut">
              <a:rPr lang="fr-FR" smtClean="0"/>
              <a:t>19/02/2019</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1984336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45CC9A5D-1760-42B3-8E7D-AC4F05511227}" type="datetimeFigureOut">
              <a:rPr lang="fr-FR" smtClean="0"/>
              <a:t>19/02/2019</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112374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45CC9A5D-1760-42B3-8E7D-AC4F05511227}" type="datetimeFigureOut">
              <a:rPr lang="fr-FR" smtClean="0"/>
              <a:t>19/02/2019</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164433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fld id="{45CC9A5D-1760-42B3-8E7D-AC4F05511227}" type="datetimeFigureOut">
              <a:rPr lang="fr-FR" smtClean="0"/>
              <a:t>19/02/2019</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383147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1" y="1709739"/>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lvl1pPr>
              <a:defRPr/>
            </a:lvl1pPr>
          </a:lstStyle>
          <a:p>
            <a:fld id="{45CC9A5D-1760-42B3-8E7D-AC4F05511227}" type="datetimeFigureOut">
              <a:rPr lang="fr-FR" smtClean="0"/>
              <a:t>19/02/2019</a:t>
            </a:fld>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2627336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609600" y="1600201"/>
            <a:ext cx="5384800" cy="452596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97600" y="1600201"/>
            <a:ext cx="5384800" cy="452596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fld id="{45CC9A5D-1760-42B3-8E7D-AC4F05511227}" type="datetimeFigureOut">
              <a:rPr lang="fr-FR" smtClean="0"/>
              <a:t>19/02/2019</a:t>
            </a:fld>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159061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40317" y="365126"/>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40318" y="2505075"/>
            <a:ext cx="5158316"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71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fld id="{45CC9A5D-1760-42B3-8E7D-AC4F05511227}" type="datetimeFigureOut">
              <a:rPr lang="fr-FR" smtClean="0"/>
              <a:t>19/02/2019</a:t>
            </a:fld>
            <a:endParaRPr lang="fr-FR"/>
          </a:p>
        </p:txBody>
      </p:sp>
      <p:sp>
        <p:nvSpPr>
          <p:cNvPr id="8" name="Espace réservé du pied de page 7"/>
          <p:cNvSpPr>
            <a:spLocks noGrp="1"/>
          </p:cNvSpPr>
          <p:nvPr>
            <p:ph type="ftr" sz="quarter" idx="11"/>
          </p:nvPr>
        </p:nvSpPr>
        <p:spPr/>
        <p:txBody>
          <a:bodyPr/>
          <a:lstStyle>
            <a:lvl1pPr>
              <a:defRPr/>
            </a:lvl1pPr>
          </a:lstStyle>
          <a:p>
            <a:endParaRPr lang="fr-FR"/>
          </a:p>
        </p:txBody>
      </p:sp>
      <p:sp>
        <p:nvSpPr>
          <p:cNvPr id="9" name="Espace réservé du numéro de diapositive 8"/>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107954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lvl1pPr>
              <a:defRPr/>
            </a:lvl1pPr>
          </a:lstStyle>
          <a:p>
            <a:fld id="{45CC9A5D-1760-42B3-8E7D-AC4F05511227}" type="datetimeFigureOut">
              <a:rPr lang="fr-FR" smtClean="0"/>
              <a:t>19/02/2019</a:t>
            </a:fld>
            <a:endParaRPr lang="fr-FR"/>
          </a:p>
        </p:txBody>
      </p:sp>
      <p:sp>
        <p:nvSpPr>
          <p:cNvPr id="4" name="Espace réservé du pied de page 3"/>
          <p:cNvSpPr>
            <a:spLocks noGrp="1"/>
          </p:cNvSpPr>
          <p:nvPr>
            <p:ph type="ftr" sz="quarter" idx="11"/>
          </p:nvPr>
        </p:nvSpPr>
        <p:spPr/>
        <p:txBody>
          <a:bodyPr/>
          <a:lstStyle>
            <a:lvl1pPr>
              <a:defRPr/>
            </a:lvl1pPr>
          </a:lstStyle>
          <a:p>
            <a:endParaRPr lang="fr-FR"/>
          </a:p>
        </p:txBody>
      </p:sp>
      <p:sp>
        <p:nvSpPr>
          <p:cNvPr id="5" name="Espace réservé du numéro de diapositive 4"/>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44668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fld id="{45CC9A5D-1760-42B3-8E7D-AC4F05511227}" type="datetimeFigureOut">
              <a:rPr lang="fr-FR" smtClean="0"/>
              <a:t>19/02/2019</a:t>
            </a:fld>
            <a:endParaRPr lang="fr-FR"/>
          </a:p>
        </p:txBody>
      </p:sp>
      <p:sp>
        <p:nvSpPr>
          <p:cNvPr id="3" name="Espace réservé du pied de page 2"/>
          <p:cNvSpPr>
            <a:spLocks noGrp="1"/>
          </p:cNvSpPr>
          <p:nvPr>
            <p:ph type="ftr" sz="quarter" idx="11"/>
          </p:nvPr>
        </p:nvSpPr>
        <p:spPr/>
        <p:txBody>
          <a:bodyPr/>
          <a:lstStyle>
            <a:lvl1pPr>
              <a:defRPr/>
            </a:lvl1pPr>
          </a:lstStyle>
          <a:p>
            <a:endParaRPr lang="fr-FR"/>
          </a:p>
        </p:txBody>
      </p:sp>
      <p:sp>
        <p:nvSpPr>
          <p:cNvPr id="4" name="Espace réservé du numéro de diapositive 3"/>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41596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40318" y="457200"/>
            <a:ext cx="393276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fld id="{45CC9A5D-1760-42B3-8E7D-AC4F05511227}" type="datetimeFigureOut">
              <a:rPr lang="fr-FR" smtClean="0"/>
              <a:t>19/02/2019</a:t>
            </a:fld>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211365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40318" y="457200"/>
            <a:ext cx="393276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a:p>
        </p:txBody>
      </p:sp>
      <p:sp>
        <p:nvSpPr>
          <p:cNvPr id="4" name="Espace réservé du texte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fld id="{45CC9A5D-1760-42B3-8E7D-AC4F05511227}" type="datetimeFigureOut">
              <a:rPr lang="fr-FR" smtClean="0"/>
              <a:t>19/02/2019</a:t>
            </a:fld>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389EBCE9-6A0B-4302-AE31-837A682A7FBA}" type="slidenum">
              <a:rPr lang="fr-FR" smtClean="0"/>
              <a:t>‹N°›</a:t>
            </a:fld>
            <a:endParaRPr lang="fr-FR"/>
          </a:p>
        </p:txBody>
      </p:sp>
    </p:spTree>
    <p:extLst>
      <p:ext uri="{BB962C8B-B14F-4D97-AF65-F5344CB8AC3E}">
        <p14:creationId xmlns:p14="http://schemas.microsoft.com/office/powerpoint/2010/main" val="204879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fr-FR" smtClean="0"/>
              <a:t>Haga clic para cambiar el estilo de título	</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fr-FR" smtClean="0"/>
              <a:t>Haga clic para modificar el estilo de texto del patrón</a:t>
            </a:r>
          </a:p>
          <a:p>
            <a:pPr lvl="1"/>
            <a:r>
              <a:rPr lang="es-ES" altLang="fr-FR" smtClean="0"/>
              <a:t>Segundo nivel</a:t>
            </a:r>
          </a:p>
          <a:p>
            <a:pPr lvl="2"/>
            <a:r>
              <a:rPr lang="es-ES" altLang="fr-FR" smtClean="0"/>
              <a:t>Tercer nivel</a:t>
            </a:r>
          </a:p>
          <a:p>
            <a:pPr lvl="3"/>
            <a:r>
              <a:rPr lang="es-ES" altLang="fr-FR" smtClean="0"/>
              <a:t>Cuarto nivel</a:t>
            </a:r>
          </a:p>
          <a:p>
            <a:pPr lvl="4"/>
            <a:r>
              <a:rPr lang="es-ES" altLang="fr-FR" smtClean="0"/>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45CC9A5D-1760-42B3-8E7D-AC4F05511227}" type="datetimeFigureOut">
              <a:rPr lang="fr-FR" smtClean="0"/>
              <a:t>19/02/2019</a:t>
            </a:fld>
            <a:endParaRPr lang="fr-F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fr-F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89EBCE9-6A0B-4302-AE31-837A682A7FBA}" type="slidenum">
              <a:rPr lang="fr-FR" smtClean="0"/>
              <a:t>‹N°›</a:t>
            </a:fld>
            <a:endParaRPr lang="fr-FR"/>
          </a:p>
        </p:txBody>
      </p:sp>
    </p:spTree>
    <p:extLst>
      <p:ext uri="{BB962C8B-B14F-4D97-AF65-F5344CB8AC3E}">
        <p14:creationId xmlns:p14="http://schemas.microsoft.com/office/powerpoint/2010/main" val="3050803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Cadrage Projet Chef d’Œuvre</a:t>
            </a:r>
            <a:endParaRPr lang="fr-FR" dirty="0"/>
          </a:p>
        </p:txBody>
      </p:sp>
      <p:sp>
        <p:nvSpPr>
          <p:cNvPr id="3" name="Sous-titre 2"/>
          <p:cNvSpPr>
            <a:spLocks noGrp="1"/>
          </p:cNvSpPr>
          <p:nvPr>
            <p:ph type="subTitle" idx="1"/>
          </p:nvPr>
        </p:nvSpPr>
        <p:spPr>
          <a:xfrm>
            <a:off x="1524000" y="4258962"/>
            <a:ext cx="9144000" cy="998838"/>
          </a:xfrm>
        </p:spPr>
        <p:txBody>
          <a:bodyPr/>
          <a:lstStyle/>
          <a:p>
            <a:r>
              <a:rPr lang="fr-FR" dirty="0" smtClean="0"/>
              <a:t>Promotion Simplon – La Poste 3</a:t>
            </a:r>
          </a:p>
          <a:p>
            <a:r>
              <a:rPr lang="fr-FR" dirty="0" smtClean="0"/>
              <a:t>Matthieu LONDEIX</a:t>
            </a:r>
            <a:endParaRPr lang="fr-FR" dirty="0"/>
          </a:p>
        </p:txBody>
      </p:sp>
    </p:spTree>
    <p:extLst>
      <p:ext uri="{BB962C8B-B14F-4D97-AF65-F5344CB8AC3E}">
        <p14:creationId xmlns:p14="http://schemas.microsoft.com/office/powerpoint/2010/main" val="359514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2786"/>
            <a:ext cx="10972800" cy="1143000"/>
          </a:xfrm>
        </p:spPr>
        <p:txBody>
          <a:bodyPr/>
          <a:lstStyle/>
          <a:p>
            <a:pPr>
              <a:defRPr/>
            </a:pPr>
            <a:r>
              <a:rPr lang="fr-FR" dirty="0">
                <a:latin typeface="+mj-lt"/>
              </a:rPr>
              <a:t>Synthèse du projet</a:t>
            </a:r>
            <a:endParaRPr lang="fr-FR" dirty="0">
              <a:latin typeface="+mj-lt"/>
              <a:ea typeface="Verdana" panose="020B0604030504040204" pitchFamily="34" charset="0"/>
            </a:endParaRPr>
          </a:p>
        </p:txBody>
      </p:sp>
      <p:sp>
        <p:nvSpPr>
          <p:cNvPr id="21" name="Rectangle 20"/>
          <p:cNvSpPr/>
          <p:nvPr/>
        </p:nvSpPr>
        <p:spPr bwMode="auto">
          <a:xfrm>
            <a:off x="1599624" y="1075117"/>
            <a:ext cx="5664777" cy="252000"/>
          </a:xfrm>
          <a:prstGeom prst="rect">
            <a:avLst/>
          </a:prstGeom>
          <a:solidFill>
            <a:srgbClr val="005791"/>
          </a:solidFill>
          <a:ln>
            <a:solidFill>
              <a:schemeClr val="accent1"/>
            </a:solidFill>
          </a:ln>
          <a:effectLst/>
        </p:spPr>
        <p:txBody>
          <a:bodyPr lIns="72000" rIns="0" anchor="ctr"/>
          <a:lstStyle/>
          <a:p>
            <a:pPr algn="ctr">
              <a:buSzPct val="100000"/>
              <a:defRPr/>
            </a:pPr>
            <a:r>
              <a:rPr lang="fr-FR" sz="1400" b="1" kern="0" dirty="0">
                <a:solidFill>
                  <a:srgbClr val="FFFFFF"/>
                </a:solidFill>
                <a:cs typeface="Arial" pitchFamily="34" charset="0"/>
              </a:rPr>
              <a:t>Objectifs</a:t>
            </a:r>
          </a:p>
        </p:txBody>
      </p:sp>
      <p:sp>
        <p:nvSpPr>
          <p:cNvPr id="22" name="Rectangle 21"/>
          <p:cNvSpPr/>
          <p:nvPr/>
        </p:nvSpPr>
        <p:spPr bwMode="auto">
          <a:xfrm>
            <a:off x="1599624" y="2590045"/>
            <a:ext cx="5664777" cy="252000"/>
          </a:xfrm>
          <a:prstGeom prst="rect">
            <a:avLst/>
          </a:prstGeom>
          <a:solidFill>
            <a:srgbClr val="005791"/>
          </a:solidFill>
          <a:ln>
            <a:solidFill>
              <a:schemeClr val="accent1"/>
            </a:solidFill>
          </a:ln>
          <a:effectLst/>
        </p:spPr>
        <p:txBody>
          <a:bodyPr lIns="72000" rIns="0" anchor="ctr"/>
          <a:lstStyle/>
          <a:p>
            <a:pPr algn="ctr">
              <a:buSzPct val="100000"/>
              <a:defRPr/>
            </a:pPr>
            <a:r>
              <a:rPr lang="fr-FR" sz="1400" b="1" kern="0" dirty="0">
                <a:solidFill>
                  <a:srgbClr val="FFFFFF"/>
                </a:solidFill>
                <a:cs typeface="Arial" pitchFamily="34" charset="0"/>
              </a:rPr>
              <a:t>Périmètre</a:t>
            </a:r>
          </a:p>
        </p:txBody>
      </p:sp>
      <p:sp>
        <p:nvSpPr>
          <p:cNvPr id="23" name="Content Placeholder 8"/>
          <p:cNvSpPr txBox="1">
            <a:spLocks/>
          </p:cNvSpPr>
          <p:nvPr/>
        </p:nvSpPr>
        <p:spPr>
          <a:xfrm>
            <a:off x="1599624" y="1327118"/>
            <a:ext cx="5664777" cy="1152000"/>
          </a:xfrm>
          <a:prstGeom prst="rect">
            <a:avLst/>
          </a:prstGeom>
          <a:solidFill>
            <a:srgbClr val="FFFFFF"/>
          </a:solidFill>
          <a:ln>
            <a:solidFill>
              <a:srgbClr val="001EA0"/>
            </a:solidFill>
          </a:ln>
        </p:spPr>
        <p:txBody>
          <a:bodyPr lIns="72000" tIns="72000"/>
          <a:lstStyle>
            <a:lvl1pPr marL="342900" indent="-342900" algn="l" rtl="0" eaLnBrk="1" fontAlgn="base" hangingPunct="1">
              <a:spcBef>
                <a:spcPct val="20000"/>
              </a:spcBef>
              <a:spcAft>
                <a:spcPct val="0"/>
              </a:spcAft>
              <a:buFont typeface="Wingdings" pitchFamily="2" charset="2"/>
              <a:defRPr lang="fr-FR" altLang="fr-FR" noProof="1" smtClean="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85000"/>
              <a:buFont typeface="Wingdings" pitchFamily="2" charset="2"/>
              <a:buChar char="n"/>
              <a:defRPr lang="fr-FR" altLang="fr-FR" sz="1600" noProof="1" smtClean="0">
                <a:solidFill>
                  <a:schemeClr val="tx1"/>
                </a:solidFill>
                <a:latin typeface="+mn-lt"/>
                <a:ea typeface="+mn-ea"/>
              </a:defRPr>
            </a:lvl2pPr>
            <a:lvl3pPr marL="1143000" indent="-228600" algn="l" rtl="0" eaLnBrk="1" fontAlgn="base" hangingPunct="1">
              <a:spcBef>
                <a:spcPct val="20000"/>
              </a:spcBef>
              <a:spcAft>
                <a:spcPct val="0"/>
              </a:spcAft>
              <a:buSzPct val="85000"/>
              <a:buFont typeface="Wingdings" pitchFamily="2" charset="2"/>
              <a:buChar char="n"/>
              <a:defRPr lang="fr-FR" altLang="fr-FR" sz="1400" noProof="1" smtClean="0">
                <a:solidFill>
                  <a:schemeClr val="tx1"/>
                </a:solidFill>
                <a:latin typeface="+mn-lt"/>
                <a:ea typeface="+mn-ea"/>
              </a:defRPr>
            </a:lvl3pPr>
            <a:lvl4pPr marL="1600200" indent="-228600" algn="l" rtl="0" eaLnBrk="1" fontAlgn="base" hangingPunct="1">
              <a:spcBef>
                <a:spcPct val="20000"/>
              </a:spcBef>
              <a:spcAft>
                <a:spcPct val="0"/>
              </a:spcAft>
              <a:buFont typeface="Verdana" pitchFamily="34" charset="0"/>
              <a:buChar char="–"/>
              <a:defRPr lang="fr-FR" altLang="fr-FR" sz="1400" noProof="1" smtClean="0">
                <a:solidFill>
                  <a:schemeClr val="tx1"/>
                </a:solidFill>
                <a:latin typeface="+mn-lt"/>
                <a:ea typeface="+mn-ea"/>
              </a:defRPr>
            </a:lvl4pPr>
            <a:lvl5pPr marL="2057400" indent="-228600" algn="l" rtl="0" eaLnBrk="1" fontAlgn="base" hangingPunct="1">
              <a:spcBef>
                <a:spcPct val="20000"/>
              </a:spcBef>
              <a:spcAft>
                <a:spcPct val="0"/>
              </a:spcAft>
              <a:buFont typeface="Alstom" pitchFamily="-96" charset="0"/>
              <a:buChar char="−"/>
              <a:defRPr lang="fr-FR" altLang="fr-FR" sz="1200" noProof="1" smtClean="0">
                <a:solidFill>
                  <a:schemeClr val="tx1"/>
                </a:solidFill>
                <a:latin typeface="+mn-lt"/>
                <a:ea typeface="+mn-ea"/>
              </a:defRPr>
            </a:lvl5pPr>
            <a:lvl6pPr marL="2514600" indent="-228600" algn="l" rtl="0" eaLnBrk="1" fontAlgn="base" hangingPunct="1">
              <a:spcBef>
                <a:spcPct val="20000"/>
              </a:spcBef>
              <a:spcAft>
                <a:spcPct val="0"/>
              </a:spcAft>
              <a:buFont typeface="Alstom" pitchFamily="-96" charset="0"/>
              <a:buChar char="−"/>
              <a:defRPr sz="1200">
                <a:solidFill>
                  <a:schemeClr val="tx1"/>
                </a:solidFill>
                <a:latin typeface="+mn-lt"/>
              </a:defRPr>
            </a:lvl6pPr>
            <a:lvl7pPr marL="2971800" indent="-228600" algn="l" rtl="0" eaLnBrk="1" fontAlgn="base" hangingPunct="1">
              <a:spcBef>
                <a:spcPct val="20000"/>
              </a:spcBef>
              <a:spcAft>
                <a:spcPct val="0"/>
              </a:spcAft>
              <a:buFont typeface="Alstom" pitchFamily="-96" charset="0"/>
              <a:buChar char="−"/>
              <a:defRPr sz="1200">
                <a:solidFill>
                  <a:schemeClr val="tx1"/>
                </a:solidFill>
                <a:latin typeface="+mn-lt"/>
              </a:defRPr>
            </a:lvl7pPr>
            <a:lvl8pPr marL="3429000" indent="-228600" algn="l" rtl="0" eaLnBrk="1" fontAlgn="base" hangingPunct="1">
              <a:spcBef>
                <a:spcPct val="20000"/>
              </a:spcBef>
              <a:spcAft>
                <a:spcPct val="0"/>
              </a:spcAft>
              <a:buFont typeface="Alstom" pitchFamily="-96" charset="0"/>
              <a:buChar char="−"/>
              <a:defRPr sz="1200">
                <a:solidFill>
                  <a:schemeClr val="tx1"/>
                </a:solidFill>
                <a:latin typeface="+mn-lt"/>
              </a:defRPr>
            </a:lvl8pPr>
            <a:lvl9pPr marL="3886200" indent="-228600" algn="l" rtl="0" eaLnBrk="1" fontAlgn="base" hangingPunct="1">
              <a:spcBef>
                <a:spcPct val="20000"/>
              </a:spcBef>
              <a:spcAft>
                <a:spcPct val="0"/>
              </a:spcAft>
              <a:buFont typeface="Alstom" pitchFamily="-96" charset="0"/>
              <a:buChar char="−"/>
              <a:defRPr sz="1200">
                <a:solidFill>
                  <a:schemeClr val="tx1"/>
                </a:solidFill>
                <a:latin typeface="+mn-lt"/>
              </a:defRPr>
            </a:lvl9pPr>
          </a:lstStyle>
          <a:p>
            <a:pPr marL="174625" lvl="1" indent="-174625">
              <a:spcBef>
                <a:spcPts val="600"/>
              </a:spcBef>
              <a:buClr>
                <a:srgbClr val="001EA0"/>
              </a:buClr>
              <a:buSzPct val="100000"/>
              <a:buFont typeface="Wingdings" pitchFamily="2" charset="2"/>
              <a:buChar char="§"/>
              <a:defRPr/>
            </a:pPr>
            <a:r>
              <a:rPr lang="fr-FR" altLang="fr-FR" sz="1000" kern="0" dirty="0">
                <a:solidFill>
                  <a:srgbClr val="005791"/>
                </a:solidFill>
              </a:rPr>
              <a:t>Mettre en œuvre </a:t>
            </a:r>
            <a:r>
              <a:rPr lang="fr-FR" altLang="fr-FR" sz="1000" kern="0" dirty="0" smtClean="0">
                <a:solidFill>
                  <a:srgbClr val="005791"/>
                </a:solidFill>
              </a:rPr>
              <a:t>un site internet pour un club de Volley Ball</a:t>
            </a:r>
            <a:endParaRPr lang="fr-FR" altLang="fr-FR" sz="1000" kern="0" dirty="0">
              <a:solidFill>
                <a:srgbClr val="005791"/>
              </a:solidFill>
            </a:endParaRPr>
          </a:p>
          <a:p>
            <a:pPr marL="174625" lvl="1" indent="-174625">
              <a:spcBef>
                <a:spcPts val="600"/>
              </a:spcBef>
              <a:buClr>
                <a:srgbClr val="001EA0"/>
              </a:buClr>
              <a:buSzPct val="100000"/>
              <a:buFont typeface="Wingdings" pitchFamily="2" charset="2"/>
              <a:buChar char="§"/>
              <a:defRPr/>
            </a:pPr>
            <a:r>
              <a:rPr lang="fr-FR" altLang="fr-FR" sz="1000" kern="0" dirty="0" smtClean="0">
                <a:solidFill>
                  <a:srgbClr val="005791"/>
                </a:solidFill>
              </a:rPr>
              <a:t>Contribuer à faciliter les tâches administratives par le biais de page de création et / ou renouvellement de licence, extraction des tables dans un tableur …</a:t>
            </a:r>
          </a:p>
          <a:p>
            <a:pPr marL="174625" lvl="1" indent="-174625">
              <a:spcBef>
                <a:spcPts val="600"/>
              </a:spcBef>
              <a:buClr>
                <a:srgbClr val="001EA0"/>
              </a:buClr>
              <a:buSzPct val="100000"/>
              <a:buFont typeface="Wingdings" pitchFamily="2" charset="2"/>
              <a:buChar char="§"/>
              <a:defRPr/>
            </a:pPr>
            <a:r>
              <a:rPr lang="fr-FR" altLang="fr-FR" sz="1000" kern="0" dirty="0" smtClean="0">
                <a:solidFill>
                  <a:srgbClr val="005791"/>
                </a:solidFill>
              </a:rPr>
              <a:t>Contribuer à faciliter l’organisation du club par la biais d’agenda avec filtres.</a:t>
            </a:r>
          </a:p>
          <a:p>
            <a:pPr marL="174625" lvl="1" indent="-174625">
              <a:spcBef>
                <a:spcPts val="600"/>
              </a:spcBef>
              <a:buClr>
                <a:srgbClr val="001EA0"/>
              </a:buClr>
              <a:buSzPct val="100000"/>
              <a:buFont typeface="Wingdings" pitchFamily="2" charset="2"/>
              <a:buChar char="§"/>
              <a:defRPr/>
            </a:pPr>
            <a:r>
              <a:rPr lang="fr-FR" altLang="fr-FR" sz="1000" kern="0" dirty="0">
                <a:solidFill>
                  <a:srgbClr val="005791"/>
                </a:solidFill>
              </a:rPr>
              <a:t>Etre </a:t>
            </a:r>
            <a:r>
              <a:rPr lang="fr-FR" altLang="fr-FR" sz="1000" kern="0" dirty="0" smtClean="0">
                <a:solidFill>
                  <a:srgbClr val="005791"/>
                </a:solidFill>
              </a:rPr>
              <a:t>responsive</a:t>
            </a:r>
            <a:endParaRPr lang="fr-FR" altLang="fr-FR" sz="1000" kern="0" dirty="0">
              <a:solidFill>
                <a:srgbClr val="005791"/>
              </a:solidFill>
            </a:endParaRPr>
          </a:p>
        </p:txBody>
      </p:sp>
      <p:sp>
        <p:nvSpPr>
          <p:cNvPr id="24" name="Content Placeholder 8"/>
          <p:cNvSpPr txBox="1">
            <a:spLocks/>
          </p:cNvSpPr>
          <p:nvPr/>
        </p:nvSpPr>
        <p:spPr>
          <a:xfrm>
            <a:off x="1599624" y="2842045"/>
            <a:ext cx="5664777" cy="3179243"/>
          </a:xfrm>
          <a:prstGeom prst="rect">
            <a:avLst/>
          </a:prstGeom>
          <a:solidFill>
            <a:srgbClr val="FFFFFF"/>
          </a:solidFill>
          <a:ln>
            <a:solidFill>
              <a:schemeClr val="accent1"/>
            </a:solidFill>
          </a:ln>
        </p:spPr>
        <p:txBody>
          <a:bodyPr tIns="1440000"/>
          <a:lstStyle>
            <a:lvl1pPr marL="342900" indent="-342900" algn="l" rtl="0" eaLnBrk="1" fontAlgn="base" hangingPunct="1">
              <a:spcBef>
                <a:spcPct val="20000"/>
              </a:spcBef>
              <a:spcAft>
                <a:spcPct val="0"/>
              </a:spcAft>
              <a:buFont typeface="Wingdings" pitchFamily="2" charset="2"/>
              <a:defRPr lang="fr-FR" altLang="fr-FR" noProof="1" smtClean="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85000"/>
              <a:buFont typeface="Wingdings" pitchFamily="2" charset="2"/>
              <a:buChar char="n"/>
              <a:defRPr lang="fr-FR" altLang="fr-FR" sz="1600" noProof="1" smtClean="0">
                <a:solidFill>
                  <a:schemeClr val="tx1"/>
                </a:solidFill>
                <a:latin typeface="+mn-lt"/>
                <a:ea typeface="+mn-ea"/>
              </a:defRPr>
            </a:lvl2pPr>
            <a:lvl3pPr marL="1143000" indent="-228600" algn="l" rtl="0" eaLnBrk="1" fontAlgn="base" hangingPunct="1">
              <a:spcBef>
                <a:spcPct val="20000"/>
              </a:spcBef>
              <a:spcAft>
                <a:spcPct val="0"/>
              </a:spcAft>
              <a:buSzPct val="85000"/>
              <a:buFont typeface="Wingdings" pitchFamily="2" charset="2"/>
              <a:buChar char="n"/>
              <a:defRPr lang="fr-FR" altLang="fr-FR" sz="1400" noProof="1" smtClean="0">
                <a:solidFill>
                  <a:schemeClr val="tx1"/>
                </a:solidFill>
                <a:latin typeface="+mn-lt"/>
                <a:ea typeface="+mn-ea"/>
              </a:defRPr>
            </a:lvl3pPr>
            <a:lvl4pPr marL="1600200" indent="-228600" algn="l" rtl="0" eaLnBrk="1" fontAlgn="base" hangingPunct="1">
              <a:spcBef>
                <a:spcPct val="20000"/>
              </a:spcBef>
              <a:spcAft>
                <a:spcPct val="0"/>
              </a:spcAft>
              <a:buFont typeface="Verdana" pitchFamily="34" charset="0"/>
              <a:buChar char="–"/>
              <a:defRPr lang="fr-FR" altLang="fr-FR" sz="1400" noProof="1" smtClean="0">
                <a:solidFill>
                  <a:schemeClr val="tx1"/>
                </a:solidFill>
                <a:latin typeface="+mn-lt"/>
                <a:ea typeface="+mn-ea"/>
              </a:defRPr>
            </a:lvl4pPr>
            <a:lvl5pPr marL="2057400" indent="-228600" algn="l" rtl="0" eaLnBrk="1" fontAlgn="base" hangingPunct="1">
              <a:spcBef>
                <a:spcPct val="20000"/>
              </a:spcBef>
              <a:spcAft>
                <a:spcPct val="0"/>
              </a:spcAft>
              <a:buFont typeface="Alstom" pitchFamily="-96" charset="0"/>
              <a:buChar char="−"/>
              <a:defRPr lang="fr-FR" altLang="fr-FR" sz="1200" noProof="1" smtClean="0">
                <a:solidFill>
                  <a:schemeClr val="tx1"/>
                </a:solidFill>
                <a:latin typeface="+mn-lt"/>
                <a:ea typeface="+mn-ea"/>
              </a:defRPr>
            </a:lvl5pPr>
            <a:lvl6pPr marL="2514600" indent="-228600" algn="l" rtl="0" eaLnBrk="1" fontAlgn="base" hangingPunct="1">
              <a:spcBef>
                <a:spcPct val="20000"/>
              </a:spcBef>
              <a:spcAft>
                <a:spcPct val="0"/>
              </a:spcAft>
              <a:buFont typeface="Alstom" pitchFamily="-96" charset="0"/>
              <a:buChar char="−"/>
              <a:defRPr sz="1200">
                <a:solidFill>
                  <a:schemeClr val="tx1"/>
                </a:solidFill>
                <a:latin typeface="+mn-lt"/>
              </a:defRPr>
            </a:lvl6pPr>
            <a:lvl7pPr marL="2971800" indent="-228600" algn="l" rtl="0" eaLnBrk="1" fontAlgn="base" hangingPunct="1">
              <a:spcBef>
                <a:spcPct val="20000"/>
              </a:spcBef>
              <a:spcAft>
                <a:spcPct val="0"/>
              </a:spcAft>
              <a:buFont typeface="Alstom" pitchFamily="-96" charset="0"/>
              <a:buChar char="−"/>
              <a:defRPr sz="1200">
                <a:solidFill>
                  <a:schemeClr val="tx1"/>
                </a:solidFill>
                <a:latin typeface="+mn-lt"/>
              </a:defRPr>
            </a:lvl7pPr>
            <a:lvl8pPr marL="3429000" indent="-228600" algn="l" rtl="0" eaLnBrk="1" fontAlgn="base" hangingPunct="1">
              <a:spcBef>
                <a:spcPct val="20000"/>
              </a:spcBef>
              <a:spcAft>
                <a:spcPct val="0"/>
              </a:spcAft>
              <a:buFont typeface="Alstom" pitchFamily="-96" charset="0"/>
              <a:buChar char="−"/>
              <a:defRPr sz="1200">
                <a:solidFill>
                  <a:schemeClr val="tx1"/>
                </a:solidFill>
                <a:latin typeface="+mn-lt"/>
              </a:defRPr>
            </a:lvl8pPr>
            <a:lvl9pPr marL="3886200" indent="-228600" algn="l" rtl="0" eaLnBrk="1" fontAlgn="base" hangingPunct="1">
              <a:spcBef>
                <a:spcPct val="20000"/>
              </a:spcBef>
              <a:spcAft>
                <a:spcPct val="0"/>
              </a:spcAft>
              <a:buFont typeface="Alstom" pitchFamily="-96" charset="0"/>
              <a:buChar char="−"/>
              <a:defRPr sz="1200">
                <a:solidFill>
                  <a:schemeClr val="tx1"/>
                </a:solidFill>
                <a:latin typeface="+mn-lt"/>
              </a:defRPr>
            </a:lvl9pPr>
          </a:lstStyle>
          <a:p>
            <a:pPr marL="0" lvl="1" indent="0">
              <a:buClr>
                <a:srgbClr val="001EA0"/>
              </a:buClr>
              <a:buSzPct val="100000"/>
              <a:buNone/>
              <a:defRPr/>
            </a:pPr>
            <a:endParaRPr lang="fr-FR" altLang="fr-FR" sz="900" kern="0" noProof="0" dirty="0">
              <a:solidFill>
                <a:srgbClr val="005791"/>
              </a:solidFill>
            </a:endParaRPr>
          </a:p>
        </p:txBody>
      </p:sp>
      <p:sp>
        <p:nvSpPr>
          <p:cNvPr id="26" name="Content Placeholder 8"/>
          <p:cNvSpPr txBox="1">
            <a:spLocks/>
          </p:cNvSpPr>
          <p:nvPr/>
        </p:nvSpPr>
        <p:spPr>
          <a:xfrm>
            <a:off x="7392535" y="4431667"/>
            <a:ext cx="3168000" cy="1584451"/>
          </a:xfrm>
          <a:prstGeom prst="rect">
            <a:avLst/>
          </a:prstGeom>
          <a:solidFill>
            <a:srgbClr val="FFFFFF"/>
          </a:solidFill>
          <a:ln>
            <a:solidFill>
              <a:srgbClr val="001EA0"/>
            </a:solidFill>
          </a:ln>
        </p:spPr>
        <p:txBody>
          <a:bodyPr lIns="72000" tIns="36000"/>
          <a:lstStyle>
            <a:lvl1pPr marL="342900" indent="-342900" algn="l" rtl="0" eaLnBrk="1" fontAlgn="base" hangingPunct="1">
              <a:spcBef>
                <a:spcPct val="20000"/>
              </a:spcBef>
              <a:spcAft>
                <a:spcPct val="0"/>
              </a:spcAft>
              <a:buFont typeface="Wingdings" pitchFamily="2" charset="2"/>
              <a:defRPr lang="fr-FR" altLang="fr-FR" noProof="1" smtClean="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85000"/>
              <a:buFont typeface="Wingdings" pitchFamily="2" charset="2"/>
              <a:buChar char="n"/>
              <a:defRPr lang="fr-FR" altLang="fr-FR" sz="1600" noProof="1" smtClean="0">
                <a:solidFill>
                  <a:schemeClr val="tx1"/>
                </a:solidFill>
                <a:latin typeface="+mn-lt"/>
                <a:ea typeface="+mn-ea"/>
              </a:defRPr>
            </a:lvl2pPr>
            <a:lvl3pPr marL="1143000" indent="-228600" algn="l" rtl="0" eaLnBrk="1" fontAlgn="base" hangingPunct="1">
              <a:spcBef>
                <a:spcPct val="20000"/>
              </a:spcBef>
              <a:spcAft>
                <a:spcPct val="0"/>
              </a:spcAft>
              <a:buSzPct val="85000"/>
              <a:buFont typeface="Wingdings" pitchFamily="2" charset="2"/>
              <a:buChar char="n"/>
              <a:defRPr lang="fr-FR" altLang="fr-FR" sz="1400" noProof="1" smtClean="0">
                <a:solidFill>
                  <a:schemeClr val="tx1"/>
                </a:solidFill>
                <a:latin typeface="+mn-lt"/>
                <a:ea typeface="+mn-ea"/>
              </a:defRPr>
            </a:lvl3pPr>
            <a:lvl4pPr marL="1600200" indent="-228600" algn="l" rtl="0" eaLnBrk="1" fontAlgn="base" hangingPunct="1">
              <a:spcBef>
                <a:spcPct val="20000"/>
              </a:spcBef>
              <a:spcAft>
                <a:spcPct val="0"/>
              </a:spcAft>
              <a:buFont typeface="Verdana" pitchFamily="34" charset="0"/>
              <a:buChar char="–"/>
              <a:defRPr lang="fr-FR" altLang="fr-FR" sz="1400" noProof="1" smtClean="0">
                <a:solidFill>
                  <a:schemeClr val="tx1"/>
                </a:solidFill>
                <a:latin typeface="+mn-lt"/>
                <a:ea typeface="+mn-ea"/>
              </a:defRPr>
            </a:lvl4pPr>
            <a:lvl5pPr marL="2057400" indent="-228600" algn="l" rtl="0" eaLnBrk="1" fontAlgn="base" hangingPunct="1">
              <a:spcBef>
                <a:spcPct val="20000"/>
              </a:spcBef>
              <a:spcAft>
                <a:spcPct val="0"/>
              </a:spcAft>
              <a:buFont typeface="Alstom" pitchFamily="-96" charset="0"/>
              <a:buChar char="−"/>
              <a:defRPr lang="fr-FR" altLang="fr-FR" sz="1200" noProof="1" smtClean="0">
                <a:solidFill>
                  <a:schemeClr val="tx1"/>
                </a:solidFill>
                <a:latin typeface="+mn-lt"/>
                <a:ea typeface="+mn-ea"/>
              </a:defRPr>
            </a:lvl5pPr>
            <a:lvl6pPr marL="2514600" indent="-228600" algn="l" rtl="0" eaLnBrk="1" fontAlgn="base" hangingPunct="1">
              <a:spcBef>
                <a:spcPct val="20000"/>
              </a:spcBef>
              <a:spcAft>
                <a:spcPct val="0"/>
              </a:spcAft>
              <a:buFont typeface="Alstom" pitchFamily="-96" charset="0"/>
              <a:buChar char="−"/>
              <a:defRPr sz="1200">
                <a:solidFill>
                  <a:schemeClr val="tx1"/>
                </a:solidFill>
                <a:latin typeface="+mn-lt"/>
              </a:defRPr>
            </a:lvl6pPr>
            <a:lvl7pPr marL="2971800" indent="-228600" algn="l" rtl="0" eaLnBrk="1" fontAlgn="base" hangingPunct="1">
              <a:spcBef>
                <a:spcPct val="20000"/>
              </a:spcBef>
              <a:spcAft>
                <a:spcPct val="0"/>
              </a:spcAft>
              <a:buFont typeface="Alstom" pitchFamily="-96" charset="0"/>
              <a:buChar char="−"/>
              <a:defRPr sz="1200">
                <a:solidFill>
                  <a:schemeClr val="tx1"/>
                </a:solidFill>
                <a:latin typeface="+mn-lt"/>
              </a:defRPr>
            </a:lvl7pPr>
            <a:lvl8pPr marL="3429000" indent="-228600" algn="l" rtl="0" eaLnBrk="1" fontAlgn="base" hangingPunct="1">
              <a:spcBef>
                <a:spcPct val="20000"/>
              </a:spcBef>
              <a:spcAft>
                <a:spcPct val="0"/>
              </a:spcAft>
              <a:buFont typeface="Alstom" pitchFamily="-96" charset="0"/>
              <a:buChar char="−"/>
              <a:defRPr sz="1200">
                <a:solidFill>
                  <a:schemeClr val="tx1"/>
                </a:solidFill>
                <a:latin typeface="+mn-lt"/>
              </a:defRPr>
            </a:lvl8pPr>
            <a:lvl9pPr marL="3886200" indent="-228600" algn="l" rtl="0" eaLnBrk="1" fontAlgn="base" hangingPunct="1">
              <a:spcBef>
                <a:spcPct val="20000"/>
              </a:spcBef>
              <a:spcAft>
                <a:spcPct val="0"/>
              </a:spcAft>
              <a:buFont typeface="Alstom" pitchFamily="-96" charset="0"/>
              <a:buChar char="−"/>
              <a:defRPr sz="1200">
                <a:solidFill>
                  <a:schemeClr val="tx1"/>
                </a:solidFill>
                <a:latin typeface="+mn-lt"/>
              </a:defRPr>
            </a:lvl9pPr>
          </a:lstStyle>
          <a:p>
            <a:pPr marL="174625" lvl="1" indent="-174625">
              <a:buClr>
                <a:srgbClr val="001EA0"/>
              </a:buClr>
              <a:buSzPct val="100000"/>
              <a:buFont typeface="Wingdings" pitchFamily="2" charset="2"/>
              <a:buChar char="§"/>
              <a:defRPr/>
            </a:pPr>
            <a:r>
              <a:rPr lang="fr-FR" altLang="fr-FR" sz="900" b="1" kern="0" dirty="0">
                <a:solidFill>
                  <a:srgbClr val="005791"/>
                </a:solidFill>
              </a:rPr>
              <a:t>Prérequis :</a:t>
            </a:r>
          </a:p>
          <a:p>
            <a:pPr marL="452438" lvl="2" indent="-174625">
              <a:spcBef>
                <a:spcPts val="200"/>
              </a:spcBef>
              <a:buSzPct val="100000"/>
              <a:buFont typeface="Wingdings" pitchFamily="2" charset="2"/>
              <a:buChar char="§"/>
              <a:defRPr/>
            </a:pPr>
            <a:r>
              <a:rPr lang="fr-FR" altLang="fr-FR" sz="900" kern="0" dirty="0">
                <a:solidFill>
                  <a:srgbClr val="005791"/>
                </a:solidFill>
              </a:rPr>
              <a:t>Définition du </a:t>
            </a:r>
            <a:r>
              <a:rPr lang="fr-FR" altLang="fr-FR" sz="900" kern="0" dirty="0" smtClean="0">
                <a:solidFill>
                  <a:srgbClr val="005791"/>
                </a:solidFill>
              </a:rPr>
              <a:t>besoin</a:t>
            </a:r>
            <a:endParaRPr lang="fr-FR" altLang="fr-FR" sz="900" kern="0" dirty="0">
              <a:solidFill>
                <a:srgbClr val="005791"/>
              </a:solidFill>
            </a:endParaRPr>
          </a:p>
          <a:p>
            <a:pPr marL="452438" lvl="2" indent="-174625">
              <a:spcBef>
                <a:spcPts val="200"/>
              </a:spcBef>
              <a:buSzPct val="100000"/>
              <a:buFont typeface="Wingdings" pitchFamily="2" charset="2"/>
              <a:buChar char="§"/>
              <a:defRPr/>
            </a:pPr>
            <a:r>
              <a:rPr lang="fr-FR" altLang="fr-FR" sz="900" kern="0" dirty="0" smtClean="0">
                <a:solidFill>
                  <a:srgbClr val="005791"/>
                </a:solidFill>
              </a:rPr>
              <a:t>Connaissance des technologies nécessaires</a:t>
            </a:r>
          </a:p>
          <a:p>
            <a:pPr marL="452438" lvl="2" indent="-174625">
              <a:spcBef>
                <a:spcPts val="200"/>
              </a:spcBef>
              <a:buSzPct val="100000"/>
              <a:buFont typeface="Wingdings" pitchFamily="2" charset="2"/>
              <a:buChar char="§"/>
              <a:defRPr/>
            </a:pPr>
            <a:endParaRPr lang="fr-FR" altLang="fr-FR" sz="900" kern="0" dirty="0" smtClean="0">
              <a:solidFill>
                <a:srgbClr val="005791"/>
              </a:solidFill>
            </a:endParaRPr>
          </a:p>
          <a:p>
            <a:pPr marL="174625" lvl="1" indent="-174625">
              <a:buClr>
                <a:srgbClr val="001EA0"/>
              </a:buClr>
              <a:buSzPct val="100000"/>
              <a:buFont typeface="Wingdings" pitchFamily="2" charset="2"/>
              <a:buChar char="§"/>
              <a:defRPr/>
            </a:pPr>
            <a:r>
              <a:rPr lang="fr-FR" altLang="fr-FR" sz="900" b="1" kern="0" dirty="0" smtClean="0">
                <a:solidFill>
                  <a:srgbClr val="005791"/>
                </a:solidFill>
              </a:rPr>
              <a:t>Risques : </a:t>
            </a:r>
            <a:endParaRPr lang="fr-FR" altLang="fr-FR" sz="900" kern="0" dirty="0">
              <a:solidFill>
                <a:srgbClr val="005791"/>
              </a:solidFill>
            </a:endParaRPr>
          </a:p>
          <a:p>
            <a:pPr marL="574675" lvl="2" indent="-174625">
              <a:buClr>
                <a:srgbClr val="001EA0"/>
              </a:buClr>
              <a:buSzPct val="100000"/>
              <a:buFont typeface="Wingdings" pitchFamily="2" charset="2"/>
              <a:buChar char="§"/>
              <a:defRPr/>
            </a:pPr>
            <a:r>
              <a:rPr lang="fr-FR" altLang="fr-FR" sz="900" kern="0" dirty="0" smtClean="0">
                <a:solidFill>
                  <a:srgbClr val="005791"/>
                </a:solidFill>
              </a:rPr>
              <a:t>Respecter le timing</a:t>
            </a:r>
          </a:p>
          <a:p>
            <a:pPr marL="174625" lvl="1" indent="-174625">
              <a:buClr>
                <a:srgbClr val="001EA0"/>
              </a:buClr>
              <a:buSzPct val="100000"/>
              <a:buFont typeface="Wingdings" pitchFamily="2" charset="2"/>
              <a:buChar char="§"/>
              <a:defRPr/>
            </a:pPr>
            <a:r>
              <a:rPr lang="fr-FR" altLang="fr-FR" sz="900" b="1" kern="0" dirty="0" smtClean="0">
                <a:solidFill>
                  <a:srgbClr val="005791"/>
                </a:solidFill>
              </a:rPr>
              <a:t>Limites :</a:t>
            </a:r>
            <a:endParaRPr lang="fr-FR" altLang="fr-FR" sz="900" kern="0" dirty="0">
              <a:solidFill>
                <a:srgbClr val="005791"/>
              </a:solidFill>
            </a:endParaRPr>
          </a:p>
          <a:p>
            <a:pPr marL="574675" lvl="2" indent="-174625">
              <a:buClr>
                <a:srgbClr val="001EA0"/>
              </a:buClr>
              <a:buSzPct val="100000"/>
              <a:buFont typeface="Wingdings" pitchFamily="2" charset="2"/>
              <a:buChar char="§"/>
              <a:defRPr/>
            </a:pPr>
            <a:r>
              <a:rPr lang="fr-FR" altLang="fr-FR" sz="900" kern="0" dirty="0" smtClean="0">
                <a:solidFill>
                  <a:srgbClr val="005791"/>
                </a:solidFill>
              </a:rPr>
              <a:t>Juin 2019</a:t>
            </a:r>
            <a:endParaRPr lang="fr-FR" altLang="fr-FR" sz="900" kern="0" dirty="0">
              <a:solidFill>
                <a:srgbClr val="005791"/>
              </a:solidFill>
            </a:endParaRPr>
          </a:p>
        </p:txBody>
      </p:sp>
      <p:grpSp>
        <p:nvGrpSpPr>
          <p:cNvPr id="27" name="Group 26"/>
          <p:cNvGrpSpPr/>
          <p:nvPr/>
        </p:nvGrpSpPr>
        <p:grpSpPr>
          <a:xfrm>
            <a:off x="7392535" y="3401993"/>
            <a:ext cx="3168000" cy="675079"/>
            <a:chOff x="5868535" y="2662053"/>
            <a:chExt cx="3168000" cy="675079"/>
          </a:xfrm>
        </p:grpSpPr>
        <p:sp>
          <p:nvSpPr>
            <p:cNvPr id="28" name="Rectangle 27"/>
            <p:cNvSpPr/>
            <p:nvPr/>
          </p:nvSpPr>
          <p:spPr bwMode="auto">
            <a:xfrm>
              <a:off x="5868535" y="2662053"/>
              <a:ext cx="3168000" cy="252000"/>
            </a:xfrm>
            <a:prstGeom prst="rect">
              <a:avLst/>
            </a:prstGeom>
            <a:solidFill>
              <a:srgbClr val="005791"/>
            </a:solidFill>
            <a:ln>
              <a:solidFill>
                <a:schemeClr val="accent1"/>
              </a:solidFill>
            </a:ln>
            <a:effectLst/>
          </p:spPr>
          <p:txBody>
            <a:bodyPr lIns="72000" rIns="0" anchor="ctr"/>
            <a:lstStyle/>
            <a:p>
              <a:pPr algn="ctr">
                <a:buSzPct val="100000"/>
                <a:defRPr/>
              </a:pPr>
              <a:r>
                <a:rPr lang="fr-FR" sz="1400" b="1" kern="0" dirty="0">
                  <a:solidFill>
                    <a:srgbClr val="FFFFFF"/>
                  </a:solidFill>
                  <a:cs typeface="Arial" pitchFamily="34" charset="0"/>
                </a:rPr>
                <a:t>Durée</a:t>
              </a:r>
            </a:p>
          </p:txBody>
        </p:sp>
        <p:sp>
          <p:nvSpPr>
            <p:cNvPr id="29" name="Content Placeholder 8"/>
            <p:cNvSpPr txBox="1">
              <a:spLocks/>
            </p:cNvSpPr>
            <p:nvPr/>
          </p:nvSpPr>
          <p:spPr>
            <a:xfrm>
              <a:off x="5868535" y="2914053"/>
              <a:ext cx="3168000" cy="423079"/>
            </a:xfrm>
            <a:prstGeom prst="rect">
              <a:avLst/>
            </a:prstGeom>
            <a:solidFill>
              <a:srgbClr val="FFFFFF"/>
            </a:solidFill>
            <a:ln>
              <a:solidFill>
                <a:schemeClr val="accent1"/>
              </a:solidFill>
            </a:ln>
          </p:spPr>
          <p:txBody>
            <a:bodyPr tIns="36000" bIns="36000" anchor="ctr"/>
            <a:lstStyle>
              <a:lvl1pPr marL="342900" indent="-342900" algn="l" rtl="0" eaLnBrk="1" fontAlgn="base" hangingPunct="1">
                <a:spcBef>
                  <a:spcPct val="20000"/>
                </a:spcBef>
                <a:spcAft>
                  <a:spcPct val="0"/>
                </a:spcAft>
                <a:buFont typeface="Wingdings" pitchFamily="2" charset="2"/>
                <a:defRPr lang="fr-FR" altLang="fr-FR" noProof="1" smtClean="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85000"/>
                <a:buFont typeface="Wingdings" pitchFamily="2" charset="2"/>
                <a:buChar char="n"/>
                <a:defRPr lang="fr-FR" altLang="fr-FR" sz="1600" noProof="1" smtClean="0">
                  <a:solidFill>
                    <a:schemeClr val="tx1"/>
                  </a:solidFill>
                  <a:latin typeface="+mn-lt"/>
                  <a:ea typeface="+mn-ea"/>
                </a:defRPr>
              </a:lvl2pPr>
              <a:lvl3pPr marL="1143000" indent="-228600" algn="l" rtl="0" eaLnBrk="1" fontAlgn="base" hangingPunct="1">
                <a:spcBef>
                  <a:spcPct val="20000"/>
                </a:spcBef>
                <a:spcAft>
                  <a:spcPct val="0"/>
                </a:spcAft>
                <a:buSzPct val="85000"/>
                <a:buFont typeface="Wingdings" pitchFamily="2" charset="2"/>
                <a:buChar char="n"/>
                <a:defRPr lang="fr-FR" altLang="fr-FR" sz="1400" noProof="1" smtClean="0">
                  <a:solidFill>
                    <a:schemeClr val="tx1"/>
                  </a:solidFill>
                  <a:latin typeface="+mn-lt"/>
                  <a:ea typeface="+mn-ea"/>
                </a:defRPr>
              </a:lvl3pPr>
              <a:lvl4pPr marL="1600200" indent="-228600" algn="l" rtl="0" eaLnBrk="1" fontAlgn="base" hangingPunct="1">
                <a:spcBef>
                  <a:spcPct val="20000"/>
                </a:spcBef>
                <a:spcAft>
                  <a:spcPct val="0"/>
                </a:spcAft>
                <a:buFont typeface="Verdana" pitchFamily="34" charset="0"/>
                <a:buChar char="–"/>
                <a:defRPr lang="fr-FR" altLang="fr-FR" sz="1400" noProof="1" smtClean="0">
                  <a:solidFill>
                    <a:schemeClr val="tx1"/>
                  </a:solidFill>
                  <a:latin typeface="+mn-lt"/>
                  <a:ea typeface="+mn-ea"/>
                </a:defRPr>
              </a:lvl4pPr>
              <a:lvl5pPr marL="2057400" indent="-228600" algn="l" rtl="0" eaLnBrk="1" fontAlgn="base" hangingPunct="1">
                <a:spcBef>
                  <a:spcPct val="20000"/>
                </a:spcBef>
                <a:spcAft>
                  <a:spcPct val="0"/>
                </a:spcAft>
                <a:buFont typeface="Alstom" pitchFamily="-96" charset="0"/>
                <a:buChar char="−"/>
                <a:defRPr lang="fr-FR" altLang="fr-FR" sz="1200" noProof="1" smtClean="0">
                  <a:solidFill>
                    <a:schemeClr val="tx1"/>
                  </a:solidFill>
                  <a:latin typeface="+mn-lt"/>
                  <a:ea typeface="+mn-ea"/>
                </a:defRPr>
              </a:lvl5pPr>
              <a:lvl6pPr marL="2514600" indent="-228600" algn="l" rtl="0" eaLnBrk="1" fontAlgn="base" hangingPunct="1">
                <a:spcBef>
                  <a:spcPct val="20000"/>
                </a:spcBef>
                <a:spcAft>
                  <a:spcPct val="0"/>
                </a:spcAft>
                <a:buFont typeface="Alstom" pitchFamily="-96" charset="0"/>
                <a:buChar char="−"/>
                <a:defRPr sz="1200">
                  <a:solidFill>
                    <a:schemeClr val="tx1"/>
                  </a:solidFill>
                  <a:latin typeface="+mn-lt"/>
                </a:defRPr>
              </a:lvl6pPr>
              <a:lvl7pPr marL="2971800" indent="-228600" algn="l" rtl="0" eaLnBrk="1" fontAlgn="base" hangingPunct="1">
                <a:spcBef>
                  <a:spcPct val="20000"/>
                </a:spcBef>
                <a:spcAft>
                  <a:spcPct val="0"/>
                </a:spcAft>
                <a:buFont typeface="Alstom" pitchFamily="-96" charset="0"/>
                <a:buChar char="−"/>
                <a:defRPr sz="1200">
                  <a:solidFill>
                    <a:schemeClr val="tx1"/>
                  </a:solidFill>
                  <a:latin typeface="+mn-lt"/>
                </a:defRPr>
              </a:lvl7pPr>
              <a:lvl8pPr marL="3429000" indent="-228600" algn="l" rtl="0" eaLnBrk="1" fontAlgn="base" hangingPunct="1">
                <a:spcBef>
                  <a:spcPct val="20000"/>
                </a:spcBef>
                <a:spcAft>
                  <a:spcPct val="0"/>
                </a:spcAft>
                <a:buFont typeface="Alstom" pitchFamily="-96" charset="0"/>
                <a:buChar char="−"/>
                <a:defRPr sz="1200">
                  <a:solidFill>
                    <a:schemeClr val="tx1"/>
                  </a:solidFill>
                  <a:latin typeface="+mn-lt"/>
                </a:defRPr>
              </a:lvl8pPr>
              <a:lvl9pPr marL="3886200" indent="-228600" algn="l" rtl="0" eaLnBrk="1" fontAlgn="base" hangingPunct="1">
                <a:spcBef>
                  <a:spcPct val="20000"/>
                </a:spcBef>
                <a:spcAft>
                  <a:spcPct val="0"/>
                </a:spcAft>
                <a:buFont typeface="Alstom" pitchFamily="-96" charset="0"/>
                <a:buChar char="−"/>
                <a:defRPr sz="1200">
                  <a:solidFill>
                    <a:schemeClr val="tx1"/>
                  </a:solidFill>
                  <a:latin typeface="+mn-lt"/>
                </a:defRPr>
              </a:lvl9pPr>
            </a:lstStyle>
            <a:p>
              <a:pPr marL="0" lvl="1" indent="0" algn="ctr">
                <a:spcBef>
                  <a:spcPts val="600"/>
                </a:spcBef>
                <a:buClr>
                  <a:srgbClr val="001EA0"/>
                </a:buClr>
                <a:buSzPct val="100000"/>
                <a:buNone/>
                <a:defRPr/>
              </a:pPr>
              <a:r>
                <a:rPr lang="fr-FR" altLang="fr-FR" sz="1000" b="1" kern="0" dirty="0" smtClean="0">
                  <a:solidFill>
                    <a:srgbClr val="005791"/>
                  </a:solidFill>
                </a:rPr>
                <a:t>9 </a:t>
              </a:r>
              <a:r>
                <a:rPr lang="fr-FR" altLang="fr-FR" sz="1000" b="1" kern="0" dirty="0">
                  <a:solidFill>
                    <a:srgbClr val="005791"/>
                  </a:solidFill>
                </a:rPr>
                <a:t>mois, </a:t>
              </a:r>
              <a:r>
                <a:rPr lang="fr-FR" altLang="fr-FR" sz="1000" kern="0" dirty="0">
                  <a:solidFill>
                    <a:srgbClr val="005791"/>
                  </a:solidFill>
                </a:rPr>
                <a:t>de </a:t>
              </a:r>
              <a:r>
                <a:rPr lang="fr-FR" altLang="fr-FR" sz="1000" kern="0" dirty="0" smtClean="0">
                  <a:solidFill>
                    <a:srgbClr val="005791"/>
                  </a:solidFill>
                </a:rPr>
                <a:t>octobre 2018 </a:t>
              </a:r>
              <a:r>
                <a:rPr lang="fr-FR" altLang="fr-FR" sz="1000" kern="0" dirty="0">
                  <a:solidFill>
                    <a:srgbClr val="005791"/>
                  </a:solidFill>
                </a:rPr>
                <a:t>à </a:t>
              </a:r>
              <a:r>
                <a:rPr lang="fr-FR" altLang="fr-FR" sz="1000" kern="0" dirty="0" smtClean="0">
                  <a:solidFill>
                    <a:srgbClr val="005791"/>
                  </a:solidFill>
                </a:rPr>
                <a:t>juin 2019</a:t>
              </a:r>
              <a:endParaRPr lang="fr-FR" altLang="fr-FR" sz="1000" kern="0" dirty="0">
                <a:solidFill>
                  <a:srgbClr val="005791"/>
                </a:solidFill>
              </a:endParaRPr>
            </a:p>
          </p:txBody>
        </p:sp>
      </p:grpSp>
      <p:sp>
        <p:nvSpPr>
          <p:cNvPr id="33" name="Rectangle 32"/>
          <p:cNvSpPr/>
          <p:nvPr/>
        </p:nvSpPr>
        <p:spPr bwMode="auto">
          <a:xfrm>
            <a:off x="7392535" y="4179666"/>
            <a:ext cx="3168000" cy="252000"/>
          </a:xfrm>
          <a:prstGeom prst="rect">
            <a:avLst/>
          </a:prstGeom>
          <a:solidFill>
            <a:srgbClr val="005791"/>
          </a:solidFill>
          <a:ln>
            <a:solidFill>
              <a:schemeClr val="accent1"/>
            </a:solidFill>
          </a:ln>
          <a:effectLst/>
        </p:spPr>
        <p:txBody>
          <a:bodyPr lIns="72000" rIns="0" anchor="ctr"/>
          <a:lstStyle/>
          <a:p>
            <a:pPr algn="ctr">
              <a:buSzPct val="100000"/>
              <a:defRPr/>
            </a:pPr>
            <a:r>
              <a:rPr lang="fr-FR" sz="1400" b="1" kern="0" dirty="0">
                <a:solidFill>
                  <a:srgbClr val="FFFFFF"/>
                </a:solidFill>
                <a:cs typeface="Arial" pitchFamily="34" charset="0"/>
              </a:rPr>
              <a:t>Prérequis, risques et limites</a:t>
            </a:r>
          </a:p>
        </p:txBody>
      </p:sp>
      <p:grpSp>
        <p:nvGrpSpPr>
          <p:cNvPr id="34" name="Group 33"/>
          <p:cNvGrpSpPr/>
          <p:nvPr/>
        </p:nvGrpSpPr>
        <p:grpSpPr>
          <a:xfrm>
            <a:off x="7392535" y="1075118"/>
            <a:ext cx="3168000" cy="2112925"/>
            <a:chOff x="5868535" y="2691185"/>
            <a:chExt cx="3168000" cy="1404001"/>
          </a:xfrm>
        </p:grpSpPr>
        <p:sp>
          <p:nvSpPr>
            <p:cNvPr id="35" name="Rectangle 34"/>
            <p:cNvSpPr/>
            <p:nvPr/>
          </p:nvSpPr>
          <p:spPr bwMode="auto">
            <a:xfrm>
              <a:off x="5868535" y="2691185"/>
              <a:ext cx="3168000" cy="252000"/>
            </a:xfrm>
            <a:prstGeom prst="rect">
              <a:avLst/>
            </a:prstGeom>
            <a:solidFill>
              <a:srgbClr val="005791"/>
            </a:solidFill>
            <a:ln>
              <a:solidFill>
                <a:schemeClr val="accent1"/>
              </a:solidFill>
            </a:ln>
            <a:effectLst/>
          </p:spPr>
          <p:txBody>
            <a:bodyPr lIns="72000" rIns="0" anchor="ctr"/>
            <a:lstStyle/>
            <a:p>
              <a:pPr algn="ctr">
                <a:buSzPct val="100000"/>
                <a:defRPr/>
              </a:pPr>
              <a:r>
                <a:rPr lang="fr-FR" sz="1400" b="1" kern="0" dirty="0">
                  <a:solidFill>
                    <a:srgbClr val="FFFFFF"/>
                  </a:solidFill>
                  <a:cs typeface="Arial" pitchFamily="34" charset="0"/>
                </a:rPr>
                <a:t>Contribution au Business Case</a:t>
              </a:r>
            </a:p>
          </p:txBody>
        </p:sp>
        <p:sp>
          <p:nvSpPr>
            <p:cNvPr id="36" name="Content Placeholder 8"/>
            <p:cNvSpPr txBox="1">
              <a:spLocks/>
            </p:cNvSpPr>
            <p:nvPr/>
          </p:nvSpPr>
          <p:spPr>
            <a:xfrm>
              <a:off x="5868535" y="2946569"/>
              <a:ext cx="3168000" cy="1148617"/>
            </a:xfrm>
            <a:prstGeom prst="rect">
              <a:avLst/>
            </a:prstGeom>
            <a:solidFill>
              <a:srgbClr val="FFFFFF"/>
            </a:solidFill>
            <a:ln>
              <a:solidFill>
                <a:schemeClr val="accent1"/>
              </a:solidFill>
            </a:ln>
          </p:spPr>
          <p:txBody>
            <a:bodyPr lIns="72000" tIns="72000" bIns="36000" anchor="t"/>
            <a:lstStyle>
              <a:lvl1pPr marL="342900" indent="-342900" algn="l" rtl="0" eaLnBrk="1" fontAlgn="base" hangingPunct="1">
                <a:spcBef>
                  <a:spcPct val="20000"/>
                </a:spcBef>
                <a:spcAft>
                  <a:spcPct val="0"/>
                </a:spcAft>
                <a:buFont typeface="Wingdings" pitchFamily="2" charset="2"/>
                <a:defRPr lang="fr-FR" altLang="fr-FR" noProof="1" smtClean="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85000"/>
                <a:buFont typeface="Wingdings" pitchFamily="2" charset="2"/>
                <a:buChar char="n"/>
                <a:defRPr lang="fr-FR" altLang="fr-FR" sz="1600" noProof="1" smtClean="0">
                  <a:solidFill>
                    <a:schemeClr val="tx1"/>
                  </a:solidFill>
                  <a:latin typeface="+mn-lt"/>
                  <a:ea typeface="+mn-ea"/>
                </a:defRPr>
              </a:lvl2pPr>
              <a:lvl3pPr marL="1143000" indent="-228600" algn="l" rtl="0" eaLnBrk="1" fontAlgn="base" hangingPunct="1">
                <a:spcBef>
                  <a:spcPct val="20000"/>
                </a:spcBef>
                <a:spcAft>
                  <a:spcPct val="0"/>
                </a:spcAft>
                <a:buSzPct val="85000"/>
                <a:buFont typeface="Wingdings" pitchFamily="2" charset="2"/>
                <a:buChar char="n"/>
                <a:defRPr lang="fr-FR" altLang="fr-FR" sz="1400" noProof="1" smtClean="0">
                  <a:solidFill>
                    <a:schemeClr val="tx1"/>
                  </a:solidFill>
                  <a:latin typeface="+mn-lt"/>
                  <a:ea typeface="+mn-ea"/>
                </a:defRPr>
              </a:lvl3pPr>
              <a:lvl4pPr marL="1600200" indent="-228600" algn="l" rtl="0" eaLnBrk="1" fontAlgn="base" hangingPunct="1">
                <a:spcBef>
                  <a:spcPct val="20000"/>
                </a:spcBef>
                <a:spcAft>
                  <a:spcPct val="0"/>
                </a:spcAft>
                <a:buFont typeface="Verdana" pitchFamily="34" charset="0"/>
                <a:buChar char="–"/>
                <a:defRPr lang="fr-FR" altLang="fr-FR" sz="1400" noProof="1" smtClean="0">
                  <a:solidFill>
                    <a:schemeClr val="tx1"/>
                  </a:solidFill>
                  <a:latin typeface="+mn-lt"/>
                  <a:ea typeface="+mn-ea"/>
                </a:defRPr>
              </a:lvl4pPr>
              <a:lvl5pPr marL="2057400" indent="-228600" algn="l" rtl="0" eaLnBrk="1" fontAlgn="base" hangingPunct="1">
                <a:spcBef>
                  <a:spcPct val="20000"/>
                </a:spcBef>
                <a:spcAft>
                  <a:spcPct val="0"/>
                </a:spcAft>
                <a:buFont typeface="Alstom" pitchFamily="-96" charset="0"/>
                <a:buChar char="−"/>
                <a:defRPr lang="fr-FR" altLang="fr-FR" sz="1200" noProof="1" smtClean="0">
                  <a:solidFill>
                    <a:schemeClr val="tx1"/>
                  </a:solidFill>
                  <a:latin typeface="+mn-lt"/>
                  <a:ea typeface="+mn-ea"/>
                </a:defRPr>
              </a:lvl5pPr>
              <a:lvl6pPr marL="2514600" indent="-228600" algn="l" rtl="0" eaLnBrk="1" fontAlgn="base" hangingPunct="1">
                <a:spcBef>
                  <a:spcPct val="20000"/>
                </a:spcBef>
                <a:spcAft>
                  <a:spcPct val="0"/>
                </a:spcAft>
                <a:buFont typeface="Alstom" pitchFamily="-96" charset="0"/>
                <a:buChar char="−"/>
                <a:defRPr sz="1200">
                  <a:solidFill>
                    <a:schemeClr val="tx1"/>
                  </a:solidFill>
                  <a:latin typeface="+mn-lt"/>
                </a:defRPr>
              </a:lvl6pPr>
              <a:lvl7pPr marL="2971800" indent="-228600" algn="l" rtl="0" eaLnBrk="1" fontAlgn="base" hangingPunct="1">
                <a:spcBef>
                  <a:spcPct val="20000"/>
                </a:spcBef>
                <a:spcAft>
                  <a:spcPct val="0"/>
                </a:spcAft>
                <a:buFont typeface="Alstom" pitchFamily="-96" charset="0"/>
                <a:buChar char="−"/>
                <a:defRPr sz="1200">
                  <a:solidFill>
                    <a:schemeClr val="tx1"/>
                  </a:solidFill>
                  <a:latin typeface="+mn-lt"/>
                </a:defRPr>
              </a:lvl7pPr>
              <a:lvl8pPr marL="3429000" indent="-228600" algn="l" rtl="0" eaLnBrk="1" fontAlgn="base" hangingPunct="1">
                <a:spcBef>
                  <a:spcPct val="20000"/>
                </a:spcBef>
                <a:spcAft>
                  <a:spcPct val="0"/>
                </a:spcAft>
                <a:buFont typeface="Alstom" pitchFamily="-96" charset="0"/>
                <a:buChar char="−"/>
                <a:defRPr sz="1200">
                  <a:solidFill>
                    <a:schemeClr val="tx1"/>
                  </a:solidFill>
                  <a:latin typeface="+mn-lt"/>
                </a:defRPr>
              </a:lvl8pPr>
              <a:lvl9pPr marL="3886200" indent="-228600" algn="l" rtl="0" eaLnBrk="1" fontAlgn="base" hangingPunct="1">
                <a:spcBef>
                  <a:spcPct val="20000"/>
                </a:spcBef>
                <a:spcAft>
                  <a:spcPct val="0"/>
                </a:spcAft>
                <a:buFont typeface="Alstom" pitchFamily="-96" charset="0"/>
                <a:buChar char="−"/>
                <a:defRPr sz="1200">
                  <a:solidFill>
                    <a:schemeClr val="tx1"/>
                  </a:solidFill>
                  <a:latin typeface="+mn-lt"/>
                </a:defRPr>
              </a:lvl9pPr>
            </a:lstStyle>
            <a:p>
              <a:pPr marL="174625" lvl="1" indent="-174625">
                <a:spcBef>
                  <a:spcPts val="0"/>
                </a:spcBef>
                <a:spcAft>
                  <a:spcPts val="200"/>
                </a:spcAft>
                <a:buClr>
                  <a:srgbClr val="001EA0"/>
                </a:buClr>
                <a:buSzPct val="100000"/>
                <a:buFont typeface="Wingdings" pitchFamily="2" charset="2"/>
                <a:buChar char="§"/>
                <a:defRPr/>
              </a:pPr>
              <a:r>
                <a:rPr lang="fr-FR" altLang="fr-FR" sz="900" kern="0" dirty="0" smtClean="0">
                  <a:solidFill>
                    <a:srgbClr val="005791"/>
                  </a:solidFill>
                </a:rPr>
                <a:t>Avoir la possibilité de s’identifier par adresse mail et </a:t>
              </a:r>
              <a:r>
                <a:rPr lang="fr-FR" altLang="fr-FR" sz="900" kern="0" dirty="0" err="1" smtClean="0">
                  <a:solidFill>
                    <a:srgbClr val="005791"/>
                  </a:solidFill>
                </a:rPr>
                <a:t>mdp</a:t>
              </a:r>
              <a:endParaRPr lang="fr-FR" altLang="fr-FR" sz="900" kern="0" dirty="0">
                <a:solidFill>
                  <a:srgbClr val="005791"/>
                </a:solidFill>
              </a:endParaRPr>
            </a:p>
            <a:p>
              <a:pPr marL="174625" lvl="1" indent="-174625">
                <a:spcBef>
                  <a:spcPts val="0"/>
                </a:spcBef>
                <a:spcAft>
                  <a:spcPts val="200"/>
                </a:spcAft>
                <a:buClr>
                  <a:srgbClr val="001EA0"/>
                </a:buClr>
                <a:buSzPct val="100000"/>
                <a:buFont typeface="Wingdings" pitchFamily="2" charset="2"/>
                <a:buChar char="§"/>
                <a:defRPr/>
              </a:pPr>
              <a:r>
                <a:rPr lang="fr-FR" altLang="fr-FR" sz="900" kern="0" dirty="0" smtClean="0">
                  <a:solidFill>
                    <a:srgbClr val="005791"/>
                  </a:solidFill>
                </a:rPr>
                <a:t>Avoir la possibilité de s’inscrire / renouveler son adhésion au club</a:t>
              </a:r>
              <a:endParaRPr lang="fr-FR" altLang="fr-FR" sz="900" kern="0" dirty="0">
                <a:solidFill>
                  <a:srgbClr val="005791"/>
                </a:solidFill>
              </a:endParaRPr>
            </a:p>
            <a:p>
              <a:pPr marL="174625" lvl="1" indent="-174625">
                <a:spcBef>
                  <a:spcPts val="0"/>
                </a:spcBef>
                <a:spcAft>
                  <a:spcPts val="200"/>
                </a:spcAft>
                <a:buClr>
                  <a:srgbClr val="001EA0"/>
                </a:buClr>
                <a:buSzPct val="100000"/>
                <a:buFont typeface="Wingdings" pitchFamily="2" charset="2"/>
                <a:buChar char="§"/>
                <a:defRPr/>
              </a:pPr>
              <a:r>
                <a:rPr lang="fr-FR" altLang="fr-FR" sz="900" kern="0" dirty="0" smtClean="0">
                  <a:solidFill>
                    <a:srgbClr val="005791"/>
                  </a:solidFill>
                </a:rPr>
                <a:t>Avoir la possibilité de voir la liste des joueurs</a:t>
              </a:r>
            </a:p>
            <a:p>
              <a:pPr marL="174625" lvl="1" indent="-174625">
                <a:spcBef>
                  <a:spcPts val="0"/>
                </a:spcBef>
                <a:spcAft>
                  <a:spcPts val="200"/>
                </a:spcAft>
                <a:buClr>
                  <a:srgbClr val="001EA0"/>
                </a:buClr>
                <a:buSzPct val="100000"/>
                <a:buFont typeface="Wingdings" pitchFamily="2" charset="2"/>
                <a:buChar char="§"/>
                <a:defRPr/>
              </a:pPr>
              <a:r>
                <a:rPr lang="fr-FR" altLang="fr-FR" sz="900" kern="0" dirty="0" smtClean="0">
                  <a:solidFill>
                    <a:srgbClr val="005791"/>
                  </a:solidFill>
                </a:rPr>
                <a:t>Avoir la possibilité de modifier le rôle d’un joueur</a:t>
              </a:r>
            </a:p>
            <a:p>
              <a:pPr marL="174625" lvl="1" indent="-174625">
                <a:spcBef>
                  <a:spcPts val="0"/>
                </a:spcBef>
                <a:spcAft>
                  <a:spcPts val="200"/>
                </a:spcAft>
                <a:buClr>
                  <a:srgbClr val="001EA0"/>
                </a:buClr>
                <a:buSzPct val="100000"/>
                <a:buFont typeface="Wingdings" pitchFamily="2" charset="2"/>
                <a:buChar char="§"/>
                <a:defRPr/>
              </a:pPr>
              <a:r>
                <a:rPr lang="fr-FR" altLang="fr-FR" sz="900" kern="0" dirty="0" smtClean="0">
                  <a:solidFill>
                    <a:srgbClr val="005791"/>
                  </a:solidFill>
                </a:rPr>
                <a:t>Avoir la possibilité de modifier / supprimer un joueur</a:t>
              </a:r>
            </a:p>
            <a:p>
              <a:pPr marL="174625" lvl="1" indent="-174625">
                <a:spcBef>
                  <a:spcPts val="0"/>
                </a:spcBef>
                <a:spcAft>
                  <a:spcPts val="200"/>
                </a:spcAft>
                <a:buClr>
                  <a:srgbClr val="001EA0"/>
                </a:buClr>
                <a:buSzPct val="100000"/>
                <a:buFont typeface="Wingdings" pitchFamily="2" charset="2"/>
                <a:buChar char="§"/>
                <a:defRPr/>
              </a:pPr>
              <a:r>
                <a:rPr lang="fr-FR" altLang="fr-FR" sz="900" kern="0" dirty="0" smtClean="0">
                  <a:solidFill>
                    <a:srgbClr val="005791"/>
                  </a:solidFill>
                </a:rPr>
                <a:t>Avoir la possibilité de consulter un planning</a:t>
              </a:r>
            </a:p>
            <a:p>
              <a:pPr marL="174625" lvl="1" indent="-174625">
                <a:spcBef>
                  <a:spcPts val="0"/>
                </a:spcBef>
                <a:spcAft>
                  <a:spcPts val="200"/>
                </a:spcAft>
                <a:buClr>
                  <a:srgbClr val="001EA0"/>
                </a:buClr>
                <a:buSzPct val="100000"/>
                <a:buFont typeface="Wingdings" pitchFamily="2" charset="2"/>
                <a:buChar char="§"/>
                <a:defRPr/>
              </a:pPr>
              <a:r>
                <a:rPr lang="fr-FR" altLang="fr-FR" sz="900" kern="0" dirty="0" smtClean="0">
                  <a:solidFill>
                    <a:srgbClr val="005791"/>
                  </a:solidFill>
                </a:rPr>
                <a:t>Avoir la possibilité de rajouter / modifier / supprimer une manifestation dans l’agenda</a:t>
              </a:r>
            </a:p>
            <a:p>
              <a:pPr marL="174625" lvl="1" indent="-174625">
                <a:spcBef>
                  <a:spcPts val="0"/>
                </a:spcBef>
                <a:spcAft>
                  <a:spcPts val="200"/>
                </a:spcAft>
                <a:buClr>
                  <a:srgbClr val="001EA0"/>
                </a:buClr>
                <a:buSzPct val="100000"/>
                <a:buFont typeface="Wingdings" pitchFamily="2" charset="2"/>
                <a:buChar char="§"/>
                <a:defRPr/>
              </a:pPr>
              <a:endParaRPr lang="fr-FR" altLang="fr-FR" sz="900" kern="0" dirty="0">
                <a:solidFill>
                  <a:srgbClr val="005791"/>
                </a:solidFill>
              </a:endParaRPr>
            </a:p>
          </p:txBody>
        </p:sp>
      </p:grpSp>
      <p:sp>
        <p:nvSpPr>
          <p:cNvPr id="16" name="Content Placeholder 8"/>
          <p:cNvSpPr txBox="1">
            <a:spLocks/>
          </p:cNvSpPr>
          <p:nvPr/>
        </p:nvSpPr>
        <p:spPr>
          <a:xfrm>
            <a:off x="1599623" y="2882505"/>
            <a:ext cx="5664777" cy="3133613"/>
          </a:xfrm>
          <a:prstGeom prst="rect">
            <a:avLst/>
          </a:prstGeom>
          <a:solidFill>
            <a:srgbClr val="FFFFFF"/>
          </a:solidFill>
          <a:ln>
            <a:solidFill>
              <a:schemeClr val="accent1"/>
            </a:solidFill>
          </a:ln>
        </p:spPr>
        <p:txBody>
          <a:bodyPr tIns="36000" bIns="36000" anchor="ctr"/>
          <a:lstStyle>
            <a:lvl1pPr marL="342900" indent="-342900" algn="l" rtl="0" eaLnBrk="1" fontAlgn="base" hangingPunct="1">
              <a:spcBef>
                <a:spcPct val="20000"/>
              </a:spcBef>
              <a:spcAft>
                <a:spcPct val="0"/>
              </a:spcAft>
              <a:buFont typeface="Wingdings" pitchFamily="2" charset="2"/>
              <a:defRPr lang="fr-FR" altLang="fr-FR" noProof="1" smtClean="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85000"/>
              <a:buFont typeface="Wingdings" pitchFamily="2" charset="2"/>
              <a:buChar char="n"/>
              <a:defRPr lang="fr-FR" altLang="fr-FR" sz="1600" noProof="1" smtClean="0">
                <a:solidFill>
                  <a:schemeClr val="tx1"/>
                </a:solidFill>
                <a:latin typeface="+mn-lt"/>
                <a:ea typeface="+mn-ea"/>
              </a:defRPr>
            </a:lvl2pPr>
            <a:lvl3pPr marL="1143000" indent="-228600" algn="l" rtl="0" eaLnBrk="1" fontAlgn="base" hangingPunct="1">
              <a:spcBef>
                <a:spcPct val="20000"/>
              </a:spcBef>
              <a:spcAft>
                <a:spcPct val="0"/>
              </a:spcAft>
              <a:buSzPct val="85000"/>
              <a:buFont typeface="Wingdings" pitchFamily="2" charset="2"/>
              <a:buChar char="n"/>
              <a:defRPr lang="fr-FR" altLang="fr-FR" sz="1400" noProof="1" smtClean="0">
                <a:solidFill>
                  <a:schemeClr val="tx1"/>
                </a:solidFill>
                <a:latin typeface="+mn-lt"/>
                <a:ea typeface="+mn-ea"/>
              </a:defRPr>
            </a:lvl3pPr>
            <a:lvl4pPr marL="1600200" indent="-228600" algn="l" rtl="0" eaLnBrk="1" fontAlgn="base" hangingPunct="1">
              <a:spcBef>
                <a:spcPct val="20000"/>
              </a:spcBef>
              <a:spcAft>
                <a:spcPct val="0"/>
              </a:spcAft>
              <a:buFont typeface="Verdana" pitchFamily="34" charset="0"/>
              <a:buChar char="–"/>
              <a:defRPr lang="fr-FR" altLang="fr-FR" sz="1400" noProof="1" smtClean="0">
                <a:solidFill>
                  <a:schemeClr val="tx1"/>
                </a:solidFill>
                <a:latin typeface="+mn-lt"/>
                <a:ea typeface="+mn-ea"/>
              </a:defRPr>
            </a:lvl4pPr>
            <a:lvl5pPr marL="2057400" indent="-228600" algn="l" rtl="0" eaLnBrk="1" fontAlgn="base" hangingPunct="1">
              <a:spcBef>
                <a:spcPct val="20000"/>
              </a:spcBef>
              <a:spcAft>
                <a:spcPct val="0"/>
              </a:spcAft>
              <a:buFont typeface="Alstom" pitchFamily="-96" charset="0"/>
              <a:buChar char="−"/>
              <a:defRPr lang="fr-FR" altLang="fr-FR" sz="1200" noProof="1" smtClean="0">
                <a:solidFill>
                  <a:schemeClr val="tx1"/>
                </a:solidFill>
                <a:latin typeface="+mn-lt"/>
                <a:ea typeface="+mn-ea"/>
              </a:defRPr>
            </a:lvl5pPr>
            <a:lvl6pPr marL="2514600" indent="-228600" algn="l" rtl="0" eaLnBrk="1" fontAlgn="base" hangingPunct="1">
              <a:spcBef>
                <a:spcPct val="20000"/>
              </a:spcBef>
              <a:spcAft>
                <a:spcPct val="0"/>
              </a:spcAft>
              <a:buFont typeface="Alstom" pitchFamily="-96" charset="0"/>
              <a:buChar char="−"/>
              <a:defRPr sz="1200">
                <a:solidFill>
                  <a:schemeClr val="tx1"/>
                </a:solidFill>
                <a:latin typeface="+mn-lt"/>
              </a:defRPr>
            </a:lvl6pPr>
            <a:lvl7pPr marL="2971800" indent="-228600" algn="l" rtl="0" eaLnBrk="1" fontAlgn="base" hangingPunct="1">
              <a:spcBef>
                <a:spcPct val="20000"/>
              </a:spcBef>
              <a:spcAft>
                <a:spcPct val="0"/>
              </a:spcAft>
              <a:buFont typeface="Alstom" pitchFamily="-96" charset="0"/>
              <a:buChar char="−"/>
              <a:defRPr sz="1200">
                <a:solidFill>
                  <a:schemeClr val="tx1"/>
                </a:solidFill>
                <a:latin typeface="+mn-lt"/>
              </a:defRPr>
            </a:lvl7pPr>
            <a:lvl8pPr marL="3429000" indent="-228600" algn="l" rtl="0" eaLnBrk="1" fontAlgn="base" hangingPunct="1">
              <a:spcBef>
                <a:spcPct val="20000"/>
              </a:spcBef>
              <a:spcAft>
                <a:spcPct val="0"/>
              </a:spcAft>
              <a:buFont typeface="Alstom" pitchFamily="-96" charset="0"/>
              <a:buChar char="−"/>
              <a:defRPr sz="1200">
                <a:solidFill>
                  <a:schemeClr val="tx1"/>
                </a:solidFill>
                <a:latin typeface="+mn-lt"/>
              </a:defRPr>
            </a:lvl8pPr>
            <a:lvl9pPr marL="3886200" indent="-228600" algn="l" rtl="0" eaLnBrk="1" fontAlgn="base" hangingPunct="1">
              <a:spcBef>
                <a:spcPct val="20000"/>
              </a:spcBef>
              <a:spcAft>
                <a:spcPct val="0"/>
              </a:spcAft>
              <a:buFont typeface="Alstom" pitchFamily="-96" charset="0"/>
              <a:buChar char="−"/>
              <a:defRPr sz="1200">
                <a:solidFill>
                  <a:schemeClr val="tx1"/>
                </a:solidFill>
                <a:latin typeface="+mn-lt"/>
              </a:defRPr>
            </a:lvl9pPr>
          </a:lstStyle>
          <a:p>
            <a:pPr marL="0" lvl="1" indent="0" algn="ctr">
              <a:spcBef>
                <a:spcPts val="600"/>
              </a:spcBef>
              <a:buClr>
                <a:srgbClr val="001EA0"/>
              </a:buClr>
              <a:buSzPct val="100000"/>
              <a:buNone/>
              <a:defRPr/>
            </a:pPr>
            <a:r>
              <a:rPr lang="fr-FR" altLang="fr-FR" sz="1000" kern="0" dirty="0" smtClean="0">
                <a:solidFill>
                  <a:srgbClr val="005791"/>
                </a:solidFill>
              </a:rPr>
              <a:t>Le but du projet est de créer une page d’accueil tout en présentant le club et le but.</a:t>
            </a:r>
          </a:p>
          <a:p>
            <a:pPr marL="0" lvl="1" indent="0" algn="ctr">
              <a:spcBef>
                <a:spcPts val="600"/>
              </a:spcBef>
              <a:buClr>
                <a:srgbClr val="001EA0"/>
              </a:buClr>
              <a:buSzPct val="100000"/>
              <a:buNone/>
              <a:defRPr/>
            </a:pPr>
            <a:r>
              <a:rPr lang="fr-FR" altLang="fr-FR" sz="1000" kern="0" dirty="0" smtClean="0">
                <a:solidFill>
                  <a:srgbClr val="005791"/>
                </a:solidFill>
              </a:rPr>
              <a:t>Par la suite avoir une possibilité de login pour s’inscrire sur les animations du club.</a:t>
            </a:r>
          </a:p>
          <a:p>
            <a:pPr marL="0" lvl="1" indent="0" algn="ctr">
              <a:spcBef>
                <a:spcPts val="600"/>
              </a:spcBef>
              <a:buClr>
                <a:srgbClr val="001EA0"/>
              </a:buClr>
              <a:buSzPct val="100000"/>
              <a:buNone/>
              <a:defRPr/>
            </a:pPr>
            <a:r>
              <a:rPr lang="fr-FR" altLang="fr-FR" sz="1000" kern="0" dirty="0" smtClean="0">
                <a:solidFill>
                  <a:srgbClr val="005791"/>
                </a:solidFill>
              </a:rPr>
              <a:t>Il faut qu’un adhérent puisse renouveler sa licence via un formulaire, tout en recherchant les données lui incombant, et qu’il ait la possibilité de les modifier.</a:t>
            </a:r>
          </a:p>
          <a:p>
            <a:pPr marL="0" lvl="1" indent="0" algn="ctr">
              <a:spcBef>
                <a:spcPts val="600"/>
              </a:spcBef>
              <a:buClr>
                <a:srgbClr val="001EA0"/>
              </a:buClr>
              <a:buSzPct val="100000"/>
              <a:buNone/>
              <a:defRPr/>
            </a:pPr>
            <a:r>
              <a:rPr lang="fr-FR" altLang="fr-FR" sz="1000" kern="0" dirty="0" smtClean="0">
                <a:solidFill>
                  <a:srgbClr val="005791"/>
                </a:solidFill>
              </a:rPr>
              <a:t>Il faut qu’un nouvel adhérent puisse remplir un formulaire d’inscription.</a:t>
            </a:r>
          </a:p>
          <a:p>
            <a:pPr marL="0" lvl="1" indent="0" algn="ctr">
              <a:spcBef>
                <a:spcPts val="600"/>
              </a:spcBef>
              <a:buClr>
                <a:srgbClr val="001EA0"/>
              </a:buClr>
              <a:buSzPct val="100000"/>
              <a:buNone/>
              <a:defRPr/>
            </a:pPr>
            <a:r>
              <a:rPr lang="fr-FR" altLang="fr-FR" sz="1000" kern="0" dirty="0" smtClean="0">
                <a:solidFill>
                  <a:srgbClr val="005791"/>
                </a:solidFill>
              </a:rPr>
              <a:t>Dans les deux cas précédents, l’utilisateur doit pouvoir télécharger les documents de la fédération puis les uploader sur le site et régler le montant de la cotisation par PayPal ou par virement.</a:t>
            </a:r>
          </a:p>
          <a:p>
            <a:pPr marL="0" lvl="1" indent="0" algn="ctr">
              <a:spcBef>
                <a:spcPts val="600"/>
              </a:spcBef>
              <a:buClr>
                <a:srgbClr val="001EA0"/>
              </a:buClr>
              <a:buSzPct val="100000"/>
              <a:buNone/>
              <a:defRPr/>
            </a:pPr>
            <a:r>
              <a:rPr lang="fr-FR" altLang="fr-FR" sz="1000" kern="0" dirty="0" smtClean="0">
                <a:solidFill>
                  <a:srgbClr val="005791"/>
                </a:solidFill>
              </a:rPr>
              <a:t>Un agenda doit être disponible avec pour chacun, la possibilité de s’inscrire à un évènement.</a:t>
            </a:r>
          </a:p>
          <a:p>
            <a:pPr marL="0" lvl="1" indent="0" algn="ctr">
              <a:spcBef>
                <a:spcPts val="600"/>
              </a:spcBef>
              <a:buClr>
                <a:srgbClr val="001EA0"/>
              </a:buClr>
              <a:buSzPct val="100000"/>
              <a:buNone/>
              <a:defRPr/>
            </a:pPr>
            <a:r>
              <a:rPr lang="fr-FR" altLang="fr-FR" sz="1000" kern="0" dirty="0" smtClean="0">
                <a:solidFill>
                  <a:srgbClr val="005791"/>
                </a:solidFill>
              </a:rPr>
              <a:t>La gestion de niveau d’autorisation doit être possible avec des droits d’accès spécifique.</a:t>
            </a:r>
          </a:p>
          <a:p>
            <a:pPr marL="0" lvl="1" indent="0" algn="ctr">
              <a:spcBef>
                <a:spcPts val="600"/>
              </a:spcBef>
              <a:buClr>
                <a:srgbClr val="001EA0"/>
              </a:buClr>
              <a:buSzPct val="100000"/>
              <a:buNone/>
              <a:defRPr/>
            </a:pPr>
            <a:r>
              <a:rPr lang="fr-FR" altLang="fr-FR" sz="1000" kern="0" dirty="0">
                <a:solidFill>
                  <a:srgbClr val="005791"/>
                </a:solidFill>
              </a:rPr>
              <a:t>Les capitaines doivent pouvoir faire </a:t>
            </a:r>
            <a:r>
              <a:rPr lang="fr-FR" altLang="fr-FR" sz="1000" kern="0">
                <a:solidFill>
                  <a:srgbClr val="005791"/>
                </a:solidFill>
              </a:rPr>
              <a:t>une </a:t>
            </a:r>
            <a:r>
              <a:rPr lang="fr-FR" altLang="fr-FR" sz="1000" kern="0" smtClean="0">
                <a:solidFill>
                  <a:srgbClr val="005791"/>
                </a:solidFill>
              </a:rPr>
              <a:t>sélection.</a:t>
            </a:r>
            <a:endParaRPr lang="fr-FR" altLang="fr-FR" sz="1000" kern="0" dirty="0">
              <a:solidFill>
                <a:srgbClr val="005791"/>
              </a:solidFill>
            </a:endParaRPr>
          </a:p>
          <a:p>
            <a:pPr marL="0" lvl="1" indent="0" algn="ctr">
              <a:spcBef>
                <a:spcPts val="600"/>
              </a:spcBef>
              <a:buClr>
                <a:srgbClr val="001EA0"/>
              </a:buClr>
              <a:buSzPct val="100000"/>
              <a:buNone/>
              <a:defRPr/>
            </a:pPr>
            <a:r>
              <a:rPr lang="fr-FR" altLang="fr-FR" sz="1000" kern="0" dirty="0">
                <a:solidFill>
                  <a:srgbClr val="005791"/>
                </a:solidFill>
              </a:rPr>
              <a:t>Les capitaines et membres du bureau doivent pouvoir envoyer des mails aux adhérents (tous ou en partie) pour leur signifier leur participation à un évènement ou leur adresser leur login et </a:t>
            </a:r>
            <a:r>
              <a:rPr lang="fr-FR" altLang="fr-FR" sz="1000" kern="0" dirty="0" err="1">
                <a:solidFill>
                  <a:srgbClr val="005791"/>
                </a:solidFill>
              </a:rPr>
              <a:t>mdp</a:t>
            </a:r>
            <a:r>
              <a:rPr lang="fr-FR" altLang="fr-FR" sz="1000" kern="0" dirty="0" smtClean="0">
                <a:solidFill>
                  <a:srgbClr val="005791"/>
                </a:solidFill>
              </a:rPr>
              <a:t>.</a:t>
            </a:r>
            <a:endParaRPr lang="fr-FR" altLang="fr-FR" sz="1000" kern="0" dirty="0">
              <a:solidFill>
                <a:srgbClr val="005791"/>
              </a:solidFill>
            </a:endParaRPr>
          </a:p>
        </p:txBody>
      </p:sp>
    </p:spTree>
    <p:extLst>
      <p:ext uri="{BB962C8B-B14F-4D97-AF65-F5344CB8AC3E}">
        <p14:creationId xmlns:p14="http://schemas.microsoft.com/office/powerpoint/2010/main" val="1753665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4313" y="-4819"/>
            <a:ext cx="10972800" cy="1143000"/>
          </a:xfrm>
        </p:spPr>
        <p:txBody>
          <a:bodyPr/>
          <a:lstStyle/>
          <a:p>
            <a:pPr>
              <a:defRPr/>
            </a:pPr>
            <a:r>
              <a:rPr lang="fr-FR" dirty="0">
                <a:latin typeface="+mj-lt"/>
                <a:ea typeface="Verdana" panose="020B0604030504040204" pitchFamily="34" charset="0"/>
              </a:rPr>
              <a:t>Plan de mise en </a:t>
            </a:r>
            <a:r>
              <a:rPr lang="fr-FR" dirty="0" smtClean="0">
                <a:latin typeface="+mj-lt"/>
                <a:ea typeface="Verdana" panose="020B0604030504040204" pitchFamily="34" charset="0"/>
              </a:rPr>
              <a:t>œuvre</a:t>
            </a:r>
            <a:endParaRPr lang="fr-FR" dirty="0">
              <a:latin typeface="+mj-lt"/>
              <a:ea typeface="Verdana" panose="020B0604030504040204" pitchFamily="34" charset="0"/>
            </a:endParaRPr>
          </a:p>
        </p:txBody>
      </p:sp>
      <p:sp>
        <p:nvSpPr>
          <p:cNvPr id="24" name="Rectangle 23"/>
          <p:cNvSpPr/>
          <p:nvPr/>
        </p:nvSpPr>
        <p:spPr bwMode="auto">
          <a:xfrm>
            <a:off x="946386" y="1633023"/>
            <a:ext cx="10305535" cy="368091"/>
          </a:xfrm>
          <a:prstGeom prst="rect">
            <a:avLst/>
          </a:prstGeom>
          <a:solidFill>
            <a:srgbClr val="005791"/>
          </a:solidFill>
          <a:ln>
            <a:solidFill>
              <a:srgbClr val="001EA0"/>
            </a:solidFill>
          </a:ln>
          <a:effectLst/>
        </p:spPr>
        <p:txBody>
          <a:bodyPr lIns="72000" rIns="0" anchor="ctr"/>
          <a:lstStyle/>
          <a:p>
            <a:pPr algn="ctr">
              <a:buSzPct val="100000"/>
              <a:defRPr/>
            </a:pPr>
            <a:r>
              <a:rPr lang="fr-FR" sz="1400" b="1" kern="0" dirty="0">
                <a:solidFill>
                  <a:srgbClr val="FFFFFF"/>
                </a:solidFill>
                <a:cs typeface="Arial" pitchFamily="34" charset="0"/>
              </a:rPr>
              <a:t>Macro-planning</a:t>
            </a:r>
          </a:p>
        </p:txBody>
      </p:sp>
      <p:sp>
        <p:nvSpPr>
          <p:cNvPr id="26" name="Content Placeholder 8"/>
          <p:cNvSpPr txBox="1">
            <a:spLocks/>
          </p:cNvSpPr>
          <p:nvPr/>
        </p:nvSpPr>
        <p:spPr>
          <a:xfrm>
            <a:off x="946386" y="1926858"/>
            <a:ext cx="10305535" cy="2982897"/>
          </a:xfrm>
          <a:prstGeom prst="rect">
            <a:avLst/>
          </a:prstGeom>
          <a:solidFill>
            <a:srgbClr val="FFFFFF"/>
          </a:solidFill>
          <a:ln>
            <a:solidFill>
              <a:srgbClr val="001EA0"/>
            </a:solidFill>
          </a:ln>
        </p:spPr>
        <p:txBody>
          <a:bodyPr tIns="108000"/>
          <a:lstStyle>
            <a:lvl1pPr marL="342900" indent="-342900" algn="l" rtl="0" eaLnBrk="1" fontAlgn="base" hangingPunct="1">
              <a:spcBef>
                <a:spcPct val="20000"/>
              </a:spcBef>
              <a:spcAft>
                <a:spcPct val="0"/>
              </a:spcAft>
              <a:buFont typeface="Wingdings" pitchFamily="2" charset="2"/>
              <a:defRPr lang="fr-FR" altLang="fr-FR" noProof="1" smtClean="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85000"/>
              <a:buFont typeface="Wingdings" pitchFamily="2" charset="2"/>
              <a:buChar char="n"/>
              <a:defRPr lang="fr-FR" altLang="fr-FR" sz="1600" noProof="1" smtClean="0">
                <a:solidFill>
                  <a:schemeClr val="tx1"/>
                </a:solidFill>
                <a:latin typeface="+mn-lt"/>
                <a:ea typeface="+mn-ea"/>
              </a:defRPr>
            </a:lvl2pPr>
            <a:lvl3pPr marL="1143000" indent="-228600" algn="l" rtl="0" eaLnBrk="1" fontAlgn="base" hangingPunct="1">
              <a:spcBef>
                <a:spcPct val="20000"/>
              </a:spcBef>
              <a:spcAft>
                <a:spcPct val="0"/>
              </a:spcAft>
              <a:buSzPct val="85000"/>
              <a:buFont typeface="Wingdings" pitchFamily="2" charset="2"/>
              <a:buChar char="n"/>
              <a:defRPr lang="fr-FR" altLang="fr-FR" sz="1400" noProof="1" smtClean="0">
                <a:solidFill>
                  <a:schemeClr val="tx1"/>
                </a:solidFill>
                <a:latin typeface="+mn-lt"/>
                <a:ea typeface="+mn-ea"/>
              </a:defRPr>
            </a:lvl3pPr>
            <a:lvl4pPr marL="1600200" indent="-228600" algn="l" rtl="0" eaLnBrk="1" fontAlgn="base" hangingPunct="1">
              <a:spcBef>
                <a:spcPct val="20000"/>
              </a:spcBef>
              <a:spcAft>
                <a:spcPct val="0"/>
              </a:spcAft>
              <a:buFont typeface="Verdana" pitchFamily="34" charset="0"/>
              <a:buChar char="–"/>
              <a:defRPr lang="fr-FR" altLang="fr-FR" sz="1400" noProof="1" smtClean="0">
                <a:solidFill>
                  <a:schemeClr val="tx1"/>
                </a:solidFill>
                <a:latin typeface="+mn-lt"/>
                <a:ea typeface="+mn-ea"/>
              </a:defRPr>
            </a:lvl4pPr>
            <a:lvl5pPr marL="2057400" indent="-228600" algn="l" rtl="0" eaLnBrk="1" fontAlgn="base" hangingPunct="1">
              <a:spcBef>
                <a:spcPct val="20000"/>
              </a:spcBef>
              <a:spcAft>
                <a:spcPct val="0"/>
              </a:spcAft>
              <a:buFont typeface="Alstom" pitchFamily="-96" charset="0"/>
              <a:buChar char="−"/>
              <a:defRPr lang="fr-FR" altLang="fr-FR" sz="1200" noProof="1" smtClean="0">
                <a:solidFill>
                  <a:schemeClr val="tx1"/>
                </a:solidFill>
                <a:latin typeface="+mn-lt"/>
                <a:ea typeface="+mn-ea"/>
              </a:defRPr>
            </a:lvl5pPr>
            <a:lvl6pPr marL="2514600" indent="-228600" algn="l" rtl="0" eaLnBrk="1" fontAlgn="base" hangingPunct="1">
              <a:spcBef>
                <a:spcPct val="20000"/>
              </a:spcBef>
              <a:spcAft>
                <a:spcPct val="0"/>
              </a:spcAft>
              <a:buFont typeface="Alstom" pitchFamily="-96" charset="0"/>
              <a:buChar char="−"/>
              <a:defRPr sz="1200">
                <a:solidFill>
                  <a:schemeClr val="tx1"/>
                </a:solidFill>
                <a:latin typeface="+mn-lt"/>
              </a:defRPr>
            </a:lvl6pPr>
            <a:lvl7pPr marL="2971800" indent="-228600" algn="l" rtl="0" eaLnBrk="1" fontAlgn="base" hangingPunct="1">
              <a:spcBef>
                <a:spcPct val="20000"/>
              </a:spcBef>
              <a:spcAft>
                <a:spcPct val="0"/>
              </a:spcAft>
              <a:buFont typeface="Alstom" pitchFamily="-96" charset="0"/>
              <a:buChar char="−"/>
              <a:defRPr sz="1200">
                <a:solidFill>
                  <a:schemeClr val="tx1"/>
                </a:solidFill>
                <a:latin typeface="+mn-lt"/>
              </a:defRPr>
            </a:lvl7pPr>
            <a:lvl8pPr marL="3429000" indent="-228600" algn="l" rtl="0" eaLnBrk="1" fontAlgn="base" hangingPunct="1">
              <a:spcBef>
                <a:spcPct val="20000"/>
              </a:spcBef>
              <a:spcAft>
                <a:spcPct val="0"/>
              </a:spcAft>
              <a:buFont typeface="Alstom" pitchFamily="-96" charset="0"/>
              <a:buChar char="−"/>
              <a:defRPr sz="1200">
                <a:solidFill>
                  <a:schemeClr val="tx1"/>
                </a:solidFill>
                <a:latin typeface="+mn-lt"/>
              </a:defRPr>
            </a:lvl8pPr>
            <a:lvl9pPr marL="3886200" indent="-228600" algn="l" rtl="0" eaLnBrk="1" fontAlgn="base" hangingPunct="1">
              <a:spcBef>
                <a:spcPct val="20000"/>
              </a:spcBef>
              <a:spcAft>
                <a:spcPct val="0"/>
              </a:spcAft>
              <a:buFont typeface="Alstom" pitchFamily="-96" charset="0"/>
              <a:buChar char="−"/>
              <a:defRPr sz="1200">
                <a:solidFill>
                  <a:schemeClr val="tx1"/>
                </a:solidFill>
                <a:latin typeface="+mn-lt"/>
              </a:defRPr>
            </a:lvl9pPr>
          </a:lstStyle>
          <a:p>
            <a:pPr marL="174625" lvl="1" indent="-174625">
              <a:buClr>
                <a:srgbClr val="001EA0"/>
              </a:buClr>
              <a:buSzPct val="100000"/>
              <a:buFont typeface="Wingdings" pitchFamily="2" charset="2"/>
              <a:buChar char="§"/>
              <a:defRPr/>
            </a:pPr>
            <a:endParaRPr lang="fr-FR" altLang="fr-FR" sz="1000" kern="0">
              <a:solidFill>
                <a:srgbClr val="001EA0"/>
              </a:solidFill>
            </a:endParaRPr>
          </a:p>
          <a:p>
            <a:pPr marL="174625" lvl="1" indent="-174625">
              <a:buClr>
                <a:srgbClr val="001EA0"/>
              </a:buClr>
              <a:buSzPct val="100000"/>
              <a:buFont typeface="Wingdings" pitchFamily="2" charset="2"/>
              <a:buChar char="§"/>
              <a:defRPr/>
            </a:pPr>
            <a:endParaRPr lang="fr-FR" altLang="fr-FR" sz="1000" b="1" kern="0">
              <a:solidFill>
                <a:srgbClr val="001EA0"/>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1085635503"/>
              </p:ext>
            </p:extLst>
          </p:nvPr>
        </p:nvGraphicFramePr>
        <p:xfrm>
          <a:off x="1090186" y="1993502"/>
          <a:ext cx="10001667" cy="2807021"/>
        </p:xfrm>
        <a:graphic>
          <a:graphicData uri="http://schemas.openxmlformats.org/drawingml/2006/table">
            <a:tbl>
              <a:tblPr firstRow="1" bandRow="1"/>
              <a:tblGrid>
                <a:gridCol w="1742043">
                  <a:extLst>
                    <a:ext uri="{9D8B030D-6E8A-4147-A177-3AD203B41FA5}">
                      <a16:colId xmlns:a16="http://schemas.microsoft.com/office/drawing/2014/main" val="20000"/>
                    </a:ext>
                  </a:extLst>
                </a:gridCol>
                <a:gridCol w="297261">
                  <a:extLst>
                    <a:ext uri="{9D8B030D-6E8A-4147-A177-3AD203B41FA5}">
                      <a16:colId xmlns:a16="http://schemas.microsoft.com/office/drawing/2014/main" val="20001"/>
                    </a:ext>
                  </a:extLst>
                </a:gridCol>
                <a:gridCol w="297261">
                  <a:extLst>
                    <a:ext uri="{9D8B030D-6E8A-4147-A177-3AD203B41FA5}">
                      <a16:colId xmlns:a16="http://schemas.microsoft.com/office/drawing/2014/main" val="20002"/>
                    </a:ext>
                  </a:extLst>
                </a:gridCol>
                <a:gridCol w="297261">
                  <a:extLst>
                    <a:ext uri="{9D8B030D-6E8A-4147-A177-3AD203B41FA5}">
                      <a16:colId xmlns:a16="http://schemas.microsoft.com/office/drawing/2014/main" val="20003"/>
                    </a:ext>
                  </a:extLst>
                </a:gridCol>
                <a:gridCol w="297261">
                  <a:extLst>
                    <a:ext uri="{9D8B030D-6E8A-4147-A177-3AD203B41FA5}">
                      <a16:colId xmlns:a16="http://schemas.microsoft.com/office/drawing/2014/main" val="20004"/>
                    </a:ext>
                  </a:extLst>
                </a:gridCol>
                <a:gridCol w="297261">
                  <a:extLst>
                    <a:ext uri="{9D8B030D-6E8A-4147-A177-3AD203B41FA5}">
                      <a16:colId xmlns:a16="http://schemas.microsoft.com/office/drawing/2014/main" val="20005"/>
                    </a:ext>
                  </a:extLst>
                </a:gridCol>
                <a:gridCol w="297261">
                  <a:extLst>
                    <a:ext uri="{9D8B030D-6E8A-4147-A177-3AD203B41FA5}">
                      <a16:colId xmlns:a16="http://schemas.microsoft.com/office/drawing/2014/main" val="20006"/>
                    </a:ext>
                  </a:extLst>
                </a:gridCol>
                <a:gridCol w="297261">
                  <a:extLst>
                    <a:ext uri="{9D8B030D-6E8A-4147-A177-3AD203B41FA5}">
                      <a16:colId xmlns:a16="http://schemas.microsoft.com/office/drawing/2014/main" val="20007"/>
                    </a:ext>
                  </a:extLst>
                </a:gridCol>
                <a:gridCol w="297261">
                  <a:extLst>
                    <a:ext uri="{9D8B030D-6E8A-4147-A177-3AD203B41FA5}">
                      <a16:colId xmlns:a16="http://schemas.microsoft.com/office/drawing/2014/main" val="20008"/>
                    </a:ext>
                  </a:extLst>
                </a:gridCol>
                <a:gridCol w="297261">
                  <a:extLst>
                    <a:ext uri="{9D8B030D-6E8A-4147-A177-3AD203B41FA5}">
                      <a16:colId xmlns:a16="http://schemas.microsoft.com/office/drawing/2014/main" val="20009"/>
                    </a:ext>
                  </a:extLst>
                </a:gridCol>
                <a:gridCol w="297261">
                  <a:extLst>
                    <a:ext uri="{9D8B030D-6E8A-4147-A177-3AD203B41FA5}">
                      <a16:colId xmlns:a16="http://schemas.microsoft.com/office/drawing/2014/main" val="20010"/>
                    </a:ext>
                  </a:extLst>
                </a:gridCol>
                <a:gridCol w="297261">
                  <a:extLst>
                    <a:ext uri="{9D8B030D-6E8A-4147-A177-3AD203B41FA5}">
                      <a16:colId xmlns:a16="http://schemas.microsoft.com/office/drawing/2014/main" val="20011"/>
                    </a:ext>
                  </a:extLst>
                </a:gridCol>
                <a:gridCol w="297261">
                  <a:extLst>
                    <a:ext uri="{9D8B030D-6E8A-4147-A177-3AD203B41FA5}">
                      <a16:colId xmlns:a16="http://schemas.microsoft.com/office/drawing/2014/main" val="20012"/>
                    </a:ext>
                  </a:extLst>
                </a:gridCol>
                <a:gridCol w="297261">
                  <a:extLst>
                    <a:ext uri="{9D8B030D-6E8A-4147-A177-3AD203B41FA5}">
                      <a16:colId xmlns:a16="http://schemas.microsoft.com/office/drawing/2014/main" val="20013"/>
                    </a:ext>
                  </a:extLst>
                </a:gridCol>
                <a:gridCol w="297261">
                  <a:extLst>
                    <a:ext uri="{9D8B030D-6E8A-4147-A177-3AD203B41FA5}">
                      <a16:colId xmlns:a16="http://schemas.microsoft.com/office/drawing/2014/main" val="20014"/>
                    </a:ext>
                  </a:extLst>
                </a:gridCol>
                <a:gridCol w="297261">
                  <a:extLst>
                    <a:ext uri="{9D8B030D-6E8A-4147-A177-3AD203B41FA5}">
                      <a16:colId xmlns:a16="http://schemas.microsoft.com/office/drawing/2014/main" val="20015"/>
                    </a:ext>
                  </a:extLst>
                </a:gridCol>
                <a:gridCol w="297261">
                  <a:extLst>
                    <a:ext uri="{9D8B030D-6E8A-4147-A177-3AD203B41FA5}">
                      <a16:colId xmlns:a16="http://schemas.microsoft.com/office/drawing/2014/main" val="20016"/>
                    </a:ext>
                  </a:extLst>
                </a:gridCol>
                <a:gridCol w="297261">
                  <a:extLst>
                    <a:ext uri="{9D8B030D-6E8A-4147-A177-3AD203B41FA5}">
                      <a16:colId xmlns:a16="http://schemas.microsoft.com/office/drawing/2014/main" val="20017"/>
                    </a:ext>
                  </a:extLst>
                </a:gridCol>
                <a:gridCol w="297261">
                  <a:extLst>
                    <a:ext uri="{9D8B030D-6E8A-4147-A177-3AD203B41FA5}">
                      <a16:colId xmlns:a16="http://schemas.microsoft.com/office/drawing/2014/main" val="20018"/>
                    </a:ext>
                  </a:extLst>
                </a:gridCol>
                <a:gridCol w="297261">
                  <a:extLst>
                    <a:ext uri="{9D8B030D-6E8A-4147-A177-3AD203B41FA5}">
                      <a16:colId xmlns:a16="http://schemas.microsoft.com/office/drawing/2014/main" val="20019"/>
                    </a:ext>
                  </a:extLst>
                </a:gridCol>
                <a:gridCol w="297261">
                  <a:extLst>
                    <a:ext uri="{9D8B030D-6E8A-4147-A177-3AD203B41FA5}">
                      <a16:colId xmlns:a16="http://schemas.microsoft.com/office/drawing/2014/main" val="20020"/>
                    </a:ext>
                  </a:extLst>
                </a:gridCol>
                <a:gridCol w="297261">
                  <a:extLst>
                    <a:ext uri="{9D8B030D-6E8A-4147-A177-3AD203B41FA5}">
                      <a16:colId xmlns:a16="http://schemas.microsoft.com/office/drawing/2014/main" val="20021"/>
                    </a:ext>
                  </a:extLst>
                </a:gridCol>
                <a:gridCol w="297261">
                  <a:extLst>
                    <a:ext uri="{9D8B030D-6E8A-4147-A177-3AD203B41FA5}">
                      <a16:colId xmlns:a16="http://schemas.microsoft.com/office/drawing/2014/main" val="20022"/>
                    </a:ext>
                  </a:extLst>
                </a:gridCol>
                <a:gridCol w="297261">
                  <a:extLst>
                    <a:ext uri="{9D8B030D-6E8A-4147-A177-3AD203B41FA5}">
                      <a16:colId xmlns:a16="http://schemas.microsoft.com/office/drawing/2014/main" val="20023"/>
                    </a:ext>
                  </a:extLst>
                </a:gridCol>
                <a:gridCol w="297261">
                  <a:extLst>
                    <a:ext uri="{9D8B030D-6E8A-4147-A177-3AD203B41FA5}">
                      <a16:colId xmlns:a16="http://schemas.microsoft.com/office/drawing/2014/main" val="20024"/>
                    </a:ext>
                  </a:extLst>
                </a:gridCol>
                <a:gridCol w="297261">
                  <a:extLst>
                    <a:ext uri="{9D8B030D-6E8A-4147-A177-3AD203B41FA5}">
                      <a16:colId xmlns:a16="http://schemas.microsoft.com/office/drawing/2014/main" val="20025"/>
                    </a:ext>
                  </a:extLst>
                </a:gridCol>
                <a:gridCol w="255965">
                  <a:extLst>
                    <a:ext uri="{9D8B030D-6E8A-4147-A177-3AD203B41FA5}">
                      <a16:colId xmlns:a16="http://schemas.microsoft.com/office/drawing/2014/main" val="20026"/>
                    </a:ext>
                  </a:extLst>
                </a:gridCol>
                <a:gridCol w="274873">
                  <a:extLst>
                    <a:ext uri="{9D8B030D-6E8A-4147-A177-3AD203B41FA5}">
                      <a16:colId xmlns:a16="http://schemas.microsoft.com/office/drawing/2014/main" val="20027"/>
                    </a:ext>
                  </a:extLst>
                </a:gridCol>
                <a:gridCol w="297261">
                  <a:extLst>
                    <a:ext uri="{9D8B030D-6E8A-4147-A177-3AD203B41FA5}">
                      <a16:colId xmlns:a16="http://schemas.microsoft.com/office/drawing/2014/main" val="20028"/>
                    </a:ext>
                  </a:extLst>
                </a:gridCol>
              </a:tblGrid>
              <a:tr h="2905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fr-FR" sz="800" dirty="0">
                        <a:solidFill>
                          <a:schemeClr val="bg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fr-FR" sz="1000" dirty="0" smtClean="0">
                          <a:solidFill>
                            <a:srgbClr val="005791"/>
                          </a:solidFill>
                        </a:rPr>
                        <a:t>2018</a:t>
                      </a:r>
                      <a:endParaRPr lang="fr-FR" sz="100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4BECD"/>
                    </a:solidFill>
                  </a:tcPr>
                </a:tc>
                <a:tc hMerge="1">
                  <a:txBody>
                    <a:bodyPr/>
                    <a:lstStyle/>
                    <a:p>
                      <a:endParaRPr lang="fr-FR" sz="1000" dirty="0"/>
                    </a:p>
                  </a:txBody>
                  <a:tcPr/>
                </a:tc>
                <a:tc gridSpan="26">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fr-FR" sz="1000" dirty="0" smtClean="0">
                          <a:solidFill>
                            <a:srgbClr val="005791"/>
                          </a:solidFill>
                        </a:rPr>
                        <a:t>2019</a:t>
                      </a:r>
                      <a:endParaRPr lang="fr-FR" sz="100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4BECD"/>
                    </a:solidFill>
                  </a:tcPr>
                </a:tc>
                <a:tc hMerge="1">
                  <a:txBody>
                    <a:bodyPr/>
                    <a:lstStyle/>
                    <a:p>
                      <a:pPr algn="ctr"/>
                      <a:endParaRPr lang="fr-FR" sz="1000" dirty="0">
                        <a:solidFill>
                          <a:schemeClr val="tx1"/>
                        </a:solidFill>
                      </a:endParaRPr>
                    </a:p>
                  </a:txBody>
                  <a:tcPr/>
                </a:tc>
                <a:tc hMerge="1">
                  <a:txBody>
                    <a:bodyPr/>
                    <a:lstStyle/>
                    <a:p>
                      <a:pPr algn="ctr"/>
                      <a:endParaRPr lang="fr-FR" sz="1000" dirty="0">
                        <a:solidFill>
                          <a:schemeClr val="tx1"/>
                        </a:solidFill>
                      </a:endParaRPr>
                    </a:p>
                  </a:txBody>
                  <a:tcPr/>
                </a:tc>
                <a:tc hMerge="1">
                  <a:txBody>
                    <a:bodyPr/>
                    <a:lstStyle/>
                    <a:p>
                      <a:pPr algn="ctr"/>
                      <a:endParaRPr lang="fr-FR" sz="1000" dirty="0">
                        <a:solidFill>
                          <a:schemeClr val="tx1"/>
                        </a:solidFill>
                      </a:endParaRPr>
                    </a:p>
                  </a:txBody>
                  <a:tcPr/>
                </a:tc>
                <a:tc hMerge="1">
                  <a:txBody>
                    <a:bodyPr/>
                    <a:lstStyle/>
                    <a:p>
                      <a:pPr algn="ctr"/>
                      <a:endParaRPr lang="fr-FR" sz="800" dirty="0">
                        <a:solidFill>
                          <a:srgbClr val="000000"/>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20000"/>
                        <a:lumOff val="80000"/>
                      </a:schemeClr>
                    </a:solidFill>
                  </a:tcPr>
                </a:tc>
                <a:tc hMerge="1">
                  <a:txBody>
                    <a:bodyPr/>
                    <a:lstStyle/>
                    <a:p>
                      <a:pPr algn="ctr"/>
                      <a:endParaRPr lang="fr-FR" sz="800" dirty="0">
                        <a:solidFill>
                          <a:srgbClr val="000000"/>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20000"/>
                        <a:lumOff val="80000"/>
                      </a:schemeClr>
                    </a:solidFill>
                  </a:tcPr>
                </a:tc>
                <a:tc hMerge="1">
                  <a:txBody>
                    <a:bodyPr/>
                    <a:lstStyle/>
                    <a:p>
                      <a:pPr algn="ctr"/>
                      <a:endParaRPr lang="fr-FR" sz="800" dirty="0">
                        <a:solidFill>
                          <a:srgbClr val="000000"/>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20000"/>
                        <a:lumOff val="80000"/>
                      </a:schemeClr>
                    </a:solidFill>
                  </a:tcPr>
                </a:tc>
                <a:tc hMerge="1">
                  <a:txBody>
                    <a:bodyPr/>
                    <a:lstStyle/>
                    <a:p>
                      <a:pPr algn="ctr"/>
                      <a:endParaRPr lang="fr-FR" sz="800" dirty="0">
                        <a:solidFill>
                          <a:srgbClr val="000000"/>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20000"/>
                        <a:lumOff val="80000"/>
                      </a:schemeClr>
                    </a:solidFill>
                  </a:tcPr>
                </a:tc>
                <a:tc hMerge="1">
                  <a:txBody>
                    <a:bodyPr/>
                    <a:lstStyle/>
                    <a:p>
                      <a:pPr algn="ctr"/>
                      <a:endParaRPr lang="fr-FR" sz="800" dirty="0">
                        <a:solidFill>
                          <a:srgbClr val="000000"/>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20000"/>
                        <a:lumOff val="80000"/>
                      </a:schemeClr>
                    </a:solidFill>
                  </a:tcPr>
                </a:tc>
                <a:tc hMerge="1">
                  <a:txBody>
                    <a:bodyPr/>
                    <a:lstStyle/>
                    <a:p>
                      <a:pPr algn="ctr"/>
                      <a:endParaRPr lang="fr-FR" sz="800" dirty="0">
                        <a:solidFill>
                          <a:srgbClr val="000000"/>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20000"/>
                        <a:lumOff val="80000"/>
                      </a:schemeClr>
                    </a:solidFill>
                  </a:tcPr>
                </a:tc>
                <a:tc hMerge="1">
                  <a:txBody>
                    <a:bodyPr/>
                    <a:lstStyle/>
                    <a:p>
                      <a:pPr algn="ctr"/>
                      <a:endParaRPr lang="fr-FR" sz="800" dirty="0">
                        <a:solidFill>
                          <a:srgbClr val="000000"/>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20000"/>
                        <a:lumOff val="80000"/>
                      </a:schemeClr>
                    </a:solidFill>
                  </a:tcPr>
                </a:tc>
                <a:tc hMerge="1">
                  <a:txBody>
                    <a:bodyPr/>
                    <a:lstStyle/>
                    <a:p>
                      <a:pPr algn="ctr"/>
                      <a:endParaRPr lang="fr-FR" sz="800" dirty="0">
                        <a:solidFill>
                          <a:srgbClr val="000000"/>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20000"/>
                        <a:lumOff val="80000"/>
                      </a:schemeClr>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fr-FR" sz="100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4BECD"/>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800" dirty="0">
                        <a:solidFill>
                          <a:schemeClr val="bg1"/>
                        </a:solidFill>
                      </a:endParaRPr>
                    </a:p>
                  </a:txBody>
                  <a:tcPr marL="0" marR="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hMerge="1">
                  <a:txBody>
                    <a:bodyPr/>
                    <a:lstStyle/>
                    <a:p>
                      <a:pPr algn="ctr"/>
                      <a:endParaRPr lang="fr-FR" sz="100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4BECD"/>
                    </a:solidFill>
                  </a:tcPr>
                </a:tc>
                <a:tc hMerge="1">
                  <a:txBody>
                    <a:bodyPr/>
                    <a:lstStyle/>
                    <a:p>
                      <a:pPr algn="ctr"/>
                      <a:endParaRPr lang="fr-FR" sz="100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4BECD"/>
                    </a:solidFill>
                  </a:tcPr>
                </a:tc>
                <a:extLst>
                  <a:ext uri="{0D108BD9-81ED-4DB2-BD59-A6C34878D82A}">
                    <a16:rowId xmlns:a16="http://schemas.microsoft.com/office/drawing/2014/main" val="10000"/>
                  </a:ext>
                </a:extLst>
              </a:tr>
              <a:tr h="2510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fr-FR" sz="800" b="0" dirty="0">
                        <a:solidFill>
                          <a:srgbClr val="000000"/>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fr-FR" sz="800" b="0" dirty="0" smtClean="0">
                          <a:solidFill>
                            <a:srgbClr val="005791"/>
                          </a:solidFill>
                        </a:rPr>
                        <a:t>S51</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S52</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S01</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S02</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S03</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S04</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S05</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S06</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S07</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S08</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S09</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S10</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S11</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S12</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S13</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S14</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S15</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S16</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S17</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S18</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S19</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S20</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S21</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S22</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S23</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S24</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S25</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800" b="0" dirty="0" smtClean="0">
                          <a:solidFill>
                            <a:srgbClr val="005791"/>
                          </a:solidFill>
                        </a:rPr>
                        <a:t>S26</a:t>
                      </a:r>
                      <a:endParaRPr lang="fr-FR" sz="800" b="0" dirty="0">
                        <a:solidFill>
                          <a:srgbClr val="005791"/>
                        </a:solidFill>
                      </a:endParaRPr>
                    </a:p>
                  </a:txBody>
                  <a:tcPr marL="0" marR="0" marT="36000" marB="360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1EA0">
                        <a:lumMod val="20000"/>
                        <a:lumOff val="80000"/>
                      </a:srgbClr>
                    </a:solidFill>
                  </a:tcPr>
                </a:tc>
                <a:extLst>
                  <a:ext uri="{0D108BD9-81ED-4DB2-BD59-A6C34878D82A}">
                    <a16:rowId xmlns:a16="http://schemas.microsoft.com/office/drawing/2014/main" val="10001"/>
                  </a:ext>
                </a:extLst>
              </a:tr>
              <a:tr h="323401">
                <a:tc>
                  <a:txBody>
                    <a:bodyPr/>
                    <a:lstStyle/>
                    <a:p>
                      <a:pPr marL="0" algn="ctr" defTabSz="914400" rtl="0" eaLnBrk="1" latinLnBrk="0" hangingPunct="1"/>
                      <a:r>
                        <a:rPr lang="fr-FR" sz="1000" b="1" kern="1200" dirty="0" smtClean="0">
                          <a:solidFill>
                            <a:srgbClr val="005791"/>
                          </a:solidFill>
                          <a:latin typeface="Arial"/>
                          <a:ea typeface="+mn-ea"/>
                          <a:cs typeface="+mn-cs"/>
                        </a:rPr>
                        <a:t>Cadrage</a:t>
                      </a:r>
                      <a:endParaRPr lang="fr-FR" sz="1000" b="1" kern="1200" dirty="0">
                        <a:solidFill>
                          <a:srgbClr val="005791"/>
                        </a:solidFill>
                        <a:latin typeface="Arial"/>
                        <a:ea typeface="+mn-ea"/>
                        <a:cs typeface="+mn-cs"/>
                      </a:endParaRPr>
                    </a:p>
                  </a:txBody>
                  <a:tcPr marL="0" marR="0" marT="0" marB="0" anchor="ctr">
                    <a:lnL w="381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635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r h="32340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fr-FR" sz="1000" b="1" dirty="0" smtClean="0">
                          <a:solidFill>
                            <a:srgbClr val="005791"/>
                          </a:solidFill>
                        </a:rPr>
                        <a:t>Spécifications</a:t>
                      </a:r>
                      <a:endParaRPr lang="fr-FR" sz="1000" b="1" dirty="0">
                        <a:solidFill>
                          <a:srgbClr val="005791"/>
                        </a:solidFill>
                      </a:endParaRPr>
                    </a:p>
                  </a:txBody>
                  <a:tcPr marL="0" marR="0" marT="0" marB="0" anchor="ctr">
                    <a:lnL w="381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12700" cap="flat" cmpd="sng" algn="ctr">
                      <a:solidFill>
                        <a:schemeClr val="bg1"/>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32340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fr-FR" sz="1000" b="1" dirty="0" smtClean="0">
                          <a:solidFill>
                            <a:srgbClr val="005791"/>
                          </a:solidFill>
                        </a:rPr>
                        <a:t>Construction</a:t>
                      </a:r>
                      <a:endParaRPr lang="fr-FR" sz="1000" b="1" dirty="0">
                        <a:solidFill>
                          <a:srgbClr val="005791"/>
                        </a:solidFill>
                      </a:endParaRPr>
                    </a:p>
                  </a:txBody>
                  <a:tcPr marL="0" marR="0" marT="0" marB="0" anchor="ctr">
                    <a:lnL w="381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4"/>
                  </a:ext>
                </a:extLst>
              </a:tr>
              <a:tr h="32340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fr-FR" sz="1000" b="1" dirty="0" smtClean="0">
                          <a:solidFill>
                            <a:srgbClr val="005791"/>
                          </a:solidFill>
                        </a:rPr>
                        <a:t>Tests</a:t>
                      </a:r>
                    </a:p>
                  </a:txBody>
                  <a:tcPr marL="0" marR="0" marT="0" marB="0" anchor="ctr">
                    <a:lnL w="381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5"/>
                  </a:ext>
                </a:extLst>
              </a:tr>
              <a:tr h="32340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endParaRPr lang="fr-FR" sz="1000" b="1" dirty="0" smtClean="0">
                        <a:solidFill>
                          <a:srgbClr val="005791"/>
                        </a:solidFill>
                      </a:endParaRPr>
                    </a:p>
                  </a:txBody>
                  <a:tcPr marL="0" marR="0" marT="0" marB="0" anchor="ctr">
                    <a:lnL w="381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6"/>
                  </a:ext>
                </a:extLst>
              </a:tr>
              <a:tr h="32340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endParaRPr lang="fr-FR" sz="1000" b="1" dirty="0" smtClean="0">
                        <a:solidFill>
                          <a:srgbClr val="005791"/>
                        </a:solidFill>
                      </a:endParaRPr>
                    </a:p>
                  </a:txBody>
                  <a:tcPr marL="0" marR="0" marT="0" marB="0" anchor="ctr">
                    <a:lnL w="381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7"/>
                  </a:ext>
                </a:extLst>
              </a:tr>
              <a:tr h="32503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endParaRPr lang="fr-FR" sz="1000" b="1" dirty="0" smtClean="0">
                        <a:solidFill>
                          <a:srgbClr val="005791"/>
                        </a:solidFill>
                      </a:endParaRPr>
                    </a:p>
                  </a:txBody>
                  <a:tcPr marL="0" marR="0" marT="0" marB="0" anchor="ctr">
                    <a:lnL w="381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800" b="0" dirty="0">
                        <a:solidFill>
                          <a:srgbClr val="005791"/>
                        </a:solidFill>
                      </a:endParaRPr>
                    </a:p>
                  </a:txBody>
                  <a:tcPr marL="0" marR="0" marT="36000" marB="3600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8"/>
                  </a:ext>
                </a:extLst>
              </a:tr>
            </a:tbl>
          </a:graphicData>
        </a:graphic>
      </p:graphicFrame>
      <p:sp>
        <p:nvSpPr>
          <p:cNvPr id="29" name="Rectangle 28"/>
          <p:cNvSpPr/>
          <p:nvPr/>
        </p:nvSpPr>
        <p:spPr>
          <a:xfrm>
            <a:off x="3730565" y="2938161"/>
            <a:ext cx="874386" cy="185499"/>
          </a:xfrm>
          <a:prstGeom prst="rect">
            <a:avLst/>
          </a:prstGeom>
          <a:solidFill>
            <a:srgbClr val="001EA0"/>
          </a:solidFill>
          <a:ln w="25400" cap="flat" cmpd="sng" algn="ctr">
            <a:noFill/>
            <a:prstDash val="solid"/>
          </a:ln>
          <a:effectLst/>
        </p:spPr>
        <p:txBody>
          <a:bodyPr rtlCol="0" anchor="ctr"/>
          <a:lstStyle/>
          <a:p>
            <a:pPr algn="ctr">
              <a:defRPr/>
            </a:pPr>
            <a:endParaRPr lang="fr-FR" kern="0">
              <a:solidFill>
                <a:srgbClr val="FFFFFF"/>
              </a:solidFill>
            </a:endParaRPr>
          </a:p>
        </p:txBody>
      </p:sp>
      <p:sp>
        <p:nvSpPr>
          <p:cNvPr id="30" name="Rectangle 29"/>
          <p:cNvSpPr/>
          <p:nvPr/>
        </p:nvSpPr>
        <p:spPr>
          <a:xfrm>
            <a:off x="4604951" y="3237327"/>
            <a:ext cx="5361636" cy="218107"/>
          </a:xfrm>
          <a:prstGeom prst="rect">
            <a:avLst/>
          </a:prstGeom>
          <a:solidFill>
            <a:srgbClr val="001EA0"/>
          </a:solidFill>
          <a:ln w="25400" cap="flat" cmpd="sng" algn="ctr">
            <a:noFill/>
            <a:prstDash val="solid"/>
          </a:ln>
          <a:effectLst/>
        </p:spPr>
        <p:txBody>
          <a:bodyPr rtlCol="0" anchor="ctr"/>
          <a:lstStyle/>
          <a:p>
            <a:pPr algn="ctr">
              <a:defRPr/>
            </a:pPr>
            <a:endParaRPr lang="fr-FR" kern="0">
              <a:solidFill>
                <a:srgbClr val="FFFFFF"/>
              </a:solidFill>
            </a:endParaRPr>
          </a:p>
        </p:txBody>
      </p:sp>
      <p:sp>
        <p:nvSpPr>
          <p:cNvPr id="31" name="Rectangle 30"/>
          <p:cNvSpPr/>
          <p:nvPr/>
        </p:nvSpPr>
        <p:spPr>
          <a:xfrm>
            <a:off x="9966586" y="3578469"/>
            <a:ext cx="1086677" cy="194038"/>
          </a:xfrm>
          <a:prstGeom prst="rect">
            <a:avLst/>
          </a:prstGeom>
          <a:solidFill>
            <a:srgbClr val="001EA0"/>
          </a:solidFill>
          <a:ln w="25400" cap="flat" cmpd="sng" algn="ctr">
            <a:noFill/>
            <a:prstDash val="solid"/>
          </a:ln>
          <a:effectLst/>
        </p:spPr>
        <p:txBody>
          <a:bodyPr rtlCol="0" anchor="ctr"/>
          <a:lstStyle/>
          <a:p>
            <a:pPr algn="ctr">
              <a:defRPr/>
            </a:pPr>
            <a:endParaRPr lang="fr-FR" kern="0">
              <a:solidFill>
                <a:srgbClr val="FFFFFF"/>
              </a:solidFill>
            </a:endParaRPr>
          </a:p>
        </p:txBody>
      </p:sp>
      <p:sp>
        <p:nvSpPr>
          <p:cNvPr id="43" name="Rectangle 42"/>
          <p:cNvSpPr/>
          <p:nvPr/>
        </p:nvSpPr>
        <p:spPr>
          <a:xfrm>
            <a:off x="2831316" y="2608822"/>
            <a:ext cx="870730" cy="169200"/>
          </a:xfrm>
          <a:prstGeom prst="rect">
            <a:avLst/>
          </a:prstGeom>
          <a:solidFill>
            <a:srgbClr val="001EA0"/>
          </a:solidFill>
          <a:ln w="25400" cap="flat" cmpd="sng" algn="ctr">
            <a:noFill/>
            <a:prstDash val="solid"/>
          </a:ln>
          <a:effectLst/>
        </p:spPr>
        <p:txBody>
          <a:bodyPr rtlCol="0" anchor="ctr"/>
          <a:lstStyle/>
          <a:p>
            <a:pPr algn="ctr">
              <a:defRPr/>
            </a:pPr>
            <a:endParaRPr lang="fr-FR" kern="0">
              <a:solidFill>
                <a:srgbClr val="FFFFFF"/>
              </a:solidFill>
            </a:endParaRPr>
          </a:p>
        </p:txBody>
      </p:sp>
    </p:spTree>
    <p:extLst>
      <p:ext uri="{BB962C8B-B14F-4D97-AF65-F5344CB8AC3E}">
        <p14:creationId xmlns:p14="http://schemas.microsoft.com/office/powerpoint/2010/main" val="2257104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2784"/>
            <a:ext cx="10972800" cy="1143000"/>
          </a:xfrm>
        </p:spPr>
        <p:txBody>
          <a:bodyPr/>
          <a:lstStyle/>
          <a:p>
            <a:r>
              <a:rPr lang="fr-FR" dirty="0" smtClean="0"/>
              <a:t>Use Case Principal</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171" y="957532"/>
            <a:ext cx="8161657" cy="5822830"/>
          </a:xfrm>
          <a:prstGeom prst="rect">
            <a:avLst/>
          </a:prstGeom>
        </p:spPr>
      </p:pic>
    </p:spTree>
    <p:extLst>
      <p:ext uri="{BB962C8B-B14F-4D97-AF65-F5344CB8AC3E}">
        <p14:creationId xmlns:p14="http://schemas.microsoft.com/office/powerpoint/2010/main" val="263367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2784"/>
            <a:ext cx="10972800" cy="1143000"/>
          </a:xfrm>
        </p:spPr>
        <p:txBody>
          <a:bodyPr/>
          <a:lstStyle/>
          <a:p>
            <a:r>
              <a:rPr lang="fr-FR" dirty="0" smtClean="0"/>
              <a:t>Use Case Manifestation</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468" y="1029642"/>
            <a:ext cx="9535064" cy="5750719"/>
          </a:xfrm>
          <a:prstGeom prst="rect">
            <a:avLst/>
          </a:prstGeom>
        </p:spPr>
      </p:pic>
    </p:spTree>
    <p:extLst>
      <p:ext uri="{BB962C8B-B14F-4D97-AF65-F5344CB8AC3E}">
        <p14:creationId xmlns:p14="http://schemas.microsoft.com/office/powerpoint/2010/main" val="320020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2784"/>
            <a:ext cx="10972800" cy="1143000"/>
          </a:xfrm>
        </p:spPr>
        <p:txBody>
          <a:bodyPr/>
          <a:lstStyle/>
          <a:p>
            <a:r>
              <a:rPr lang="fr-FR" dirty="0" smtClean="0"/>
              <a:t>MCD</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0"/>
            <a:ext cx="7620000" cy="6858000"/>
          </a:xfrm>
          <a:prstGeom prst="rect">
            <a:avLst/>
          </a:prstGeom>
        </p:spPr>
      </p:pic>
    </p:spTree>
    <p:extLst>
      <p:ext uri="{BB962C8B-B14F-4D97-AF65-F5344CB8AC3E}">
        <p14:creationId xmlns:p14="http://schemas.microsoft.com/office/powerpoint/2010/main" val="208299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2784"/>
            <a:ext cx="10972800" cy="1143000"/>
          </a:xfrm>
        </p:spPr>
        <p:txBody>
          <a:bodyPr/>
          <a:lstStyle/>
          <a:p>
            <a:r>
              <a:rPr lang="fr-FR" dirty="0" smtClean="0"/>
              <a:t>MLD</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72336433"/>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2500</Template>
  <TotalTime>167</TotalTime>
  <Words>407</Words>
  <Application>Microsoft Office PowerPoint</Application>
  <PresentationFormat>Grand écran</PresentationFormat>
  <Paragraphs>78</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Verdana</vt:lpstr>
      <vt:lpstr>Wingdings</vt:lpstr>
      <vt:lpstr>Diseño predeterminado</vt:lpstr>
      <vt:lpstr>Cadrage Projet Chef d’Œuvre</vt:lpstr>
      <vt:lpstr>Synthèse du projet</vt:lpstr>
      <vt:lpstr>Plan de mise en œuvre</vt:lpstr>
      <vt:lpstr>Use Case Principal</vt:lpstr>
      <vt:lpstr>Use Case Manifestation</vt:lpstr>
      <vt:lpstr>MCD</vt:lpstr>
      <vt:lpstr>MLD</vt:lpstr>
    </vt:vector>
  </TitlesOfParts>
  <Company>DISFE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LONDEIX Matthieu</dc:creator>
  <cp:lastModifiedBy>SIMFOR078</cp:lastModifiedBy>
  <cp:revision>13</cp:revision>
  <dcterms:created xsi:type="dcterms:W3CDTF">2018-12-20T12:59:59Z</dcterms:created>
  <dcterms:modified xsi:type="dcterms:W3CDTF">2019-02-19T10:46:02Z</dcterms:modified>
</cp:coreProperties>
</file>