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9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3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25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94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3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82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11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58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22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28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66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89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75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8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96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27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1CFAE1-3F9E-4DDE-ABA3-DD9E27DCE1B8}" type="datetimeFigureOut">
              <a:rPr lang="fr-FR" smtClean="0"/>
              <a:t>03/09/2019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2C04-D75D-4764-9BB2-6C32D4864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2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29404" y="314751"/>
            <a:ext cx="3634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Débriefing</a:t>
            </a:r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29404" y="1512401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b="1" dirty="0"/>
              <a:t> </a:t>
            </a:r>
            <a:r>
              <a:rPr lang="fr-FR" b="1" dirty="0" smtClean="0">
                <a:solidFill>
                  <a:srgbClr val="92D050"/>
                </a:solidFill>
              </a:rPr>
              <a:t>- </a:t>
            </a:r>
            <a:r>
              <a:rPr lang="fr-FR" dirty="0" smtClean="0">
                <a:solidFill>
                  <a:srgbClr val="92D050"/>
                </a:solidFill>
              </a:rPr>
              <a:t>Les</a:t>
            </a:r>
            <a:r>
              <a:rPr lang="fr-FR" b="1" dirty="0" smtClean="0">
                <a:solidFill>
                  <a:srgbClr val="92D050"/>
                </a:solidFill>
              </a:rPr>
              <a:t> </a:t>
            </a:r>
            <a:r>
              <a:rPr lang="fr-FR" dirty="0" smtClean="0">
                <a:solidFill>
                  <a:srgbClr val="92D050"/>
                </a:solidFill>
              </a:rPr>
              <a:t>normes </a:t>
            </a:r>
            <a:r>
              <a:rPr lang="fr-FR" dirty="0">
                <a:solidFill>
                  <a:srgbClr val="92D050"/>
                </a:solidFill>
              </a:rPr>
              <a:t>et </a:t>
            </a:r>
            <a:r>
              <a:rPr lang="fr-FR" dirty="0" smtClean="0">
                <a:solidFill>
                  <a:srgbClr val="92D050"/>
                </a:solidFill>
              </a:rPr>
              <a:t>standards W3C  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57215" y="2253490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- La </a:t>
            </a:r>
            <a:r>
              <a:rPr lang="fr-FR" dirty="0" smtClean="0">
                <a:solidFill>
                  <a:srgbClr val="FFC000"/>
                </a:solidFill>
              </a:rPr>
              <a:t>partie Front-end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57216" y="2762339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- La </a:t>
            </a:r>
            <a:r>
              <a:rPr lang="fr-FR" dirty="0" smtClean="0">
                <a:solidFill>
                  <a:srgbClr val="FFC000"/>
                </a:solidFill>
              </a:rPr>
              <a:t>partie Back-end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57215" y="328785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- La </a:t>
            </a:r>
            <a:r>
              <a:rPr lang="fr-FR" dirty="0" smtClean="0">
                <a:solidFill>
                  <a:srgbClr val="FFC000"/>
                </a:solidFill>
              </a:rPr>
              <a:t>partie Envoie d’email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33223" y="3813369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- Le site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version Desktop et 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Mobile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4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1269873"/>
            <a:ext cx="9284208" cy="52223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44874" y="314751"/>
            <a:ext cx="420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Norme W3C</a:t>
            </a:r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788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0817" y="314751"/>
            <a:ext cx="3411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Front-end</a:t>
            </a:r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64" y="1213867"/>
            <a:ext cx="10034016" cy="56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76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8339" y="314751"/>
            <a:ext cx="349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Back-end</a:t>
            </a:r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50" y="1241299"/>
            <a:ext cx="9985248" cy="56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19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797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6981" y="0"/>
            <a:ext cx="28584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Version </a:t>
            </a:r>
          </a:p>
          <a:p>
            <a:pPr algn="ctr"/>
            <a:r>
              <a:rPr lang="fr-F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mobile</a:t>
            </a:r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5213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35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</dc:creator>
  <cp:lastModifiedBy>Matthieu C</cp:lastModifiedBy>
  <cp:revision>33</cp:revision>
  <dcterms:created xsi:type="dcterms:W3CDTF">2019-01-30T22:35:08Z</dcterms:created>
  <dcterms:modified xsi:type="dcterms:W3CDTF">2019-09-03T15:31:46Z</dcterms:modified>
</cp:coreProperties>
</file>