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6" r:id="rId5"/>
    <p:sldId id="265" r:id="rId6"/>
    <p:sldId id="263" r:id="rId7"/>
    <p:sldId id="262" r:id="rId8"/>
    <p:sldId id="264" r:id="rId9"/>
    <p:sldId id="259" r:id="rId10"/>
    <p:sldId id="257" r:id="rId11"/>
    <p:sldId id="258" r:id="rId12"/>
    <p:sldId id="268" r:id="rId13"/>
    <p:sldId id="269" r:id="rId14"/>
    <p:sldId id="272" r:id="rId15"/>
    <p:sldId id="271" r:id="rId16"/>
    <p:sldId id="270" r:id="rId17"/>
    <p:sldId id="275" r:id="rId18"/>
    <p:sldId id="276" r:id="rId19"/>
    <p:sldId id="279" r:id="rId20"/>
    <p:sldId id="278" r:id="rId21"/>
    <p:sldId id="281" r:id="rId22"/>
    <p:sldId id="291" r:id="rId23"/>
    <p:sldId id="277" r:id="rId24"/>
    <p:sldId id="273" r:id="rId25"/>
    <p:sldId id="274" r:id="rId26"/>
    <p:sldId id="280" r:id="rId27"/>
    <p:sldId id="282" r:id="rId28"/>
    <p:sldId id="283" r:id="rId29"/>
    <p:sldId id="289" r:id="rId30"/>
    <p:sldId id="284" r:id="rId31"/>
    <p:sldId id="285" r:id="rId32"/>
    <p:sldId id="290" r:id="rId33"/>
    <p:sldId id="286" r:id="rId34"/>
    <p:sldId id="292" r:id="rId35"/>
    <p:sldId id="293" r:id="rId36"/>
    <p:sldId id="294" r:id="rId37"/>
    <p:sldId id="295" r:id="rId38"/>
    <p:sldId id="296" r:id="rId39"/>
    <p:sldId id="267" r:id="rId40"/>
    <p:sldId id="298" r:id="rId41"/>
    <p:sldId id="299" r:id="rId42"/>
    <p:sldId id="297" r:id="rId43"/>
    <p:sldId id="287" r:id="rId44"/>
    <p:sldId id="300" r:id="rId45"/>
    <p:sldId id="301" r:id="rId46"/>
    <p:sldId id="302" r:id="rId47"/>
    <p:sldId id="305" r:id="rId48"/>
    <p:sldId id="303" r:id="rId49"/>
    <p:sldId id="304" r:id="rId50"/>
    <p:sldId id="320" r:id="rId51"/>
    <p:sldId id="306" r:id="rId52"/>
    <p:sldId id="288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9" r:id="rId63"/>
    <p:sldId id="315" r:id="rId64"/>
    <p:sldId id="317" r:id="rId65"/>
    <p:sldId id="318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1E78D30-2426-4028-ADDD-6C0A3F374583}">
          <p14:sldIdLst>
            <p14:sldId id="256"/>
          </p14:sldIdLst>
        </p14:section>
        <p14:section name="Intro about course" id="{767FF4EC-B9FC-419E-91C6-73DD4B394C0D}">
          <p14:sldIdLst>
            <p14:sldId id="260"/>
            <p14:sldId id="261"/>
            <p14:sldId id="266"/>
            <p14:sldId id="265"/>
            <p14:sldId id="263"/>
            <p14:sldId id="262"/>
            <p14:sldId id="264"/>
          </p14:sldIdLst>
        </p14:section>
        <p14:section name="Some jargon" id="{C4AC2DB8-9812-4590-BB7B-32F5DC59771B}">
          <p14:sldIdLst>
            <p14:sldId id="259"/>
            <p14:sldId id="257"/>
            <p14:sldId id="258"/>
          </p14:sldIdLst>
        </p14:section>
        <p14:section name="Linear regression, key concepts and gradients" id="{8E457213-D961-48A0-A7B0-AFC9CC1DF0EA}">
          <p14:sldIdLst>
            <p14:sldId id="268"/>
            <p14:sldId id="269"/>
            <p14:sldId id="272"/>
            <p14:sldId id="271"/>
            <p14:sldId id="270"/>
            <p14:sldId id="275"/>
            <p14:sldId id="276"/>
            <p14:sldId id="279"/>
            <p14:sldId id="278"/>
            <p14:sldId id="281"/>
            <p14:sldId id="291"/>
            <p14:sldId id="277"/>
          </p14:sldIdLst>
        </p14:section>
        <p14:section name="Logistic regression" id="{87189187-F806-4778-8DD7-1386B490B23F}">
          <p14:sldIdLst>
            <p14:sldId id="273"/>
            <p14:sldId id="274"/>
            <p14:sldId id="280"/>
          </p14:sldIdLst>
        </p14:section>
        <p14:section name="From LR to shallow NN" id="{2F7518D9-F0FC-4221-9E4F-51E080353DCA}">
          <p14:sldIdLst>
            <p14:sldId id="282"/>
            <p14:sldId id="283"/>
            <p14:sldId id="289"/>
            <p14:sldId id="284"/>
            <p14:sldId id="285"/>
            <p14:sldId id="290"/>
          </p14:sldIdLst>
        </p14:section>
        <p14:section name="Training a shallow NN with gradients/backprop" id="{D3E7349D-E07B-4C84-B0FF-F1D90EFBEBCE}">
          <p14:sldIdLst>
            <p14:sldId id="286"/>
            <p14:sldId id="292"/>
          </p14:sldIdLst>
        </p14:section>
        <p14:section name="From Numpy to PyTorch" id="{A426F19B-7B5B-4D65-9298-98A8754FF355}">
          <p14:sldIdLst>
            <p14:sldId id="293"/>
            <p14:sldId id="294"/>
            <p14:sldId id="295"/>
            <p14:sldId id="296"/>
            <p14:sldId id="267"/>
            <p14:sldId id="298"/>
            <p14:sldId id="299"/>
            <p14:sldId id="297"/>
          </p14:sldIdLst>
        </p14:section>
        <p14:section name="From shallow to deep NN (DL)" id="{8935C761-035F-4E33-9D07-F9A42878A66F}">
          <p14:sldIdLst>
            <p14:sldId id="287"/>
            <p14:sldId id="300"/>
            <p14:sldId id="301"/>
            <p14:sldId id="302"/>
            <p14:sldId id="305"/>
          </p14:sldIdLst>
        </p14:section>
        <p14:section name="Good practices of DNN projects" id="{3C121EB4-C0BB-4BCC-A7ED-1EAE2FE9DEDF}">
          <p14:sldIdLst>
            <p14:sldId id="303"/>
            <p14:sldId id="304"/>
            <p14:sldId id="320"/>
            <p14:sldId id="306"/>
          </p14:sldIdLst>
        </p14:section>
        <p14:section name="Advanced gradient descent/optimizers" id="{2FB14811-5B48-4FA0-A2D2-D68CA11BEF1A}">
          <p14:sldIdLst>
            <p14:sldId id="288"/>
            <p14:sldId id="307"/>
            <p14:sldId id="308"/>
            <p14:sldId id="309"/>
          </p14:sldIdLst>
        </p14:section>
        <p14:section name="The case of images as inputs" id="{D9BCB7A2-F3D0-407B-B6EF-6AC7B77AB54F}">
          <p14:sldIdLst>
            <p14:sldId id="310"/>
            <p14:sldId id="311"/>
            <p14:sldId id="312"/>
            <p14:sldId id="313"/>
            <p14:sldId id="314"/>
          </p14:sldIdLst>
        </p14:section>
        <p14:section name="Advanced CNNs" id="{18FDD3FD-32EF-42DE-AF9A-CC615DFD893D}">
          <p14:sldIdLst>
            <p14:sldId id="316"/>
            <p14:sldId id="319"/>
            <p14:sldId id="315"/>
          </p14:sldIdLst>
        </p14:section>
        <p14:section name="1D sequences" id="{CA166A8B-64DE-4611-ACB6-2C96156B1A55}">
          <p14:sldIdLst>
            <p14:sldId id="317"/>
            <p14:sldId id="318"/>
            <p14:sldId id="321"/>
          </p14:sldIdLst>
        </p14:section>
        <p14:section name="The GRU and LSTM or learning about memory" id="{ECF37353-9548-4CEE-BE64-83222635ABFA}">
          <p14:sldIdLst>
            <p14:sldId id="322"/>
            <p14:sldId id="323"/>
          </p14:sldIdLst>
        </p14:section>
        <p14:section name="Producing sequences and mixing things up" id="{2C9A075E-4342-4ECB-98DA-A8F2A6F4F29C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9B5DF-9659-4679-BB81-7488086DFB99}" v="2" dt="2022-11-15T07:30:19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B569B5DF-9659-4679-BB81-7488086DFB99}"/>
    <pc:docChg chg="undo custSel mod addSld delSld modSld sldOrd modMainMaster addSection modSection">
      <pc:chgData name="Matthieu De Mari" userId="dfb708c9-d8dc-439f-9a3b-c772bf4a311c" providerId="ADAL" clId="{B569B5DF-9659-4679-BB81-7488086DFB99}" dt="2022-11-16T07:21:47.213" v="18600"/>
      <pc:docMkLst>
        <pc:docMk/>
      </pc:docMkLst>
      <pc:sldChg chg="modSp new mod">
        <pc:chgData name="Matthieu De Mari" userId="dfb708c9-d8dc-439f-9a3b-c772bf4a311c" providerId="ADAL" clId="{B569B5DF-9659-4679-BB81-7488086DFB99}" dt="2022-11-14T08:31:13.767" v="21" actId="20577"/>
        <pc:sldMkLst>
          <pc:docMk/>
          <pc:sldMk cId="3968733771" sldId="256"/>
        </pc:sldMkLst>
        <pc:spChg chg="mod">
          <ac:chgData name="Matthieu De Mari" userId="dfb708c9-d8dc-439f-9a3b-c772bf4a311c" providerId="ADAL" clId="{B569B5DF-9659-4679-BB81-7488086DFB99}" dt="2022-11-14T08:31:07.368" v="10" actId="20577"/>
          <ac:spMkLst>
            <pc:docMk/>
            <pc:sldMk cId="3968733771" sldId="256"/>
            <ac:spMk id="2" creationId="{67356545-F0B5-914B-9C45-4DF9896491A4}"/>
          </ac:spMkLst>
        </pc:spChg>
        <pc:spChg chg="mod">
          <ac:chgData name="Matthieu De Mari" userId="dfb708c9-d8dc-439f-9a3b-c772bf4a311c" providerId="ADAL" clId="{B569B5DF-9659-4679-BB81-7488086DFB99}" dt="2022-11-14T08:31:13.767" v="21" actId="20577"/>
          <ac:spMkLst>
            <pc:docMk/>
            <pc:sldMk cId="3968733771" sldId="256"/>
            <ac:spMk id="3" creationId="{0AE9EA03-192A-6CEE-1D2D-4D7A11336879}"/>
          </ac:spMkLst>
        </pc:spChg>
      </pc:sldChg>
      <pc:sldChg chg="modSp new mod">
        <pc:chgData name="Matthieu De Mari" userId="dfb708c9-d8dc-439f-9a3b-c772bf4a311c" providerId="ADAL" clId="{B569B5DF-9659-4679-BB81-7488086DFB99}" dt="2022-11-14T08:32:07.894" v="125" actId="20577"/>
        <pc:sldMkLst>
          <pc:docMk/>
          <pc:sldMk cId="640029402" sldId="257"/>
        </pc:sldMkLst>
        <pc:spChg chg="mod">
          <ac:chgData name="Matthieu De Mari" userId="dfb708c9-d8dc-439f-9a3b-c772bf4a311c" providerId="ADAL" clId="{B569B5DF-9659-4679-BB81-7488086DFB99}" dt="2022-11-14T08:32:03.849" v="106" actId="20577"/>
          <ac:spMkLst>
            <pc:docMk/>
            <pc:sldMk cId="640029402" sldId="257"/>
            <ac:spMk id="2" creationId="{F1EA9723-7B37-984E-761B-02D2BCB6AEA5}"/>
          </ac:spMkLst>
        </pc:spChg>
        <pc:spChg chg="mod">
          <ac:chgData name="Matthieu De Mari" userId="dfb708c9-d8dc-439f-9a3b-c772bf4a311c" providerId="ADAL" clId="{B569B5DF-9659-4679-BB81-7488086DFB99}" dt="2022-11-14T08:32:07.894" v="125" actId="20577"/>
          <ac:spMkLst>
            <pc:docMk/>
            <pc:sldMk cId="640029402" sldId="257"/>
            <ac:spMk id="3" creationId="{0A6B4CE2-DD8F-F7DB-F87B-6B4DD02CACBB}"/>
          </ac:spMkLst>
        </pc:spChg>
      </pc:sldChg>
      <pc:sldChg chg="modSp new mod">
        <pc:chgData name="Matthieu De Mari" userId="dfb708c9-d8dc-439f-9a3b-c772bf4a311c" providerId="ADAL" clId="{B569B5DF-9659-4679-BB81-7488086DFB99}" dt="2022-11-14T08:46:52.310" v="1740" actId="20577"/>
        <pc:sldMkLst>
          <pc:docMk/>
          <pc:sldMk cId="512894815" sldId="258"/>
        </pc:sldMkLst>
        <pc:spChg chg="mod">
          <ac:chgData name="Matthieu De Mari" userId="dfb708c9-d8dc-439f-9a3b-c772bf4a311c" providerId="ADAL" clId="{B569B5DF-9659-4679-BB81-7488086DFB99}" dt="2022-11-14T08:32:23.916" v="157" actId="20577"/>
          <ac:spMkLst>
            <pc:docMk/>
            <pc:sldMk cId="512894815" sldId="258"/>
            <ac:spMk id="2" creationId="{3BE026C2-EE22-7114-75F6-6EF59A598FA2}"/>
          </ac:spMkLst>
        </pc:spChg>
        <pc:spChg chg="mod">
          <ac:chgData name="Matthieu De Mari" userId="dfb708c9-d8dc-439f-9a3b-c772bf4a311c" providerId="ADAL" clId="{B569B5DF-9659-4679-BB81-7488086DFB99}" dt="2022-11-14T08:46:52.310" v="1740" actId="20577"/>
          <ac:spMkLst>
            <pc:docMk/>
            <pc:sldMk cId="512894815" sldId="258"/>
            <ac:spMk id="3" creationId="{ADA52A6B-0596-9B19-7392-66EB2B3D4388}"/>
          </ac:spMkLst>
        </pc:spChg>
      </pc:sldChg>
      <pc:sldChg chg="modSp new mod">
        <pc:chgData name="Matthieu De Mari" userId="dfb708c9-d8dc-439f-9a3b-c772bf4a311c" providerId="ADAL" clId="{B569B5DF-9659-4679-BB81-7488086DFB99}" dt="2022-11-14T08:33:20.678" v="276" actId="20577"/>
        <pc:sldMkLst>
          <pc:docMk/>
          <pc:sldMk cId="737984391" sldId="259"/>
        </pc:sldMkLst>
        <pc:spChg chg="mod">
          <ac:chgData name="Matthieu De Mari" userId="dfb708c9-d8dc-439f-9a3b-c772bf4a311c" providerId="ADAL" clId="{B569B5DF-9659-4679-BB81-7488086DFB99}" dt="2022-11-14T08:33:16.594" v="258" actId="20577"/>
          <ac:spMkLst>
            <pc:docMk/>
            <pc:sldMk cId="737984391" sldId="259"/>
            <ac:spMk id="2" creationId="{0FF09A27-171D-6794-5C7C-3D30AF9263E0}"/>
          </ac:spMkLst>
        </pc:spChg>
        <pc:spChg chg="mod">
          <ac:chgData name="Matthieu De Mari" userId="dfb708c9-d8dc-439f-9a3b-c772bf4a311c" providerId="ADAL" clId="{B569B5DF-9659-4679-BB81-7488086DFB99}" dt="2022-11-14T08:33:20.678" v="276" actId="20577"/>
          <ac:spMkLst>
            <pc:docMk/>
            <pc:sldMk cId="737984391" sldId="259"/>
            <ac:spMk id="3" creationId="{EC4FF3D1-595D-1429-6FD7-E1699D00794C}"/>
          </ac:spMkLst>
        </pc:spChg>
      </pc:sldChg>
      <pc:sldChg chg="modSp new mod">
        <pc:chgData name="Matthieu De Mari" userId="dfb708c9-d8dc-439f-9a3b-c772bf4a311c" providerId="ADAL" clId="{B569B5DF-9659-4679-BB81-7488086DFB99}" dt="2022-11-14T08:40:20.201" v="1545" actId="20577"/>
        <pc:sldMkLst>
          <pc:docMk/>
          <pc:sldMk cId="1382025004" sldId="260"/>
        </pc:sldMkLst>
        <pc:spChg chg="mod">
          <ac:chgData name="Matthieu De Mari" userId="dfb708c9-d8dc-439f-9a3b-c772bf4a311c" providerId="ADAL" clId="{B569B5DF-9659-4679-BB81-7488086DFB99}" dt="2022-11-14T08:40:20.201" v="1545" actId="20577"/>
          <ac:spMkLst>
            <pc:docMk/>
            <pc:sldMk cId="1382025004" sldId="260"/>
            <ac:spMk id="2" creationId="{E3D6A468-4FA0-CD14-293A-07AD86615603}"/>
          </ac:spMkLst>
        </pc:spChg>
        <pc:spChg chg="mod">
          <ac:chgData name="Matthieu De Mari" userId="dfb708c9-d8dc-439f-9a3b-c772bf4a311c" providerId="ADAL" clId="{B569B5DF-9659-4679-BB81-7488086DFB99}" dt="2022-11-14T08:34:18.822" v="295" actId="20577"/>
          <ac:spMkLst>
            <pc:docMk/>
            <pc:sldMk cId="1382025004" sldId="260"/>
            <ac:spMk id="3" creationId="{D1DD6869-BCE9-2059-2679-9155C8100225}"/>
          </ac:spMkLst>
        </pc:spChg>
      </pc:sldChg>
      <pc:sldChg chg="modSp new mod">
        <pc:chgData name="Matthieu De Mari" userId="dfb708c9-d8dc-439f-9a3b-c772bf4a311c" providerId="ADAL" clId="{B569B5DF-9659-4679-BB81-7488086DFB99}" dt="2022-11-14T08:41:23.512" v="1702" actId="20577"/>
        <pc:sldMkLst>
          <pc:docMk/>
          <pc:sldMk cId="2126162591" sldId="261"/>
        </pc:sldMkLst>
        <pc:spChg chg="mod">
          <ac:chgData name="Matthieu De Mari" userId="dfb708c9-d8dc-439f-9a3b-c772bf4a311c" providerId="ADAL" clId="{B569B5DF-9659-4679-BB81-7488086DFB99}" dt="2022-11-14T08:34:32.268" v="324" actId="20577"/>
          <ac:spMkLst>
            <pc:docMk/>
            <pc:sldMk cId="2126162591" sldId="261"/>
            <ac:spMk id="2" creationId="{7656531F-BD61-3B84-9C30-C361BA25AD6A}"/>
          </ac:spMkLst>
        </pc:spChg>
        <pc:spChg chg="mod">
          <ac:chgData name="Matthieu De Mari" userId="dfb708c9-d8dc-439f-9a3b-c772bf4a311c" providerId="ADAL" clId="{B569B5DF-9659-4679-BB81-7488086DFB99}" dt="2022-11-14T08:41:23.512" v="1702" actId="20577"/>
          <ac:spMkLst>
            <pc:docMk/>
            <pc:sldMk cId="2126162591" sldId="261"/>
            <ac:spMk id="3" creationId="{22AE0955-9FB7-2544-30CE-3B1996BA3D03}"/>
          </ac:spMkLst>
        </pc:spChg>
      </pc:sldChg>
      <pc:sldChg chg="modSp new mod">
        <pc:chgData name="Matthieu De Mari" userId="dfb708c9-d8dc-439f-9a3b-c772bf4a311c" providerId="ADAL" clId="{B569B5DF-9659-4679-BB81-7488086DFB99}" dt="2022-11-14T08:35:51.238" v="556" actId="5793"/>
        <pc:sldMkLst>
          <pc:docMk/>
          <pc:sldMk cId="2825313071" sldId="262"/>
        </pc:sldMkLst>
        <pc:spChg chg="mod">
          <ac:chgData name="Matthieu De Mari" userId="dfb708c9-d8dc-439f-9a3b-c772bf4a311c" providerId="ADAL" clId="{B569B5DF-9659-4679-BB81-7488086DFB99}" dt="2022-11-14T08:35:29.826" v="439" actId="20577"/>
          <ac:spMkLst>
            <pc:docMk/>
            <pc:sldMk cId="2825313071" sldId="262"/>
            <ac:spMk id="2" creationId="{17F9F432-384E-0E63-A415-3C6F159D0913}"/>
          </ac:spMkLst>
        </pc:spChg>
        <pc:spChg chg="mod">
          <ac:chgData name="Matthieu De Mari" userId="dfb708c9-d8dc-439f-9a3b-c772bf4a311c" providerId="ADAL" clId="{B569B5DF-9659-4679-BB81-7488086DFB99}" dt="2022-11-14T08:35:51.238" v="556" actId="5793"/>
          <ac:spMkLst>
            <pc:docMk/>
            <pc:sldMk cId="2825313071" sldId="262"/>
            <ac:spMk id="3" creationId="{688A0069-2E75-BE38-DE3D-60C04B3DF374}"/>
          </ac:spMkLst>
        </pc:spChg>
      </pc:sldChg>
      <pc:sldChg chg="modSp new mod ord">
        <pc:chgData name="Matthieu De Mari" userId="dfb708c9-d8dc-439f-9a3b-c772bf4a311c" providerId="ADAL" clId="{B569B5DF-9659-4679-BB81-7488086DFB99}" dt="2022-11-14T08:36:42.534" v="628"/>
        <pc:sldMkLst>
          <pc:docMk/>
          <pc:sldMk cId="2364192852" sldId="263"/>
        </pc:sldMkLst>
        <pc:spChg chg="mod">
          <ac:chgData name="Matthieu De Mari" userId="dfb708c9-d8dc-439f-9a3b-c772bf4a311c" providerId="ADAL" clId="{B569B5DF-9659-4679-BB81-7488086DFB99}" dt="2022-11-14T08:36:12.481" v="564" actId="20577"/>
          <ac:spMkLst>
            <pc:docMk/>
            <pc:sldMk cId="2364192852" sldId="263"/>
            <ac:spMk id="2" creationId="{9FBB04B9-0714-5AC4-7FC9-968A466F0888}"/>
          </ac:spMkLst>
        </pc:spChg>
        <pc:spChg chg="mod">
          <ac:chgData name="Matthieu De Mari" userId="dfb708c9-d8dc-439f-9a3b-c772bf4a311c" providerId="ADAL" clId="{B569B5DF-9659-4679-BB81-7488086DFB99}" dt="2022-11-14T08:36:28.618" v="625" actId="20577"/>
          <ac:spMkLst>
            <pc:docMk/>
            <pc:sldMk cId="2364192852" sldId="263"/>
            <ac:spMk id="3" creationId="{CFB8399C-5E5C-8BB5-01BA-F7381754CA47}"/>
          </ac:spMkLst>
        </pc:spChg>
      </pc:sldChg>
      <pc:sldChg chg="modSp new mod">
        <pc:chgData name="Matthieu De Mari" userId="dfb708c9-d8dc-439f-9a3b-c772bf4a311c" providerId="ADAL" clId="{B569B5DF-9659-4679-BB81-7488086DFB99}" dt="2022-11-14T08:41:51.618" v="1717" actId="20577"/>
        <pc:sldMkLst>
          <pc:docMk/>
          <pc:sldMk cId="2722280533" sldId="264"/>
        </pc:sldMkLst>
        <pc:spChg chg="mod">
          <ac:chgData name="Matthieu De Mari" userId="dfb708c9-d8dc-439f-9a3b-c772bf4a311c" providerId="ADAL" clId="{B569B5DF-9659-4679-BB81-7488086DFB99}" dt="2022-11-14T08:36:52.437" v="670" actId="20577"/>
          <ac:spMkLst>
            <pc:docMk/>
            <pc:sldMk cId="2722280533" sldId="264"/>
            <ac:spMk id="2" creationId="{FCFBD478-9573-F88C-68D7-7950C9763157}"/>
          </ac:spMkLst>
        </pc:spChg>
        <pc:spChg chg="mod">
          <ac:chgData name="Matthieu De Mari" userId="dfb708c9-d8dc-439f-9a3b-c772bf4a311c" providerId="ADAL" clId="{B569B5DF-9659-4679-BB81-7488086DFB99}" dt="2022-11-14T08:41:51.618" v="1717" actId="20577"/>
          <ac:spMkLst>
            <pc:docMk/>
            <pc:sldMk cId="2722280533" sldId="264"/>
            <ac:spMk id="3" creationId="{BB8D828E-42C8-1E65-6B37-99BFB25BB66C}"/>
          </ac:spMkLst>
        </pc:spChg>
      </pc:sldChg>
      <pc:sldChg chg="modSp new mod ord">
        <pc:chgData name="Matthieu De Mari" userId="dfb708c9-d8dc-439f-9a3b-c772bf4a311c" providerId="ADAL" clId="{B569B5DF-9659-4679-BB81-7488086DFB99}" dt="2022-11-16T07:21:47.213" v="18600"/>
        <pc:sldMkLst>
          <pc:docMk/>
          <pc:sldMk cId="735327594" sldId="265"/>
        </pc:sldMkLst>
        <pc:spChg chg="mod">
          <ac:chgData name="Matthieu De Mari" userId="dfb708c9-d8dc-439f-9a3b-c772bf4a311c" providerId="ADAL" clId="{B569B5DF-9659-4679-BB81-7488086DFB99}" dt="2022-11-14T08:38:16.009" v="1004" actId="20577"/>
          <ac:spMkLst>
            <pc:docMk/>
            <pc:sldMk cId="735327594" sldId="265"/>
            <ac:spMk id="2" creationId="{2F4B520A-6D3F-3A04-6C5D-686B1C6BAECA}"/>
          </ac:spMkLst>
        </pc:spChg>
        <pc:spChg chg="mod">
          <ac:chgData name="Matthieu De Mari" userId="dfb708c9-d8dc-439f-9a3b-c772bf4a311c" providerId="ADAL" clId="{B569B5DF-9659-4679-BB81-7488086DFB99}" dt="2022-11-14T08:40:00.098" v="1513" actId="20577"/>
          <ac:spMkLst>
            <pc:docMk/>
            <pc:sldMk cId="735327594" sldId="265"/>
            <ac:spMk id="3" creationId="{987D8B38-7413-62DE-C267-BB8FE6DDD330}"/>
          </ac:spMkLst>
        </pc:spChg>
      </pc:sldChg>
      <pc:sldChg chg="modSp new mod ord">
        <pc:chgData name="Matthieu De Mari" userId="dfb708c9-d8dc-439f-9a3b-c772bf4a311c" providerId="ADAL" clId="{B569B5DF-9659-4679-BB81-7488086DFB99}" dt="2022-11-16T07:21:44.207" v="18598"/>
        <pc:sldMkLst>
          <pc:docMk/>
          <pc:sldMk cId="2538433344" sldId="266"/>
        </pc:sldMkLst>
        <pc:spChg chg="mod">
          <ac:chgData name="Matthieu De Mari" userId="dfb708c9-d8dc-439f-9a3b-c772bf4a311c" providerId="ADAL" clId="{B569B5DF-9659-4679-BB81-7488086DFB99}" dt="2022-11-14T08:40:43.492" v="1597" actId="20577"/>
          <ac:spMkLst>
            <pc:docMk/>
            <pc:sldMk cId="2538433344" sldId="266"/>
            <ac:spMk id="2" creationId="{C3768402-0D78-D2AA-DA19-EDAE41BBBA42}"/>
          </ac:spMkLst>
        </pc:spChg>
      </pc:sldChg>
      <pc:sldChg chg="modSp new mod ord">
        <pc:chgData name="Matthieu De Mari" userId="dfb708c9-d8dc-439f-9a3b-c772bf4a311c" providerId="ADAL" clId="{B569B5DF-9659-4679-BB81-7488086DFB99}" dt="2022-11-15T06:54:29.616" v="9889"/>
        <pc:sldMkLst>
          <pc:docMk/>
          <pc:sldMk cId="1563262999" sldId="267"/>
        </pc:sldMkLst>
        <pc:spChg chg="mod">
          <ac:chgData name="Matthieu De Mari" userId="dfb708c9-d8dc-439f-9a3b-c772bf4a311c" providerId="ADAL" clId="{B569B5DF-9659-4679-BB81-7488086DFB99}" dt="2022-11-14T08:47:13.197" v="1767" actId="20577"/>
          <ac:spMkLst>
            <pc:docMk/>
            <pc:sldMk cId="1563262999" sldId="267"/>
            <ac:spMk id="2" creationId="{65E0D3E1-4E61-DCAC-59CA-3A5CCA15ADEE}"/>
          </ac:spMkLst>
        </pc:spChg>
        <pc:spChg chg="mod">
          <ac:chgData name="Matthieu De Mari" userId="dfb708c9-d8dc-439f-9a3b-c772bf4a311c" providerId="ADAL" clId="{B569B5DF-9659-4679-BB81-7488086DFB99}" dt="2022-11-15T06:54:21.316" v="9887" actId="20577"/>
          <ac:spMkLst>
            <pc:docMk/>
            <pc:sldMk cId="1563262999" sldId="267"/>
            <ac:spMk id="3" creationId="{C8C242B2-7306-6CE3-B09B-A39B0EAB956D}"/>
          </ac:spMkLst>
        </pc:spChg>
      </pc:sldChg>
      <pc:sldChg chg="modSp new mod">
        <pc:chgData name="Matthieu De Mari" userId="dfb708c9-d8dc-439f-9a3b-c772bf4a311c" providerId="ADAL" clId="{B569B5DF-9659-4679-BB81-7488086DFB99}" dt="2022-11-15T05:29:28.759" v="5732" actId="20577"/>
        <pc:sldMkLst>
          <pc:docMk/>
          <pc:sldMk cId="2637790536" sldId="268"/>
        </pc:sldMkLst>
        <pc:spChg chg="mod">
          <ac:chgData name="Matthieu De Mari" userId="dfb708c9-d8dc-439f-9a3b-c772bf4a311c" providerId="ADAL" clId="{B569B5DF-9659-4679-BB81-7488086DFB99}" dt="2022-11-15T05:29:28.759" v="5732" actId="20577"/>
          <ac:spMkLst>
            <pc:docMk/>
            <pc:sldMk cId="2637790536" sldId="268"/>
            <ac:spMk id="2" creationId="{6B26FCCD-3ECD-C64D-EE96-3AA352137E26}"/>
          </ac:spMkLst>
        </pc:spChg>
        <pc:spChg chg="mod">
          <ac:chgData name="Matthieu De Mari" userId="dfb708c9-d8dc-439f-9a3b-c772bf4a311c" providerId="ADAL" clId="{B569B5DF-9659-4679-BB81-7488086DFB99}" dt="2022-11-14T08:51:33.906" v="2148" actId="20577"/>
          <ac:spMkLst>
            <pc:docMk/>
            <pc:sldMk cId="2637790536" sldId="268"/>
            <ac:spMk id="3" creationId="{96203C13-6E57-16B9-DB6F-C42028345F4B}"/>
          </ac:spMkLst>
        </pc:spChg>
      </pc:sldChg>
      <pc:sldChg chg="modSp new mod">
        <pc:chgData name="Matthieu De Mari" userId="dfb708c9-d8dc-439f-9a3b-c772bf4a311c" providerId="ADAL" clId="{B569B5DF-9659-4679-BB81-7488086DFB99}" dt="2022-11-14T08:59:31.154" v="3162" actId="21"/>
        <pc:sldMkLst>
          <pc:docMk/>
          <pc:sldMk cId="3969303452" sldId="269"/>
        </pc:sldMkLst>
        <pc:spChg chg="mod">
          <ac:chgData name="Matthieu De Mari" userId="dfb708c9-d8dc-439f-9a3b-c772bf4a311c" providerId="ADAL" clId="{B569B5DF-9659-4679-BB81-7488086DFB99}" dt="2022-11-14T08:52:13.921" v="2213" actId="20577"/>
          <ac:spMkLst>
            <pc:docMk/>
            <pc:sldMk cId="3969303452" sldId="269"/>
            <ac:spMk id="2" creationId="{D87A5E8A-BD91-998B-136F-B9BCE8DBE8F9}"/>
          </ac:spMkLst>
        </pc:spChg>
        <pc:spChg chg="mod">
          <ac:chgData name="Matthieu De Mari" userId="dfb708c9-d8dc-439f-9a3b-c772bf4a311c" providerId="ADAL" clId="{B569B5DF-9659-4679-BB81-7488086DFB99}" dt="2022-11-14T08:59:31.154" v="3162" actId="21"/>
          <ac:spMkLst>
            <pc:docMk/>
            <pc:sldMk cId="3969303452" sldId="269"/>
            <ac:spMk id="3" creationId="{4009B66D-2A23-9C66-F746-6B489E765371}"/>
          </ac:spMkLst>
        </pc:spChg>
      </pc:sldChg>
      <pc:sldChg chg="modSp add mod">
        <pc:chgData name="Matthieu De Mari" userId="dfb708c9-d8dc-439f-9a3b-c772bf4a311c" providerId="ADAL" clId="{B569B5DF-9659-4679-BB81-7488086DFB99}" dt="2022-11-15T04:45:13.658" v="4107" actId="20577"/>
        <pc:sldMkLst>
          <pc:docMk/>
          <pc:sldMk cId="2313927376" sldId="270"/>
        </pc:sldMkLst>
        <pc:spChg chg="mod">
          <ac:chgData name="Matthieu De Mari" userId="dfb708c9-d8dc-439f-9a3b-c772bf4a311c" providerId="ADAL" clId="{B569B5DF-9659-4679-BB81-7488086DFB99}" dt="2022-11-14T08:54:43.961" v="2617" actId="20577"/>
          <ac:spMkLst>
            <pc:docMk/>
            <pc:sldMk cId="2313927376" sldId="270"/>
            <ac:spMk id="2" creationId="{D87A5E8A-BD91-998B-136F-B9BCE8DBE8F9}"/>
          </ac:spMkLst>
        </pc:spChg>
        <pc:spChg chg="mod">
          <ac:chgData name="Matthieu De Mari" userId="dfb708c9-d8dc-439f-9a3b-c772bf4a311c" providerId="ADAL" clId="{B569B5DF-9659-4679-BB81-7488086DFB99}" dt="2022-11-15T04:45:13.658" v="4107" actId="20577"/>
          <ac:spMkLst>
            <pc:docMk/>
            <pc:sldMk cId="2313927376" sldId="270"/>
            <ac:spMk id="3" creationId="{4009B66D-2A23-9C66-F746-6B489E765371}"/>
          </ac:spMkLst>
        </pc:spChg>
      </pc:sldChg>
      <pc:sldChg chg="modSp new mod">
        <pc:chgData name="Matthieu De Mari" userId="dfb708c9-d8dc-439f-9a3b-c772bf4a311c" providerId="ADAL" clId="{B569B5DF-9659-4679-BB81-7488086DFB99}" dt="2022-11-14T08:58:13.907" v="3161" actId="20577"/>
        <pc:sldMkLst>
          <pc:docMk/>
          <pc:sldMk cId="491456096" sldId="271"/>
        </pc:sldMkLst>
        <pc:spChg chg="mod">
          <ac:chgData name="Matthieu De Mari" userId="dfb708c9-d8dc-439f-9a3b-c772bf4a311c" providerId="ADAL" clId="{B569B5DF-9659-4679-BB81-7488086DFB99}" dt="2022-11-14T08:57:13.552" v="2928" actId="20577"/>
          <ac:spMkLst>
            <pc:docMk/>
            <pc:sldMk cId="491456096" sldId="271"/>
            <ac:spMk id="2" creationId="{5591D807-5D29-9EB6-727A-FB0664C3EC90}"/>
          </ac:spMkLst>
        </pc:spChg>
        <pc:spChg chg="mod">
          <ac:chgData name="Matthieu De Mari" userId="dfb708c9-d8dc-439f-9a3b-c772bf4a311c" providerId="ADAL" clId="{B569B5DF-9659-4679-BB81-7488086DFB99}" dt="2022-11-14T08:58:13.907" v="3161" actId="20577"/>
          <ac:spMkLst>
            <pc:docMk/>
            <pc:sldMk cId="491456096" sldId="271"/>
            <ac:spMk id="3" creationId="{A26EE3B4-45E8-7AA6-140E-4F89C22DAA7A}"/>
          </ac:spMkLst>
        </pc:spChg>
      </pc:sldChg>
      <pc:sldChg chg="addSp modSp new mod">
        <pc:chgData name="Matthieu De Mari" userId="dfb708c9-d8dc-439f-9a3b-c772bf4a311c" providerId="ADAL" clId="{B569B5DF-9659-4679-BB81-7488086DFB99}" dt="2022-11-14T09:00:44.753" v="3233" actId="27636"/>
        <pc:sldMkLst>
          <pc:docMk/>
          <pc:sldMk cId="4147646622" sldId="272"/>
        </pc:sldMkLst>
        <pc:spChg chg="mod">
          <ac:chgData name="Matthieu De Mari" userId="dfb708c9-d8dc-439f-9a3b-c772bf4a311c" providerId="ADAL" clId="{B569B5DF-9659-4679-BB81-7488086DFB99}" dt="2022-11-14T08:59:45.813" v="3205" actId="20577"/>
          <ac:spMkLst>
            <pc:docMk/>
            <pc:sldMk cId="4147646622" sldId="272"/>
            <ac:spMk id="2" creationId="{FC37574A-6B11-3B0D-7483-F02B2191EAE9}"/>
          </ac:spMkLst>
        </pc:spChg>
        <pc:spChg chg="mod">
          <ac:chgData name="Matthieu De Mari" userId="dfb708c9-d8dc-439f-9a3b-c772bf4a311c" providerId="ADAL" clId="{B569B5DF-9659-4679-BB81-7488086DFB99}" dt="2022-11-14T09:00:44.753" v="3233" actId="27636"/>
          <ac:spMkLst>
            <pc:docMk/>
            <pc:sldMk cId="4147646622" sldId="272"/>
            <ac:spMk id="3" creationId="{82D86BB9-138F-FB12-9B58-067FF111DBD0}"/>
          </ac:spMkLst>
        </pc:spChg>
        <pc:picChg chg="add mod">
          <ac:chgData name="Matthieu De Mari" userId="dfb708c9-d8dc-439f-9a3b-c772bf4a311c" providerId="ADAL" clId="{B569B5DF-9659-4679-BB81-7488086DFB99}" dt="2022-11-14T09:00:43.041" v="3230" actId="1076"/>
          <ac:picMkLst>
            <pc:docMk/>
            <pc:sldMk cId="4147646622" sldId="272"/>
            <ac:picMk id="5" creationId="{A816E388-ABC1-A610-B6D1-A0BAE4A55C32}"/>
          </ac:picMkLst>
        </pc:picChg>
      </pc:sldChg>
      <pc:sldChg chg="modSp new mod">
        <pc:chgData name="Matthieu De Mari" userId="dfb708c9-d8dc-439f-9a3b-c772bf4a311c" providerId="ADAL" clId="{B569B5DF-9659-4679-BB81-7488086DFB99}" dt="2022-11-15T05:24:08.806" v="5181" actId="20577"/>
        <pc:sldMkLst>
          <pc:docMk/>
          <pc:sldMk cId="1483054381" sldId="273"/>
        </pc:sldMkLst>
        <pc:spChg chg="mod">
          <ac:chgData name="Matthieu De Mari" userId="dfb708c9-d8dc-439f-9a3b-c772bf4a311c" providerId="ADAL" clId="{B569B5DF-9659-4679-BB81-7488086DFB99}" dt="2022-11-15T04:44:15.452" v="3993" actId="20577"/>
          <ac:spMkLst>
            <pc:docMk/>
            <pc:sldMk cId="1483054381" sldId="273"/>
            <ac:spMk id="2" creationId="{8C2B5424-78CD-47F4-9052-9493767719D9}"/>
          </ac:spMkLst>
        </pc:spChg>
        <pc:spChg chg="mod">
          <ac:chgData name="Matthieu De Mari" userId="dfb708c9-d8dc-439f-9a3b-c772bf4a311c" providerId="ADAL" clId="{B569B5DF-9659-4679-BB81-7488086DFB99}" dt="2022-11-15T05:24:08.806" v="5181" actId="20577"/>
          <ac:spMkLst>
            <pc:docMk/>
            <pc:sldMk cId="1483054381" sldId="273"/>
            <ac:spMk id="3" creationId="{1EE47C25-6CB5-2F6B-FEC4-ED0960E26E98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5:15:06.356" v="4853" actId="1036"/>
        <pc:sldMkLst>
          <pc:docMk/>
          <pc:sldMk cId="4000578084" sldId="274"/>
        </pc:sldMkLst>
        <pc:spChg chg="mod">
          <ac:chgData name="Matthieu De Mari" userId="dfb708c9-d8dc-439f-9a3b-c772bf4a311c" providerId="ADAL" clId="{B569B5DF-9659-4679-BB81-7488086DFB99}" dt="2022-11-15T05:14:27.772" v="4757" actId="20577"/>
          <ac:spMkLst>
            <pc:docMk/>
            <pc:sldMk cId="4000578084" sldId="274"/>
            <ac:spMk id="2" creationId="{2D5997E3-88A6-6A9A-CB33-8ECE8925A0DF}"/>
          </ac:spMkLst>
        </pc:spChg>
        <pc:spChg chg="mod">
          <ac:chgData name="Matthieu De Mari" userId="dfb708c9-d8dc-439f-9a3b-c772bf4a311c" providerId="ADAL" clId="{B569B5DF-9659-4679-BB81-7488086DFB99}" dt="2022-11-15T05:14:59.033" v="4827" actId="27636"/>
          <ac:spMkLst>
            <pc:docMk/>
            <pc:sldMk cId="4000578084" sldId="274"/>
            <ac:spMk id="3" creationId="{98E447C5-43EC-DC25-6976-E0B45D748BED}"/>
          </ac:spMkLst>
        </pc:spChg>
        <pc:picChg chg="add mod">
          <ac:chgData name="Matthieu De Mari" userId="dfb708c9-d8dc-439f-9a3b-c772bf4a311c" providerId="ADAL" clId="{B569B5DF-9659-4679-BB81-7488086DFB99}" dt="2022-11-15T05:15:06.356" v="4853" actId="1036"/>
          <ac:picMkLst>
            <pc:docMk/>
            <pc:sldMk cId="4000578084" sldId="274"/>
            <ac:picMk id="5" creationId="{3FB37A04-34EC-E345-726E-A9B49F314285}"/>
          </ac:picMkLst>
        </pc:picChg>
      </pc:sldChg>
      <pc:sldChg chg="modSp new mod">
        <pc:chgData name="Matthieu De Mari" userId="dfb708c9-d8dc-439f-9a3b-c772bf4a311c" providerId="ADAL" clId="{B569B5DF-9659-4679-BB81-7488086DFB99}" dt="2022-11-15T04:45:17.653" v="4115" actId="20577"/>
        <pc:sldMkLst>
          <pc:docMk/>
          <pc:sldMk cId="3673238788" sldId="275"/>
        </pc:sldMkLst>
        <pc:spChg chg="mod">
          <ac:chgData name="Matthieu De Mari" userId="dfb708c9-d8dc-439f-9a3b-c772bf4a311c" providerId="ADAL" clId="{B569B5DF-9659-4679-BB81-7488086DFB99}" dt="2022-11-15T04:39:39.024" v="3417" actId="20577"/>
          <ac:spMkLst>
            <pc:docMk/>
            <pc:sldMk cId="3673238788" sldId="275"/>
            <ac:spMk id="2" creationId="{9C49242E-D9DA-9BF5-89B2-732BDF3FD619}"/>
          </ac:spMkLst>
        </pc:spChg>
        <pc:spChg chg="mod">
          <ac:chgData name="Matthieu De Mari" userId="dfb708c9-d8dc-439f-9a3b-c772bf4a311c" providerId="ADAL" clId="{B569B5DF-9659-4679-BB81-7488086DFB99}" dt="2022-11-15T04:45:17.653" v="4115" actId="20577"/>
          <ac:spMkLst>
            <pc:docMk/>
            <pc:sldMk cId="3673238788" sldId="275"/>
            <ac:spMk id="3" creationId="{11BF83DB-6BA8-B759-5185-8F93F7DB03BA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4:57:02.552" v="4263" actId="20577"/>
        <pc:sldMkLst>
          <pc:docMk/>
          <pc:sldMk cId="3348377355" sldId="276"/>
        </pc:sldMkLst>
        <pc:spChg chg="mod">
          <ac:chgData name="Matthieu De Mari" userId="dfb708c9-d8dc-439f-9a3b-c772bf4a311c" providerId="ADAL" clId="{B569B5DF-9659-4679-BB81-7488086DFB99}" dt="2022-11-15T04:40:32.320" v="3620" actId="20577"/>
          <ac:spMkLst>
            <pc:docMk/>
            <pc:sldMk cId="3348377355" sldId="276"/>
            <ac:spMk id="2" creationId="{78406F1F-65AC-0DFB-DFD5-02E1C881B1D2}"/>
          </ac:spMkLst>
        </pc:spChg>
        <pc:spChg chg="mod">
          <ac:chgData name="Matthieu De Mari" userId="dfb708c9-d8dc-439f-9a3b-c772bf4a311c" providerId="ADAL" clId="{B569B5DF-9659-4679-BB81-7488086DFB99}" dt="2022-11-15T04:57:02.552" v="4263" actId="20577"/>
          <ac:spMkLst>
            <pc:docMk/>
            <pc:sldMk cId="3348377355" sldId="276"/>
            <ac:spMk id="3" creationId="{81AE4B6B-F6CE-DDDF-35B6-3CC78B07128A}"/>
          </ac:spMkLst>
        </pc:spChg>
        <pc:picChg chg="add mod">
          <ac:chgData name="Matthieu De Mari" userId="dfb708c9-d8dc-439f-9a3b-c772bf4a311c" providerId="ADAL" clId="{B569B5DF-9659-4679-BB81-7488086DFB99}" dt="2022-11-15T04:56:03.613" v="4252" actId="14100"/>
          <ac:picMkLst>
            <pc:docMk/>
            <pc:sldMk cId="3348377355" sldId="276"/>
            <ac:picMk id="5" creationId="{E56257A9-470E-B1D5-8F47-12DA81B37945}"/>
          </ac:picMkLst>
        </pc:picChg>
      </pc:sldChg>
      <pc:sldChg chg="modSp new mod ord">
        <pc:chgData name="Matthieu De Mari" userId="dfb708c9-d8dc-439f-9a3b-c772bf4a311c" providerId="ADAL" clId="{B569B5DF-9659-4679-BB81-7488086DFB99}" dt="2022-11-15T11:02:36.958" v="18596"/>
        <pc:sldMkLst>
          <pc:docMk/>
          <pc:sldMk cId="3314266420" sldId="277"/>
        </pc:sldMkLst>
        <pc:spChg chg="mod">
          <ac:chgData name="Matthieu De Mari" userId="dfb708c9-d8dc-439f-9a3b-c772bf4a311c" providerId="ADAL" clId="{B569B5DF-9659-4679-BB81-7488086DFB99}" dt="2022-11-15T04:42:11.407" v="3654" actId="20577"/>
          <ac:spMkLst>
            <pc:docMk/>
            <pc:sldMk cId="3314266420" sldId="277"/>
            <ac:spMk id="2" creationId="{F42743DD-8E8F-E7B7-A834-82799614ED44}"/>
          </ac:spMkLst>
        </pc:spChg>
        <pc:spChg chg="mod">
          <ac:chgData name="Matthieu De Mari" userId="dfb708c9-d8dc-439f-9a3b-c772bf4a311c" providerId="ADAL" clId="{B569B5DF-9659-4679-BB81-7488086DFB99}" dt="2022-11-15T04:42:45.382" v="3793" actId="20577"/>
          <ac:spMkLst>
            <pc:docMk/>
            <pc:sldMk cId="3314266420" sldId="277"/>
            <ac:spMk id="3" creationId="{B36F7A02-748C-0E9F-D845-17B53A1D917E}"/>
          </ac:spMkLst>
        </pc:spChg>
      </pc:sldChg>
      <pc:sldChg chg="modSp new mod">
        <pc:chgData name="Matthieu De Mari" userId="dfb708c9-d8dc-439f-9a3b-c772bf4a311c" providerId="ADAL" clId="{B569B5DF-9659-4679-BB81-7488086DFB99}" dt="2022-11-15T05:01:03.498" v="4450" actId="20577"/>
        <pc:sldMkLst>
          <pc:docMk/>
          <pc:sldMk cId="1938311961" sldId="278"/>
        </pc:sldMkLst>
        <pc:spChg chg="mod">
          <ac:chgData name="Matthieu De Mari" userId="dfb708c9-d8dc-439f-9a3b-c772bf4a311c" providerId="ADAL" clId="{B569B5DF-9659-4679-BB81-7488086DFB99}" dt="2022-11-15T04:44:36.808" v="4049" actId="20577"/>
          <ac:spMkLst>
            <pc:docMk/>
            <pc:sldMk cId="1938311961" sldId="278"/>
            <ac:spMk id="2" creationId="{1876A753-0FCC-7FCC-0684-68441A224D05}"/>
          </ac:spMkLst>
        </pc:spChg>
        <pc:spChg chg="mod">
          <ac:chgData name="Matthieu De Mari" userId="dfb708c9-d8dc-439f-9a3b-c772bf4a311c" providerId="ADAL" clId="{B569B5DF-9659-4679-BB81-7488086DFB99}" dt="2022-11-15T05:01:03.498" v="4450" actId="20577"/>
          <ac:spMkLst>
            <pc:docMk/>
            <pc:sldMk cId="1938311961" sldId="278"/>
            <ac:spMk id="3" creationId="{9A50A023-CB4C-652E-EC49-51E7D8CFC359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4:57:42.182" v="4449" actId="1038"/>
        <pc:sldMkLst>
          <pc:docMk/>
          <pc:sldMk cId="3238620282" sldId="279"/>
        </pc:sldMkLst>
        <pc:spChg chg="mod">
          <ac:chgData name="Matthieu De Mari" userId="dfb708c9-d8dc-439f-9a3b-c772bf4a311c" providerId="ADAL" clId="{B569B5DF-9659-4679-BB81-7488086DFB99}" dt="2022-11-15T04:57:11.186" v="4304" actId="20577"/>
          <ac:spMkLst>
            <pc:docMk/>
            <pc:sldMk cId="3238620282" sldId="279"/>
            <ac:spMk id="2" creationId="{92BFF572-213B-97E6-6BFF-B4D3EAB3FB73}"/>
          </ac:spMkLst>
        </pc:spChg>
        <pc:spChg chg="mod">
          <ac:chgData name="Matthieu De Mari" userId="dfb708c9-d8dc-439f-9a3b-c772bf4a311c" providerId="ADAL" clId="{B569B5DF-9659-4679-BB81-7488086DFB99}" dt="2022-11-15T04:57:38.961" v="4436" actId="20577"/>
          <ac:spMkLst>
            <pc:docMk/>
            <pc:sldMk cId="3238620282" sldId="279"/>
            <ac:spMk id="3" creationId="{B03DCDE1-D814-C38C-1E13-0B65EFB3A6E6}"/>
          </ac:spMkLst>
        </pc:spChg>
        <pc:picChg chg="add mod">
          <ac:chgData name="Matthieu De Mari" userId="dfb708c9-d8dc-439f-9a3b-c772bf4a311c" providerId="ADAL" clId="{B569B5DF-9659-4679-BB81-7488086DFB99}" dt="2022-11-15T04:57:42.182" v="4449" actId="1038"/>
          <ac:picMkLst>
            <pc:docMk/>
            <pc:sldMk cId="3238620282" sldId="279"/>
            <ac:picMk id="5" creationId="{E84E8401-ABDE-430A-BC42-5C646D675576}"/>
          </ac:picMkLst>
        </pc:picChg>
      </pc:sldChg>
      <pc:sldChg chg="modSp new mod">
        <pc:chgData name="Matthieu De Mari" userId="dfb708c9-d8dc-439f-9a3b-c772bf4a311c" providerId="ADAL" clId="{B569B5DF-9659-4679-BB81-7488086DFB99}" dt="2022-11-15T05:28:09.648" v="5693" actId="20577"/>
        <pc:sldMkLst>
          <pc:docMk/>
          <pc:sldMk cId="2840484224" sldId="280"/>
        </pc:sldMkLst>
        <pc:spChg chg="mod">
          <ac:chgData name="Matthieu De Mari" userId="dfb708c9-d8dc-439f-9a3b-c772bf4a311c" providerId="ADAL" clId="{B569B5DF-9659-4679-BB81-7488086DFB99}" dt="2022-11-15T05:18:15.119" v="4897" actId="20577"/>
          <ac:spMkLst>
            <pc:docMk/>
            <pc:sldMk cId="2840484224" sldId="280"/>
            <ac:spMk id="2" creationId="{4FE8D244-9536-3125-B9D9-FAFA7C17B80C}"/>
          </ac:spMkLst>
        </pc:spChg>
        <pc:spChg chg="mod">
          <ac:chgData name="Matthieu De Mari" userId="dfb708c9-d8dc-439f-9a3b-c772bf4a311c" providerId="ADAL" clId="{B569B5DF-9659-4679-BB81-7488086DFB99}" dt="2022-11-15T05:28:09.648" v="5693" actId="20577"/>
          <ac:spMkLst>
            <pc:docMk/>
            <pc:sldMk cId="2840484224" sldId="280"/>
            <ac:spMk id="3" creationId="{38ED53D9-F835-65EE-AFE0-7730862D4AE6}"/>
          </ac:spMkLst>
        </pc:spChg>
      </pc:sldChg>
      <pc:sldChg chg="modSp new mod">
        <pc:chgData name="Matthieu De Mari" userId="dfb708c9-d8dc-439f-9a3b-c772bf4a311c" providerId="ADAL" clId="{B569B5DF-9659-4679-BB81-7488086DFB99}" dt="2022-11-15T06:33:26.805" v="7639" actId="20577"/>
        <pc:sldMkLst>
          <pc:docMk/>
          <pc:sldMk cId="2347683629" sldId="281"/>
        </pc:sldMkLst>
        <pc:spChg chg="mod">
          <ac:chgData name="Matthieu De Mari" userId="dfb708c9-d8dc-439f-9a3b-c772bf4a311c" providerId="ADAL" clId="{B569B5DF-9659-4679-BB81-7488086DFB99}" dt="2022-11-15T05:20:54.289" v="5088" actId="20577"/>
          <ac:spMkLst>
            <pc:docMk/>
            <pc:sldMk cId="2347683629" sldId="281"/>
            <ac:spMk id="2" creationId="{1BC2F77B-B631-F46B-D880-FE88C8FC695E}"/>
          </ac:spMkLst>
        </pc:spChg>
        <pc:spChg chg="mod">
          <ac:chgData name="Matthieu De Mari" userId="dfb708c9-d8dc-439f-9a3b-c772bf4a311c" providerId="ADAL" clId="{B569B5DF-9659-4679-BB81-7488086DFB99}" dt="2022-11-15T06:33:26.805" v="7639" actId="20577"/>
          <ac:spMkLst>
            <pc:docMk/>
            <pc:sldMk cId="2347683629" sldId="281"/>
            <ac:spMk id="3" creationId="{EEB5DC3B-4A9E-B372-7EA8-C4905D6DDDE5}"/>
          </ac:spMkLst>
        </pc:spChg>
      </pc:sldChg>
      <pc:sldChg chg="modSp new mod">
        <pc:chgData name="Matthieu De Mari" userId="dfb708c9-d8dc-439f-9a3b-c772bf4a311c" providerId="ADAL" clId="{B569B5DF-9659-4679-BB81-7488086DFB99}" dt="2022-11-15T07:12:22.681" v="10701" actId="20577"/>
        <pc:sldMkLst>
          <pc:docMk/>
          <pc:sldMk cId="1329367518" sldId="282"/>
        </pc:sldMkLst>
        <pc:spChg chg="mod">
          <ac:chgData name="Matthieu De Mari" userId="dfb708c9-d8dc-439f-9a3b-c772bf4a311c" providerId="ADAL" clId="{B569B5DF-9659-4679-BB81-7488086DFB99}" dt="2022-11-15T05:31:26.449" v="5783" actId="20577"/>
          <ac:spMkLst>
            <pc:docMk/>
            <pc:sldMk cId="1329367518" sldId="282"/>
            <ac:spMk id="2" creationId="{334F0555-91A8-CEFA-80AE-69679DBB7EF2}"/>
          </ac:spMkLst>
        </pc:spChg>
        <pc:spChg chg="mod">
          <ac:chgData name="Matthieu De Mari" userId="dfb708c9-d8dc-439f-9a3b-c772bf4a311c" providerId="ADAL" clId="{B569B5DF-9659-4679-BB81-7488086DFB99}" dt="2022-11-15T07:12:22.681" v="10701" actId="20577"/>
          <ac:spMkLst>
            <pc:docMk/>
            <pc:sldMk cId="1329367518" sldId="282"/>
            <ac:spMk id="3" creationId="{870EC623-B151-44FB-ADCA-B384EEF5BB6B}"/>
          </ac:spMkLst>
        </pc:spChg>
      </pc:sldChg>
      <pc:sldChg chg="modSp new mod">
        <pc:chgData name="Matthieu De Mari" userId="dfb708c9-d8dc-439f-9a3b-c772bf4a311c" providerId="ADAL" clId="{B569B5DF-9659-4679-BB81-7488086DFB99}" dt="2022-11-15T05:40:45.707" v="6696" actId="20577"/>
        <pc:sldMkLst>
          <pc:docMk/>
          <pc:sldMk cId="81906476" sldId="283"/>
        </pc:sldMkLst>
        <pc:spChg chg="mod">
          <ac:chgData name="Matthieu De Mari" userId="dfb708c9-d8dc-439f-9a3b-c772bf4a311c" providerId="ADAL" clId="{B569B5DF-9659-4679-BB81-7488086DFB99}" dt="2022-11-15T05:32:30.805" v="6007" actId="20577"/>
          <ac:spMkLst>
            <pc:docMk/>
            <pc:sldMk cId="81906476" sldId="283"/>
            <ac:spMk id="2" creationId="{164F6D1F-2DC0-DA0C-E6AE-810CC0F078FB}"/>
          </ac:spMkLst>
        </pc:spChg>
        <pc:spChg chg="mod">
          <ac:chgData name="Matthieu De Mari" userId="dfb708c9-d8dc-439f-9a3b-c772bf4a311c" providerId="ADAL" clId="{B569B5DF-9659-4679-BB81-7488086DFB99}" dt="2022-11-15T05:40:45.707" v="6696" actId="20577"/>
          <ac:spMkLst>
            <pc:docMk/>
            <pc:sldMk cId="81906476" sldId="283"/>
            <ac:spMk id="3" creationId="{A14D98D6-C38B-1BA9-955B-A4CDCE679614}"/>
          </ac:spMkLst>
        </pc:spChg>
      </pc:sldChg>
      <pc:sldChg chg="modSp new mod">
        <pc:chgData name="Matthieu De Mari" userId="dfb708c9-d8dc-439f-9a3b-c772bf4a311c" providerId="ADAL" clId="{B569B5DF-9659-4679-BB81-7488086DFB99}" dt="2022-11-15T05:38:55.350" v="6463" actId="20577"/>
        <pc:sldMkLst>
          <pc:docMk/>
          <pc:sldMk cId="3812319088" sldId="284"/>
        </pc:sldMkLst>
        <pc:spChg chg="mod">
          <ac:chgData name="Matthieu De Mari" userId="dfb708c9-d8dc-439f-9a3b-c772bf4a311c" providerId="ADAL" clId="{B569B5DF-9659-4679-BB81-7488086DFB99}" dt="2022-11-15T05:37:58.301" v="6347" actId="20577"/>
          <ac:spMkLst>
            <pc:docMk/>
            <pc:sldMk cId="3812319088" sldId="284"/>
            <ac:spMk id="2" creationId="{DD81F45C-B7CA-BD74-549E-EB0F53506FB9}"/>
          </ac:spMkLst>
        </pc:spChg>
        <pc:spChg chg="mod">
          <ac:chgData name="Matthieu De Mari" userId="dfb708c9-d8dc-439f-9a3b-c772bf4a311c" providerId="ADAL" clId="{B569B5DF-9659-4679-BB81-7488086DFB99}" dt="2022-11-15T05:38:55.350" v="6463" actId="20577"/>
          <ac:spMkLst>
            <pc:docMk/>
            <pc:sldMk cId="3812319088" sldId="284"/>
            <ac:spMk id="3" creationId="{C2A1AA64-D877-4998-224E-1BF19B1F02E4}"/>
          </ac:spMkLst>
        </pc:spChg>
      </pc:sldChg>
      <pc:sldChg chg="modSp new mod">
        <pc:chgData name="Matthieu De Mari" userId="dfb708c9-d8dc-439f-9a3b-c772bf4a311c" providerId="ADAL" clId="{B569B5DF-9659-4679-BB81-7488086DFB99}" dt="2022-11-15T06:03:55.693" v="7267" actId="20577"/>
        <pc:sldMkLst>
          <pc:docMk/>
          <pc:sldMk cId="188810473" sldId="285"/>
        </pc:sldMkLst>
        <pc:spChg chg="mod">
          <ac:chgData name="Matthieu De Mari" userId="dfb708c9-d8dc-439f-9a3b-c772bf4a311c" providerId="ADAL" clId="{B569B5DF-9659-4679-BB81-7488086DFB99}" dt="2022-11-15T05:39:25.716" v="6494" actId="20577"/>
          <ac:spMkLst>
            <pc:docMk/>
            <pc:sldMk cId="188810473" sldId="285"/>
            <ac:spMk id="2" creationId="{33A15950-E596-22D6-8500-A976FD7454C2}"/>
          </ac:spMkLst>
        </pc:spChg>
        <pc:spChg chg="mod">
          <ac:chgData name="Matthieu De Mari" userId="dfb708c9-d8dc-439f-9a3b-c772bf4a311c" providerId="ADAL" clId="{B569B5DF-9659-4679-BB81-7488086DFB99}" dt="2022-11-15T06:03:55.693" v="7267" actId="20577"/>
          <ac:spMkLst>
            <pc:docMk/>
            <pc:sldMk cId="188810473" sldId="285"/>
            <ac:spMk id="3" creationId="{B56969F0-D16E-98DF-5D1B-1A5C92BA3B26}"/>
          </ac:spMkLst>
        </pc:spChg>
      </pc:sldChg>
      <pc:sldChg chg="modSp new mod">
        <pc:chgData name="Matthieu De Mari" userId="dfb708c9-d8dc-439f-9a3b-c772bf4a311c" providerId="ADAL" clId="{B569B5DF-9659-4679-BB81-7488086DFB99}" dt="2022-11-15T06:36:04.417" v="7869" actId="20577"/>
        <pc:sldMkLst>
          <pc:docMk/>
          <pc:sldMk cId="3669191944" sldId="286"/>
        </pc:sldMkLst>
        <pc:spChg chg="mod">
          <ac:chgData name="Matthieu De Mari" userId="dfb708c9-d8dc-439f-9a3b-c772bf4a311c" providerId="ADAL" clId="{B569B5DF-9659-4679-BB81-7488086DFB99}" dt="2022-11-15T06:34:14.230" v="7657" actId="20577"/>
          <ac:spMkLst>
            <pc:docMk/>
            <pc:sldMk cId="3669191944" sldId="286"/>
            <ac:spMk id="2" creationId="{70213AD3-8156-AAE9-5D1E-81523191E94E}"/>
          </ac:spMkLst>
        </pc:spChg>
        <pc:spChg chg="mod">
          <ac:chgData name="Matthieu De Mari" userId="dfb708c9-d8dc-439f-9a3b-c772bf4a311c" providerId="ADAL" clId="{B569B5DF-9659-4679-BB81-7488086DFB99}" dt="2022-11-15T06:36:04.417" v="7869" actId="20577"/>
          <ac:spMkLst>
            <pc:docMk/>
            <pc:sldMk cId="3669191944" sldId="286"/>
            <ac:spMk id="3" creationId="{AB76F83E-2B22-4911-61AD-20DCBFAB969B}"/>
          </ac:spMkLst>
        </pc:spChg>
      </pc:sldChg>
      <pc:sldChg chg="modSp new mod">
        <pc:chgData name="Matthieu De Mari" userId="dfb708c9-d8dc-439f-9a3b-c772bf4a311c" providerId="ADAL" clId="{B569B5DF-9659-4679-BB81-7488086DFB99}" dt="2022-11-15T07:11:18.699" v="10684" actId="20577"/>
        <pc:sldMkLst>
          <pc:docMk/>
          <pc:sldMk cId="1411933019" sldId="287"/>
        </pc:sldMkLst>
        <pc:spChg chg="mod">
          <ac:chgData name="Matthieu De Mari" userId="dfb708c9-d8dc-439f-9a3b-c772bf4a311c" providerId="ADAL" clId="{B569B5DF-9659-4679-BB81-7488086DFB99}" dt="2022-11-15T07:00:33.007" v="10246" actId="20577"/>
          <ac:spMkLst>
            <pc:docMk/>
            <pc:sldMk cId="1411933019" sldId="287"/>
            <ac:spMk id="2" creationId="{9119DFCC-D162-B8B4-6803-8C3B041ADA71}"/>
          </ac:spMkLst>
        </pc:spChg>
        <pc:spChg chg="mod">
          <ac:chgData name="Matthieu De Mari" userId="dfb708c9-d8dc-439f-9a3b-c772bf4a311c" providerId="ADAL" clId="{B569B5DF-9659-4679-BB81-7488086DFB99}" dt="2022-11-15T07:11:18.699" v="10684" actId="20577"/>
          <ac:spMkLst>
            <pc:docMk/>
            <pc:sldMk cId="1411933019" sldId="287"/>
            <ac:spMk id="3" creationId="{A95A6FD7-164F-95CC-2DA7-2135046F7D3D}"/>
          </ac:spMkLst>
        </pc:spChg>
      </pc:sldChg>
      <pc:sldChg chg="modSp new mod">
        <pc:chgData name="Matthieu De Mari" userId="dfb708c9-d8dc-439f-9a3b-c772bf4a311c" providerId="ADAL" clId="{B569B5DF-9659-4679-BB81-7488086DFB99}" dt="2022-11-15T07:35:59.171" v="11989" actId="20577"/>
        <pc:sldMkLst>
          <pc:docMk/>
          <pc:sldMk cId="3205943132" sldId="288"/>
        </pc:sldMkLst>
        <pc:spChg chg="mod">
          <ac:chgData name="Matthieu De Mari" userId="dfb708c9-d8dc-439f-9a3b-c772bf4a311c" providerId="ADAL" clId="{B569B5DF-9659-4679-BB81-7488086DFB99}" dt="2022-11-15T07:34:54.253" v="11786" actId="20577"/>
          <ac:spMkLst>
            <pc:docMk/>
            <pc:sldMk cId="3205943132" sldId="288"/>
            <ac:spMk id="2" creationId="{D0D85A0C-C77E-FE55-F130-78DA836D640F}"/>
          </ac:spMkLst>
        </pc:spChg>
        <pc:spChg chg="mod">
          <ac:chgData name="Matthieu De Mari" userId="dfb708c9-d8dc-439f-9a3b-c772bf4a311c" providerId="ADAL" clId="{B569B5DF-9659-4679-BB81-7488086DFB99}" dt="2022-11-15T07:35:59.171" v="11989" actId="20577"/>
          <ac:spMkLst>
            <pc:docMk/>
            <pc:sldMk cId="3205943132" sldId="288"/>
            <ac:spMk id="3" creationId="{D1EEC119-B988-BF3F-67B3-78FC89DC7173}"/>
          </ac:spMkLst>
        </pc:spChg>
      </pc:sldChg>
      <pc:sldChg chg="modSp new mod">
        <pc:chgData name="Matthieu De Mari" userId="dfb708c9-d8dc-439f-9a3b-c772bf4a311c" providerId="ADAL" clId="{B569B5DF-9659-4679-BB81-7488086DFB99}" dt="2022-11-15T06:03:08.624" v="7240" actId="20577"/>
        <pc:sldMkLst>
          <pc:docMk/>
          <pc:sldMk cId="3494937214" sldId="289"/>
        </pc:sldMkLst>
        <pc:spChg chg="mod">
          <ac:chgData name="Matthieu De Mari" userId="dfb708c9-d8dc-439f-9a3b-c772bf4a311c" providerId="ADAL" clId="{B569B5DF-9659-4679-BB81-7488086DFB99}" dt="2022-11-15T06:02:54.316" v="7200" actId="20577"/>
          <ac:spMkLst>
            <pc:docMk/>
            <pc:sldMk cId="3494937214" sldId="289"/>
            <ac:spMk id="2" creationId="{E0E860F1-8881-403B-BD34-BADCD490B441}"/>
          </ac:spMkLst>
        </pc:spChg>
        <pc:spChg chg="mod">
          <ac:chgData name="Matthieu De Mari" userId="dfb708c9-d8dc-439f-9a3b-c772bf4a311c" providerId="ADAL" clId="{B569B5DF-9659-4679-BB81-7488086DFB99}" dt="2022-11-15T06:03:08.624" v="7240" actId="20577"/>
          <ac:spMkLst>
            <pc:docMk/>
            <pc:sldMk cId="3494937214" sldId="289"/>
            <ac:spMk id="3" creationId="{616ABBC6-FC26-9A55-02FA-439A164E9108}"/>
          </ac:spMkLst>
        </pc:spChg>
      </pc:sldChg>
      <pc:sldChg chg="modSp new mod">
        <pc:chgData name="Matthieu De Mari" userId="dfb708c9-d8dc-439f-9a3b-c772bf4a311c" providerId="ADAL" clId="{B569B5DF-9659-4679-BB81-7488086DFB99}" dt="2022-11-15T06:31:35.225" v="7543" actId="20577"/>
        <pc:sldMkLst>
          <pc:docMk/>
          <pc:sldMk cId="3310429149" sldId="290"/>
        </pc:sldMkLst>
        <pc:spChg chg="mod">
          <ac:chgData name="Matthieu De Mari" userId="dfb708c9-d8dc-439f-9a3b-c772bf4a311c" providerId="ADAL" clId="{B569B5DF-9659-4679-BB81-7488086DFB99}" dt="2022-11-15T06:04:03.375" v="7292" actId="20577"/>
          <ac:spMkLst>
            <pc:docMk/>
            <pc:sldMk cId="3310429149" sldId="290"/>
            <ac:spMk id="2" creationId="{124721CC-5C6E-8128-24EF-29CB873810AD}"/>
          </ac:spMkLst>
        </pc:spChg>
        <pc:spChg chg="mod">
          <ac:chgData name="Matthieu De Mari" userId="dfb708c9-d8dc-439f-9a3b-c772bf4a311c" providerId="ADAL" clId="{B569B5DF-9659-4679-BB81-7488086DFB99}" dt="2022-11-15T06:31:35.225" v="7543" actId="20577"/>
          <ac:spMkLst>
            <pc:docMk/>
            <pc:sldMk cId="3310429149" sldId="290"/>
            <ac:spMk id="3" creationId="{090CB760-52EB-485B-B6D3-32071652EA50}"/>
          </ac:spMkLst>
        </pc:spChg>
      </pc:sldChg>
      <pc:sldChg chg="modSp new mod">
        <pc:chgData name="Matthieu De Mari" userId="dfb708c9-d8dc-439f-9a3b-c772bf4a311c" providerId="ADAL" clId="{B569B5DF-9659-4679-BB81-7488086DFB99}" dt="2022-11-15T06:33:17.625" v="7624" actId="21"/>
        <pc:sldMkLst>
          <pc:docMk/>
          <pc:sldMk cId="1995408201" sldId="291"/>
        </pc:sldMkLst>
        <pc:spChg chg="mod">
          <ac:chgData name="Matthieu De Mari" userId="dfb708c9-d8dc-439f-9a3b-c772bf4a311c" providerId="ADAL" clId="{B569B5DF-9659-4679-BB81-7488086DFB99}" dt="2022-11-15T06:32:43.245" v="7568" actId="20577"/>
          <ac:spMkLst>
            <pc:docMk/>
            <pc:sldMk cId="1995408201" sldId="291"/>
            <ac:spMk id="2" creationId="{C7A40B67-9C86-2550-D52B-4DDB631E8118}"/>
          </ac:spMkLst>
        </pc:spChg>
        <pc:spChg chg="mod">
          <ac:chgData name="Matthieu De Mari" userId="dfb708c9-d8dc-439f-9a3b-c772bf4a311c" providerId="ADAL" clId="{B569B5DF-9659-4679-BB81-7488086DFB99}" dt="2022-11-15T06:33:17.625" v="7624" actId="21"/>
          <ac:spMkLst>
            <pc:docMk/>
            <pc:sldMk cId="1995408201" sldId="291"/>
            <ac:spMk id="3" creationId="{C19F139E-EB3A-1BC2-9D93-6373C30BA7AB}"/>
          </ac:spMkLst>
        </pc:spChg>
      </pc:sldChg>
      <pc:sldChg chg="modSp new mod">
        <pc:chgData name="Matthieu De Mari" userId="dfb708c9-d8dc-439f-9a3b-c772bf4a311c" providerId="ADAL" clId="{B569B5DF-9659-4679-BB81-7488086DFB99}" dt="2022-11-15T07:00:05.562" v="10214" actId="20577"/>
        <pc:sldMkLst>
          <pc:docMk/>
          <pc:sldMk cId="2575020599" sldId="292"/>
        </pc:sldMkLst>
        <pc:spChg chg="mod">
          <ac:chgData name="Matthieu De Mari" userId="dfb708c9-d8dc-439f-9a3b-c772bf4a311c" providerId="ADAL" clId="{B569B5DF-9659-4679-BB81-7488086DFB99}" dt="2022-11-15T06:59:45.352" v="10151" actId="20577"/>
          <ac:spMkLst>
            <pc:docMk/>
            <pc:sldMk cId="2575020599" sldId="292"/>
            <ac:spMk id="2" creationId="{B9F3AD33-3B3A-6789-8CFE-FE81B5BCB3A4}"/>
          </ac:spMkLst>
        </pc:spChg>
        <pc:spChg chg="mod">
          <ac:chgData name="Matthieu De Mari" userId="dfb708c9-d8dc-439f-9a3b-c772bf4a311c" providerId="ADAL" clId="{B569B5DF-9659-4679-BB81-7488086DFB99}" dt="2022-11-15T07:00:05.562" v="10214" actId="20577"/>
          <ac:spMkLst>
            <pc:docMk/>
            <pc:sldMk cId="2575020599" sldId="292"/>
            <ac:spMk id="3" creationId="{4025FD47-D65D-CC28-DEBD-6428EC8111AE}"/>
          </ac:spMkLst>
        </pc:spChg>
      </pc:sldChg>
      <pc:sldChg chg="modSp new mod">
        <pc:chgData name="Matthieu De Mari" userId="dfb708c9-d8dc-439f-9a3b-c772bf4a311c" providerId="ADAL" clId="{B569B5DF-9659-4679-BB81-7488086DFB99}" dt="2022-11-15T06:41:56.462" v="8750" actId="20577"/>
        <pc:sldMkLst>
          <pc:docMk/>
          <pc:sldMk cId="2592076527" sldId="293"/>
        </pc:sldMkLst>
        <pc:spChg chg="mod">
          <ac:chgData name="Matthieu De Mari" userId="dfb708c9-d8dc-439f-9a3b-c772bf4a311c" providerId="ADAL" clId="{B569B5DF-9659-4679-BB81-7488086DFB99}" dt="2022-11-15T06:39:21.799" v="8362" actId="20577"/>
          <ac:spMkLst>
            <pc:docMk/>
            <pc:sldMk cId="2592076527" sldId="293"/>
            <ac:spMk id="2" creationId="{AE1D4E66-45DE-AA93-27B1-FDD610CAF4F1}"/>
          </ac:spMkLst>
        </pc:spChg>
        <pc:spChg chg="mod">
          <ac:chgData name="Matthieu De Mari" userId="dfb708c9-d8dc-439f-9a3b-c772bf4a311c" providerId="ADAL" clId="{B569B5DF-9659-4679-BB81-7488086DFB99}" dt="2022-11-15T06:41:56.462" v="8750" actId="20577"/>
          <ac:spMkLst>
            <pc:docMk/>
            <pc:sldMk cId="2592076527" sldId="293"/>
            <ac:spMk id="3" creationId="{1E2B1273-4D92-C30B-1242-57A55F070883}"/>
          </ac:spMkLst>
        </pc:spChg>
      </pc:sldChg>
      <pc:sldChg chg="modSp new mod">
        <pc:chgData name="Matthieu De Mari" userId="dfb708c9-d8dc-439f-9a3b-c772bf4a311c" providerId="ADAL" clId="{B569B5DF-9659-4679-BB81-7488086DFB99}" dt="2022-11-15T06:39:52.139" v="8486" actId="20577"/>
        <pc:sldMkLst>
          <pc:docMk/>
          <pc:sldMk cId="1989247653" sldId="294"/>
        </pc:sldMkLst>
        <pc:spChg chg="mod">
          <ac:chgData name="Matthieu De Mari" userId="dfb708c9-d8dc-439f-9a3b-c772bf4a311c" providerId="ADAL" clId="{B569B5DF-9659-4679-BB81-7488086DFB99}" dt="2022-11-15T06:39:39.568" v="8422" actId="20577"/>
          <ac:spMkLst>
            <pc:docMk/>
            <pc:sldMk cId="1989247653" sldId="294"/>
            <ac:spMk id="2" creationId="{3D43F819-0154-0162-FE38-55B2D8A87EEE}"/>
          </ac:spMkLst>
        </pc:spChg>
        <pc:spChg chg="mod">
          <ac:chgData name="Matthieu De Mari" userId="dfb708c9-d8dc-439f-9a3b-c772bf4a311c" providerId="ADAL" clId="{B569B5DF-9659-4679-BB81-7488086DFB99}" dt="2022-11-15T06:39:52.139" v="8486" actId="20577"/>
          <ac:spMkLst>
            <pc:docMk/>
            <pc:sldMk cId="1989247653" sldId="294"/>
            <ac:spMk id="3" creationId="{3B7B2AE0-8EFE-CDAE-C6B1-EBFE18457DB4}"/>
          </ac:spMkLst>
        </pc:spChg>
      </pc:sldChg>
      <pc:sldChg chg="modSp new mod">
        <pc:chgData name="Matthieu De Mari" userId="dfb708c9-d8dc-439f-9a3b-c772bf4a311c" providerId="ADAL" clId="{B569B5DF-9659-4679-BB81-7488086DFB99}" dt="2022-11-15T06:48:57.491" v="9172" actId="27636"/>
        <pc:sldMkLst>
          <pc:docMk/>
          <pc:sldMk cId="4247791090" sldId="295"/>
        </pc:sldMkLst>
        <pc:spChg chg="mod">
          <ac:chgData name="Matthieu De Mari" userId="dfb708c9-d8dc-439f-9a3b-c772bf4a311c" providerId="ADAL" clId="{B569B5DF-9659-4679-BB81-7488086DFB99}" dt="2022-11-15T06:41:15.779" v="8687" actId="20577"/>
          <ac:spMkLst>
            <pc:docMk/>
            <pc:sldMk cId="4247791090" sldId="295"/>
            <ac:spMk id="2" creationId="{6D4EC2CF-6557-2E7A-E506-1C3354D3ED8E}"/>
          </ac:spMkLst>
        </pc:spChg>
        <pc:spChg chg="mod">
          <ac:chgData name="Matthieu De Mari" userId="dfb708c9-d8dc-439f-9a3b-c772bf4a311c" providerId="ADAL" clId="{B569B5DF-9659-4679-BB81-7488086DFB99}" dt="2022-11-15T06:48:57.491" v="9172" actId="27636"/>
          <ac:spMkLst>
            <pc:docMk/>
            <pc:sldMk cId="4247791090" sldId="295"/>
            <ac:spMk id="3" creationId="{E9F210A4-6F1A-E8AB-8304-E82C1DB6C699}"/>
          </ac:spMkLst>
        </pc:spChg>
      </pc:sldChg>
      <pc:sldChg chg="modSp new mod">
        <pc:chgData name="Matthieu De Mari" userId="dfb708c9-d8dc-439f-9a3b-c772bf4a311c" providerId="ADAL" clId="{B569B5DF-9659-4679-BB81-7488086DFB99}" dt="2022-11-15T06:48:00.806" v="8992" actId="20577"/>
        <pc:sldMkLst>
          <pc:docMk/>
          <pc:sldMk cId="4221634404" sldId="296"/>
        </pc:sldMkLst>
        <pc:spChg chg="mod">
          <ac:chgData name="Matthieu De Mari" userId="dfb708c9-d8dc-439f-9a3b-c772bf4a311c" providerId="ADAL" clId="{B569B5DF-9659-4679-BB81-7488086DFB99}" dt="2022-11-15T06:47:12.504" v="8888" actId="20577"/>
          <ac:spMkLst>
            <pc:docMk/>
            <pc:sldMk cId="4221634404" sldId="296"/>
            <ac:spMk id="2" creationId="{BC03F3F0-8FF7-21A6-A65D-6A9744417477}"/>
          </ac:spMkLst>
        </pc:spChg>
        <pc:spChg chg="mod">
          <ac:chgData name="Matthieu De Mari" userId="dfb708c9-d8dc-439f-9a3b-c772bf4a311c" providerId="ADAL" clId="{B569B5DF-9659-4679-BB81-7488086DFB99}" dt="2022-11-15T06:48:00.806" v="8992" actId="20577"/>
          <ac:spMkLst>
            <pc:docMk/>
            <pc:sldMk cId="4221634404" sldId="296"/>
            <ac:spMk id="3" creationId="{B3002E12-3911-B200-D609-5F0137C4707C}"/>
          </ac:spMkLst>
        </pc:spChg>
      </pc:sldChg>
      <pc:sldChg chg="modSp new mod ord">
        <pc:chgData name="Matthieu De Mari" userId="dfb708c9-d8dc-439f-9a3b-c772bf4a311c" providerId="ADAL" clId="{B569B5DF-9659-4679-BB81-7488086DFB99}" dt="2022-11-15T06:55:29.130" v="10087" actId="20577"/>
        <pc:sldMkLst>
          <pc:docMk/>
          <pc:sldMk cId="273413847" sldId="297"/>
        </pc:sldMkLst>
        <pc:spChg chg="mod">
          <ac:chgData name="Matthieu De Mari" userId="dfb708c9-d8dc-439f-9a3b-c772bf4a311c" providerId="ADAL" clId="{B569B5DF-9659-4679-BB81-7488086DFB99}" dt="2022-11-15T06:48:18.521" v="9039" actId="20577"/>
          <ac:spMkLst>
            <pc:docMk/>
            <pc:sldMk cId="273413847" sldId="297"/>
            <ac:spMk id="2" creationId="{7A20DA1D-2185-F4BA-1D74-61067AF145C0}"/>
          </ac:spMkLst>
        </pc:spChg>
        <pc:spChg chg="mod">
          <ac:chgData name="Matthieu De Mari" userId="dfb708c9-d8dc-439f-9a3b-c772bf4a311c" providerId="ADAL" clId="{B569B5DF-9659-4679-BB81-7488086DFB99}" dt="2022-11-15T06:55:29.130" v="10087" actId="20577"/>
          <ac:spMkLst>
            <pc:docMk/>
            <pc:sldMk cId="273413847" sldId="297"/>
            <ac:spMk id="3" creationId="{4CDB3A5E-01D1-62E9-2525-6EB0FD2D0F47}"/>
          </ac:spMkLst>
        </pc:spChg>
      </pc:sldChg>
      <pc:sldChg chg="modSp new mod">
        <pc:chgData name="Matthieu De Mari" userId="dfb708c9-d8dc-439f-9a3b-c772bf4a311c" providerId="ADAL" clId="{B569B5DF-9659-4679-BB81-7488086DFB99}" dt="2022-11-15T06:55:50.438" v="10131" actId="20577"/>
        <pc:sldMkLst>
          <pc:docMk/>
          <pc:sldMk cId="1119806816" sldId="298"/>
        </pc:sldMkLst>
        <pc:spChg chg="mod">
          <ac:chgData name="Matthieu De Mari" userId="dfb708c9-d8dc-439f-9a3b-c772bf4a311c" providerId="ADAL" clId="{B569B5DF-9659-4679-BB81-7488086DFB99}" dt="2022-11-15T06:50:17.414" v="9203" actId="20577"/>
          <ac:spMkLst>
            <pc:docMk/>
            <pc:sldMk cId="1119806816" sldId="298"/>
            <ac:spMk id="2" creationId="{3B6FCC6F-9818-2388-35D7-B85855E3B873}"/>
          </ac:spMkLst>
        </pc:spChg>
        <pc:spChg chg="mod">
          <ac:chgData name="Matthieu De Mari" userId="dfb708c9-d8dc-439f-9a3b-c772bf4a311c" providerId="ADAL" clId="{B569B5DF-9659-4679-BB81-7488086DFB99}" dt="2022-11-15T06:55:50.438" v="10131" actId="20577"/>
          <ac:spMkLst>
            <pc:docMk/>
            <pc:sldMk cId="1119806816" sldId="298"/>
            <ac:spMk id="3" creationId="{2D4EB518-33A7-AB38-E897-6DBED5F628B9}"/>
          </ac:spMkLst>
        </pc:spChg>
      </pc:sldChg>
      <pc:sldChg chg="modSp new mod">
        <pc:chgData name="Matthieu De Mari" userId="dfb708c9-d8dc-439f-9a3b-c772bf4a311c" providerId="ADAL" clId="{B569B5DF-9659-4679-BB81-7488086DFB99}" dt="2022-11-15T06:55:03.262" v="10009" actId="20577"/>
        <pc:sldMkLst>
          <pc:docMk/>
          <pc:sldMk cId="4277684800" sldId="299"/>
        </pc:sldMkLst>
        <pc:spChg chg="mod">
          <ac:chgData name="Matthieu De Mari" userId="dfb708c9-d8dc-439f-9a3b-c772bf4a311c" providerId="ADAL" clId="{B569B5DF-9659-4679-BB81-7488086DFB99}" dt="2022-11-15T06:51:58.568" v="9518" actId="20577"/>
          <ac:spMkLst>
            <pc:docMk/>
            <pc:sldMk cId="4277684800" sldId="299"/>
            <ac:spMk id="2" creationId="{797930DC-FC71-8FC2-00B3-BD3D8295E24C}"/>
          </ac:spMkLst>
        </pc:spChg>
        <pc:spChg chg="mod">
          <ac:chgData name="Matthieu De Mari" userId="dfb708c9-d8dc-439f-9a3b-c772bf4a311c" providerId="ADAL" clId="{B569B5DF-9659-4679-BB81-7488086DFB99}" dt="2022-11-15T06:55:03.262" v="10009" actId="20577"/>
          <ac:spMkLst>
            <pc:docMk/>
            <pc:sldMk cId="4277684800" sldId="299"/>
            <ac:spMk id="3" creationId="{9117359B-B386-7CD4-38E3-0E865D90F58B}"/>
          </ac:spMkLst>
        </pc:spChg>
      </pc:sldChg>
      <pc:sldChg chg="modSp new mod">
        <pc:chgData name="Matthieu De Mari" userId="dfb708c9-d8dc-439f-9a3b-c772bf4a311c" providerId="ADAL" clId="{B569B5DF-9659-4679-BB81-7488086DFB99}" dt="2022-11-15T07:14:19.250" v="10786" actId="20577"/>
        <pc:sldMkLst>
          <pc:docMk/>
          <pc:sldMk cId="4008914437" sldId="300"/>
        </pc:sldMkLst>
        <pc:spChg chg="mod">
          <ac:chgData name="Matthieu De Mari" userId="dfb708c9-d8dc-439f-9a3b-c772bf4a311c" providerId="ADAL" clId="{B569B5DF-9659-4679-BB81-7488086DFB99}" dt="2022-11-15T07:01:10.493" v="10347" actId="20577"/>
          <ac:spMkLst>
            <pc:docMk/>
            <pc:sldMk cId="4008914437" sldId="300"/>
            <ac:spMk id="2" creationId="{5FF76A88-E0C7-BDDD-ECAE-7E210CF7D484}"/>
          </ac:spMkLst>
        </pc:spChg>
        <pc:spChg chg="mod">
          <ac:chgData name="Matthieu De Mari" userId="dfb708c9-d8dc-439f-9a3b-c772bf4a311c" providerId="ADAL" clId="{B569B5DF-9659-4679-BB81-7488086DFB99}" dt="2022-11-15T07:14:19.250" v="10786" actId="20577"/>
          <ac:spMkLst>
            <pc:docMk/>
            <pc:sldMk cId="4008914437" sldId="300"/>
            <ac:spMk id="3" creationId="{C05DCB7C-486E-36D7-A989-9DBFBF8B24F8}"/>
          </ac:spMkLst>
        </pc:spChg>
      </pc:sldChg>
      <pc:sldChg chg="modSp new mod">
        <pc:chgData name="Matthieu De Mari" userId="dfb708c9-d8dc-439f-9a3b-c772bf4a311c" providerId="ADAL" clId="{B569B5DF-9659-4679-BB81-7488086DFB99}" dt="2022-11-15T07:28:36.799" v="10787" actId="21"/>
        <pc:sldMkLst>
          <pc:docMk/>
          <pc:sldMk cId="3176146636" sldId="301"/>
        </pc:sldMkLst>
        <pc:spChg chg="mod">
          <ac:chgData name="Matthieu De Mari" userId="dfb708c9-d8dc-439f-9a3b-c772bf4a311c" providerId="ADAL" clId="{B569B5DF-9659-4679-BB81-7488086DFB99}" dt="2022-11-15T07:01:43.809" v="10462" actId="20577"/>
          <ac:spMkLst>
            <pc:docMk/>
            <pc:sldMk cId="3176146636" sldId="301"/>
            <ac:spMk id="2" creationId="{E31D3447-D4FD-7DA0-313E-467392A5509E}"/>
          </ac:spMkLst>
        </pc:spChg>
        <pc:spChg chg="mod">
          <ac:chgData name="Matthieu De Mari" userId="dfb708c9-d8dc-439f-9a3b-c772bf4a311c" providerId="ADAL" clId="{B569B5DF-9659-4679-BB81-7488086DFB99}" dt="2022-11-15T07:28:36.799" v="10787" actId="21"/>
          <ac:spMkLst>
            <pc:docMk/>
            <pc:sldMk cId="3176146636" sldId="301"/>
            <ac:spMk id="3" creationId="{199AB34A-F0D0-0E8D-A2F7-7DF8528DA080}"/>
          </ac:spMkLst>
        </pc:spChg>
      </pc:sldChg>
      <pc:sldChg chg="modSp new mod">
        <pc:chgData name="Matthieu De Mari" userId="dfb708c9-d8dc-439f-9a3b-c772bf4a311c" providerId="ADAL" clId="{B569B5DF-9659-4679-BB81-7488086DFB99}" dt="2022-11-15T07:28:49.193" v="10818" actId="20577"/>
        <pc:sldMkLst>
          <pc:docMk/>
          <pc:sldMk cId="1946913367" sldId="302"/>
        </pc:sldMkLst>
        <pc:spChg chg="mod">
          <ac:chgData name="Matthieu De Mari" userId="dfb708c9-d8dc-439f-9a3b-c772bf4a311c" providerId="ADAL" clId="{B569B5DF-9659-4679-BB81-7488086DFB99}" dt="2022-11-15T07:28:49.193" v="10818" actId="20577"/>
          <ac:spMkLst>
            <pc:docMk/>
            <pc:sldMk cId="1946913367" sldId="302"/>
            <ac:spMk id="2" creationId="{2DD597F7-D08D-3087-8078-D86A7CA6D48C}"/>
          </ac:spMkLst>
        </pc:spChg>
        <pc:spChg chg="mod">
          <ac:chgData name="Matthieu De Mari" userId="dfb708c9-d8dc-439f-9a3b-c772bf4a311c" providerId="ADAL" clId="{B569B5DF-9659-4679-BB81-7488086DFB99}" dt="2022-11-15T07:28:39.833" v="10789"/>
          <ac:spMkLst>
            <pc:docMk/>
            <pc:sldMk cId="1946913367" sldId="302"/>
            <ac:spMk id="3" creationId="{E7C3BA78-52D6-5D1C-9D16-4F2F57473868}"/>
          </ac:spMkLst>
        </pc:spChg>
      </pc:sldChg>
      <pc:sldChg chg="modSp new mod">
        <pc:chgData name="Matthieu De Mari" userId="dfb708c9-d8dc-439f-9a3b-c772bf4a311c" providerId="ADAL" clId="{B569B5DF-9659-4679-BB81-7488086DFB99}" dt="2022-11-15T08:02:35.002" v="15506" actId="20577"/>
        <pc:sldMkLst>
          <pc:docMk/>
          <pc:sldMk cId="73842730" sldId="303"/>
        </pc:sldMkLst>
        <pc:spChg chg="mod">
          <ac:chgData name="Matthieu De Mari" userId="dfb708c9-d8dc-439f-9a3b-c772bf4a311c" providerId="ADAL" clId="{B569B5DF-9659-4679-BB81-7488086DFB99}" dt="2022-11-15T07:29:14.433" v="10851" actId="20577"/>
          <ac:spMkLst>
            <pc:docMk/>
            <pc:sldMk cId="73842730" sldId="303"/>
            <ac:spMk id="2" creationId="{C20B5437-D2FC-FF29-CCFF-54A1FF6EF690}"/>
          </ac:spMkLst>
        </pc:spChg>
        <pc:spChg chg="mod">
          <ac:chgData name="Matthieu De Mari" userId="dfb708c9-d8dc-439f-9a3b-c772bf4a311c" providerId="ADAL" clId="{B569B5DF-9659-4679-BB81-7488086DFB99}" dt="2022-11-15T08:02:35.002" v="15506" actId="20577"/>
          <ac:spMkLst>
            <pc:docMk/>
            <pc:sldMk cId="73842730" sldId="303"/>
            <ac:spMk id="3" creationId="{68EE497E-ACE4-3C3F-62DE-338B34489842}"/>
          </ac:spMkLst>
        </pc:spChg>
      </pc:sldChg>
      <pc:sldChg chg="add del">
        <pc:chgData name="Matthieu De Mari" userId="dfb708c9-d8dc-439f-9a3b-c772bf4a311c" providerId="ADAL" clId="{B569B5DF-9659-4679-BB81-7488086DFB99}" dt="2022-11-15T07:30:19.572" v="11010"/>
        <pc:sldMkLst>
          <pc:docMk/>
          <pc:sldMk cId="1071587881" sldId="304"/>
        </pc:sldMkLst>
      </pc:sldChg>
      <pc:sldChg chg="modSp add mod">
        <pc:chgData name="Matthieu De Mari" userId="dfb708c9-d8dc-439f-9a3b-c772bf4a311c" providerId="ADAL" clId="{B569B5DF-9659-4679-BB81-7488086DFB99}" dt="2022-11-15T08:09:20.023" v="16150" actId="20577"/>
        <pc:sldMkLst>
          <pc:docMk/>
          <pc:sldMk cId="1667186538" sldId="304"/>
        </pc:sldMkLst>
        <pc:spChg chg="mod">
          <ac:chgData name="Matthieu De Mari" userId="dfb708c9-d8dc-439f-9a3b-c772bf4a311c" providerId="ADAL" clId="{B569B5DF-9659-4679-BB81-7488086DFB99}" dt="2022-11-15T08:09:20.023" v="16150" actId="20577"/>
          <ac:spMkLst>
            <pc:docMk/>
            <pc:sldMk cId="1667186538" sldId="304"/>
            <ac:spMk id="3" creationId="{68EE497E-ACE4-3C3F-62DE-338B34489842}"/>
          </ac:spMkLst>
        </pc:spChg>
      </pc:sldChg>
      <pc:sldChg chg="modSp new mod">
        <pc:chgData name="Matthieu De Mari" userId="dfb708c9-d8dc-439f-9a3b-c772bf4a311c" providerId="ADAL" clId="{B569B5DF-9659-4679-BB81-7488086DFB99}" dt="2022-11-15T08:01:29.039" v="15382" actId="5793"/>
        <pc:sldMkLst>
          <pc:docMk/>
          <pc:sldMk cId="3196617618" sldId="305"/>
        </pc:sldMkLst>
        <pc:spChg chg="mod">
          <ac:chgData name="Matthieu De Mari" userId="dfb708c9-d8dc-439f-9a3b-c772bf4a311c" providerId="ADAL" clId="{B569B5DF-9659-4679-BB81-7488086DFB99}" dt="2022-11-15T07:31:14.098" v="11193" actId="20577"/>
          <ac:spMkLst>
            <pc:docMk/>
            <pc:sldMk cId="3196617618" sldId="305"/>
            <ac:spMk id="2" creationId="{F28EC9DA-3777-702C-14C2-5259228F964D}"/>
          </ac:spMkLst>
        </pc:spChg>
        <pc:spChg chg="mod">
          <ac:chgData name="Matthieu De Mari" userId="dfb708c9-d8dc-439f-9a3b-c772bf4a311c" providerId="ADAL" clId="{B569B5DF-9659-4679-BB81-7488086DFB99}" dt="2022-11-15T08:01:29.039" v="15382" actId="5793"/>
          <ac:spMkLst>
            <pc:docMk/>
            <pc:sldMk cId="3196617618" sldId="305"/>
            <ac:spMk id="3" creationId="{784E9E65-3C40-F947-75F3-5FA4BBA3CAC7}"/>
          </ac:spMkLst>
        </pc:spChg>
      </pc:sldChg>
      <pc:sldChg chg="modSp new mod">
        <pc:chgData name="Matthieu De Mari" userId="dfb708c9-d8dc-439f-9a3b-c772bf4a311c" providerId="ADAL" clId="{B569B5DF-9659-4679-BB81-7488086DFB99}" dt="2022-11-15T07:34:30.814" v="11755" actId="20577"/>
        <pc:sldMkLst>
          <pc:docMk/>
          <pc:sldMk cId="3694486531" sldId="306"/>
        </pc:sldMkLst>
        <pc:spChg chg="mod">
          <ac:chgData name="Matthieu De Mari" userId="dfb708c9-d8dc-439f-9a3b-c772bf4a311c" providerId="ADAL" clId="{B569B5DF-9659-4679-BB81-7488086DFB99}" dt="2022-11-15T07:32:40.868" v="11404"/>
          <ac:spMkLst>
            <pc:docMk/>
            <pc:sldMk cId="3694486531" sldId="306"/>
            <ac:spMk id="2" creationId="{39F0369C-6F32-D82B-3032-EE71AFA2FFBA}"/>
          </ac:spMkLst>
        </pc:spChg>
        <pc:spChg chg="mod">
          <ac:chgData name="Matthieu De Mari" userId="dfb708c9-d8dc-439f-9a3b-c772bf4a311c" providerId="ADAL" clId="{B569B5DF-9659-4679-BB81-7488086DFB99}" dt="2022-11-15T07:34:30.814" v="11755" actId="20577"/>
          <ac:spMkLst>
            <pc:docMk/>
            <pc:sldMk cId="3694486531" sldId="306"/>
            <ac:spMk id="3" creationId="{55B3E54F-C441-0123-4DAF-81228789A33F}"/>
          </ac:spMkLst>
        </pc:spChg>
      </pc:sldChg>
      <pc:sldChg chg="modSp new mod">
        <pc:chgData name="Matthieu De Mari" userId="dfb708c9-d8dc-439f-9a3b-c772bf4a311c" providerId="ADAL" clId="{B569B5DF-9659-4679-BB81-7488086DFB99}" dt="2022-11-15T08:13:58.897" v="16299" actId="20577"/>
        <pc:sldMkLst>
          <pc:docMk/>
          <pc:sldMk cId="4145787390" sldId="307"/>
        </pc:sldMkLst>
        <pc:spChg chg="mod">
          <ac:chgData name="Matthieu De Mari" userId="dfb708c9-d8dc-439f-9a3b-c772bf4a311c" providerId="ADAL" clId="{B569B5DF-9659-4679-BB81-7488086DFB99}" dt="2022-11-15T07:36:18.014" v="12019" actId="20577"/>
          <ac:spMkLst>
            <pc:docMk/>
            <pc:sldMk cId="4145787390" sldId="307"/>
            <ac:spMk id="2" creationId="{626E83E9-F13C-5562-5E9C-4D34EB1ACBA1}"/>
          </ac:spMkLst>
        </pc:spChg>
        <pc:spChg chg="mod">
          <ac:chgData name="Matthieu De Mari" userId="dfb708c9-d8dc-439f-9a3b-c772bf4a311c" providerId="ADAL" clId="{B569B5DF-9659-4679-BB81-7488086DFB99}" dt="2022-11-15T08:13:58.897" v="16299" actId="20577"/>
          <ac:spMkLst>
            <pc:docMk/>
            <pc:sldMk cId="4145787390" sldId="307"/>
            <ac:spMk id="3" creationId="{9477A7B3-8047-136A-F865-ED62F4669CA6}"/>
          </ac:spMkLst>
        </pc:spChg>
      </pc:sldChg>
      <pc:sldChg chg="modSp new mod">
        <pc:chgData name="Matthieu De Mari" userId="dfb708c9-d8dc-439f-9a3b-c772bf4a311c" providerId="ADAL" clId="{B569B5DF-9659-4679-BB81-7488086DFB99}" dt="2022-11-15T07:37:45.327" v="12318" actId="20577"/>
        <pc:sldMkLst>
          <pc:docMk/>
          <pc:sldMk cId="251933400" sldId="308"/>
        </pc:sldMkLst>
        <pc:spChg chg="mod">
          <ac:chgData name="Matthieu De Mari" userId="dfb708c9-d8dc-439f-9a3b-c772bf4a311c" providerId="ADAL" clId="{B569B5DF-9659-4679-BB81-7488086DFB99}" dt="2022-11-15T07:37:07.843" v="12166" actId="20577"/>
          <ac:spMkLst>
            <pc:docMk/>
            <pc:sldMk cId="251933400" sldId="308"/>
            <ac:spMk id="2" creationId="{CE1BACDB-A713-251B-F9DF-21586B624674}"/>
          </ac:spMkLst>
        </pc:spChg>
        <pc:spChg chg="mod">
          <ac:chgData name="Matthieu De Mari" userId="dfb708c9-d8dc-439f-9a3b-c772bf4a311c" providerId="ADAL" clId="{B569B5DF-9659-4679-BB81-7488086DFB99}" dt="2022-11-15T07:37:45.327" v="12318" actId="20577"/>
          <ac:spMkLst>
            <pc:docMk/>
            <pc:sldMk cId="251933400" sldId="308"/>
            <ac:spMk id="3" creationId="{6C40D843-9386-00E2-25B0-A53525D18F06}"/>
          </ac:spMkLst>
        </pc:spChg>
      </pc:sldChg>
      <pc:sldChg chg="modSp new mod">
        <pc:chgData name="Matthieu De Mari" userId="dfb708c9-d8dc-439f-9a3b-c772bf4a311c" providerId="ADAL" clId="{B569B5DF-9659-4679-BB81-7488086DFB99}" dt="2022-11-15T08:12:19.192" v="16245" actId="20577"/>
        <pc:sldMkLst>
          <pc:docMk/>
          <pc:sldMk cId="2798028317" sldId="309"/>
        </pc:sldMkLst>
        <pc:spChg chg="mod">
          <ac:chgData name="Matthieu De Mari" userId="dfb708c9-d8dc-439f-9a3b-c772bf4a311c" providerId="ADAL" clId="{B569B5DF-9659-4679-BB81-7488086DFB99}" dt="2022-11-15T07:37:59.330" v="12357" actId="20577"/>
          <ac:spMkLst>
            <pc:docMk/>
            <pc:sldMk cId="2798028317" sldId="309"/>
            <ac:spMk id="2" creationId="{D5742BBC-9A1F-4795-D7AA-79D284E79091}"/>
          </ac:spMkLst>
        </pc:spChg>
        <pc:spChg chg="mod">
          <ac:chgData name="Matthieu De Mari" userId="dfb708c9-d8dc-439f-9a3b-c772bf4a311c" providerId="ADAL" clId="{B569B5DF-9659-4679-BB81-7488086DFB99}" dt="2022-11-15T08:12:19.192" v="16245" actId="20577"/>
          <ac:spMkLst>
            <pc:docMk/>
            <pc:sldMk cId="2798028317" sldId="309"/>
            <ac:spMk id="3" creationId="{8E858EB8-0D43-5540-E4E9-43DC9A9FF054}"/>
          </ac:spMkLst>
        </pc:spChg>
      </pc:sldChg>
      <pc:sldChg chg="modSp new mod">
        <pc:chgData name="Matthieu De Mari" userId="dfb708c9-d8dc-439f-9a3b-c772bf4a311c" providerId="ADAL" clId="{B569B5DF-9659-4679-BB81-7488086DFB99}" dt="2022-11-15T08:42:20.530" v="18334" actId="20577"/>
        <pc:sldMkLst>
          <pc:docMk/>
          <pc:sldMk cId="1298605452" sldId="310"/>
        </pc:sldMkLst>
        <pc:spChg chg="mod">
          <ac:chgData name="Matthieu De Mari" userId="dfb708c9-d8dc-439f-9a3b-c772bf4a311c" providerId="ADAL" clId="{B569B5DF-9659-4679-BB81-7488086DFB99}" dt="2022-11-15T07:41:25.455" v="12673" actId="20577"/>
          <ac:spMkLst>
            <pc:docMk/>
            <pc:sldMk cId="1298605452" sldId="310"/>
            <ac:spMk id="2" creationId="{AA4EE9E0-6B5D-BB04-B607-572C9CF8DC43}"/>
          </ac:spMkLst>
        </pc:spChg>
        <pc:spChg chg="mod">
          <ac:chgData name="Matthieu De Mari" userId="dfb708c9-d8dc-439f-9a3b-c772bf4a311c" providerId="ADAL" clId="{B569B5DF-9659-4679-BB81-7488086DFB99}" dt="2022-11-15T08:42:20.530" v="18334" actId="20577"/>
          <ac:spMkLst>
            <pc:docMk/>
            <pc:sldMk cId="1298605452" sldId="310"/>
            <ac:spMk id="3" creationId="{70337B79-7623-0ADD-E88B-F8C152BC1D41}"/>
          </ac:spMkLst>
        </pc:spChg>
      </pc:sldChg>
      <pc:sldChg chg="modSp new mod">
        <pc:chgData name="Matthieu De Mari" userId="dfb708c9-d8dc-439f-9a3b-c772bf4a311c" providerId="ADAL" clId="{B569B5DF-9659-4679-BB81-7488086DFB99}" dt="2022-11-15T08:43:09.173" v="18364" actId="20577"/>
        <pc:sldMkLst>
          <pc:docMk/>
          <pc:sldMk cId="3929704322" sldId="311"/>
        </pc:sldMkLst>
        <pc:spChg chg="mod">
          <ac:chgData name="Matthieu De Mari" userId="dfb708c9-d8dc-439f-9a3b-c772bf4a311c" providerId="ADAL" clId="{B569B5DF-9659-4679-BB81-7488086DFB99}" dt="2022-11-15T07:42:11.567" v="12831" actId="20577"/>
          <ac:spMkLst>
            <pc:docMk/>
            <pc:sldMk cId="3929704322" sldId="311"/>
            <ac:spMk id="2" creationId="{C456EE62-22A1-D148-D707-669FB6274ECF}"/>
          </ac:spMkLst>
        </pc:spChg>
        <pc:spChg chg="mod">
          <ac:chgData name="Matthieu De Mari" userId="dfb708c9-d8dc-439f-9a3b-c772bf4a311c" providerId="ADAL" clId="{B569B5DF-9659-4679-BB81-7488086DFB99}" dt="2022-11-15T08:43:09.173" v="18364" actId="20577"/>
          <ac:spMkLst>
            <pc:docMk/>
            <pc:sldMk cId="3929704322" sldId="311"/>
            <ac:spMk id="3" creationId="{6DAD4CC3-79A1-F26A-0523-CBE76124E02F}"/>
          </ac:spMkLst>
        </pc:spChg>
      </pc:sldChg>
      <pc:sldChg chg="modSp new mod">
        <pc:chgData name="Matthieu De Mari" userId="dfb708c9-d8dc-439f-9a3b-c772bf4a311c" providerId="ADAL" clId="{B569B5DF-9659-4679-BB81-7488086DFB99}" dt="2022-11-15T08:00:24.516" v="15380" actId="20577"/>
        <pc:sldMkLst>
          <pc:docMk/>
          <pc:sldMk cId="1094626565" sldId="312"/>
        </pc:sldMkLst>
        <pc:spChg chg="mod">
          <ac:chgData name="Matthieu De Mari" userId="dfb708c9-d8dc-439f-9a3b-c772bf4a311c" providerId="ADAL" clId="{B569B5DF-9659-4679-BB81-7488086DFB99}" dt="2022-11-15T07:44:10.458" v="13272" actId="20577"/>
          <ac:spMkLst>
            <pc:docMk/>
            <pc:sldMk cId="1094626565" sldId="312"/>
            <ac:spMk id="2" creationId="{8E4D7EF5-CCF0-9B42-812B-B12A94B3919E}"/>
          </ac:spMkLst>
        </pc:spChg>
        <pc:spChg chg="mod">
          <ac:chgData name="Matthieu De Mari" userId="dfb708c9-d8dc-439f-9a3b-c772bf4a311c" providerId="ADAL" clId="{B569B5DF-9659-4679-BB81-7488086DFB99}" dt="2022-11-15T08:00:24.516" v="15380" actId="20577"/>
          <ac:spMkLst>
            <pc:docMk/>
            <pc:sldMk cId="1094626565" sldId="312"/>
            <ac:spMk id="3" creationId="{45076B2A-6691-6785-3E8E-22D00E2AB2C0}"/>
          </ac:spMkLst>
        </pc:spChg>
      </pc:sldChg>
      <pc:sldChg chg="modSp new mod">
        <pc:chgData name="Matthieu De Mari" userId="dfb708c9-d8dc-439f-9a3b-c772bf4a311c" providerId="ADAL" clId="{B569B5DF-9659-4679-BB81-7488086DFB99}" dt="2022-11-15T07:59:10.505" v="15258" actId="20577"/>
        <pc:sldMkLst>
          <pc:docMk/>
          <pc:sldMk cId="3867076344" sldId="313"/>
        </pc:sldMkLst>
        <pc:spChg chg="mod">
          <ac:chgData name="Matthieu De Mari" userId="dfb708c9-d8dc-439f-9a3b-c772bf4a311c" providerId="ADAL" clId="{B569B5DF-9659-4679-BB81-7488086DFB99}" dt="2022-11-15T07:46:39.653" v="13658" actId="20577"/>
          <ac:spMkLst>
            <pc:docMk/>
            <pc:sldMk cId="3867076344" sldId="313"/>
            <ac:spMk id="2" creationId="{434F31A7-0E02-C27C-6E97-358C97DCAF7D}"/>
          </ac:spMkLst>
        </pc:spChg>
        <pc:spChg chg="mod">
          <ac:chgData name="Matthieu De Mari" userId="dfb708c9-d8dc-439f-9a3b-c772bf4a311c" providerId="ADAL" clId="{B569B5DF-9659-4679-BB81-7488086DFB99}" dt="2022-11-15T07:59:10.505" v="15258" actId="20577"/>
          <ac:spMkLst>
            <pc:docMk/>
            <pc:sldMk cId="3867076344" sldId="313"/>
            <ac:spMk id="3" creationId="{DFB52983-03FE-7C61-7609-2CFA9DDBBA96}"/>
          </ac:spMkLst>
        </pc:spChg>
      </pc:sldChg>
      <pc:sldChg chg="modSp new mod">
        <pc:chgData name="Matthieu De Mari" userId="dfb708c9-d8dc-439f-9a3b-c772bf4a311c" providerId="ADAL" clId="{B569B5DF-9659-4679-BB81-7488086DFB99}" dt="2022-11-15T08:16:03.102" v="16315" actId="20577"/>
        <pc:sldMkLst>
          <pc:docMk/>
          <pc:sldMk cId="2932034236" sldId="314"/>
        </pc:sldMkLst>
        <pc:spChg chg="mod">
          <ac:chgData name="Matthieu De Mari" userId="dfb708c9-d8dc-439f-9a3b-c772bf4a311c" providerId="ADAL" clId="{B569B5DF-9659-4679-BB81-7488086DFB99}" dt="2022-11-15T07:50:37.234" v="14233" actId="20577"/>
          <ac:spMkLst>
            <pc:docMk/>
            <pc:sldMk cId="2932034236" sldId="314"/>
            <ac:spMk id="2" creationId="{B3132A0C-E2E7-EDF7-D357-5118E9FBCD2D}"/>
          </ac:spMkLst>
        </pc:spChg>
        <pc:spChg chg="mod">
          <ac:chgData name="Matthieu De Mari" userId="dfb708c9-d8dc-439f-9a3b-c772bf4a311c" providerId="ADAL" clId="{B569B5DF-9659-4679-BB81-7488086DFB99}" dt="2022-11-15T08:16:03.102" v="16315" actId="20577"/>
          <ac:spMkLst>
            <pc:docMk/>
            <pc:sldMk cId="2932034236" sldId="314"/>
            <ac:spMk id="3" creationId="{AF74A826-2ACA-7012-1919-E932BD632D43}"/>
          </ac:spMkLst>
        </pc:spChg>
      </pc:sldChg>
      <pc:sldChg chg="modSp new mod">
        <pc:chgData name="Matthieu De Mari" userId="dfb708c9-d8dc-439f-9a3b-c772bf4a311c" providerId="ADAL" clId="{B569B5DF-9659-4679-BB81-7488086DFB99}" dt="2022-11-15T08:11:26.654" v="16218" actId="20577"/>
        <pc:sldMkLst>
          <pc:docMk/>
          <pc:sldMk cId="3419171179" sldId="315"/>
        </pc:sldMkLst>
        <pc:spChg chg="mod">
          <ac:chgData name="Matthieu De Mari" userId="dfb708c9-d8dc-439f-9a3b-c772bf4a311c" providerId="ADAL" clId="{B569B5DF-9659-4679-BB81-7488086DFB99}" dt="2022-11-15T07:51:43.172" v="14415" actId="20577"/>
          <ac:spMkLst>
            <pc:docMk/>
            <pc:sldMk cId="3419171179" sldId="315"/>
            <ac:spMk id="2" creationId="{916E0102-9ADD-AE01-192F-D72CBA5978E8}"/>
          </ac:spMkLst>
        </pc:spChg>
        <pc:spChg chg="mod">
          <ac:chgData name="Matthieu De Mari" userId="dfb708c9-d8dc-439f-9a3b-c772bf4a311c" providerId="ADAL" clId="{B569B5DF-9659-4679-BB81-7488086DFB99}" dt="2022-11-15T08:11:26.654" v="16218" actId="20577"/>
          <ac:spMkLst>
            <pc:docMk/>
            <pc:sldMk cId="3419171179" sldId="315"/>
            <ac:spMk id="3" creationId="{141BE3F1-CA45-4851-6C93-E283BCF7EEBB}"/>
          </ac:spMkLst>
        </pc:spChg>
      </pc:sldChg>
      <pc:sldChg chg="modSp new mod">
        <pc:chgData name="Matthieu De Mari" userId="dfb708c9-d8dc-439f-9a3b-c772bf4a311c" providerId="ADAL" clId="{B569B5DF-9659-4679-BB81-7488086DFB99}" dt="2022-11-15T07:53:57.369" v="14817" actId="20577"/>
        <pc:sldMkLst>
          <pc:docMk/>
          <pc:sldMk cId="3723060445" sldId="316"/>
        </pc:sldMkLst>
        <pc:spChg chg="mod">
          <ac:chgData name="Matthieu De Mari" userId="dfb708c9-d8dc-439f-9a3b-c772bf4a311c" providerId="ADAL" clId="{B569B5DF-9659-4679-BB81-7488086DFB99}" dt="2022-11-15T07:53:33.815" v="14720" actId="20577"/>
          <ac:spMkLst>
            <pc:docMk/>
            <pc:sldMk cId="3723060445" sldId="316"/>
            <ac:spMk id="2" creationId="{983665D1-97FA-3563-1F73-F2D95CC19C6D}"/>
          </ac:spMkLst>
        </pc:spChg>
        <pc:spChg chg="mod">
          <ac:chgData name="Matthieu De Mari" userId="dfb708c9-d8dc-439f-9a3b-c772bf4a311c" providerId="ADAL" clId="{B569B5DF-9659-4679-BB81-7488086DFB99}" dt="2022-11-15T07:53:57.369" v="14817" actId="20577"/>
          <ac:spMkLst>
            <pc:docMk/>
            <pc:sldMk cId="3723060445" sldId="316"/>
            <ac:spMk id="3" creationId="{085D488B-EF3B-D2FB-F7EB-2117D9EBA65F}"/>
          </ac:spMkLst>
        </pc:spChg>
      </pc:sldChg>
      <pc:sldChg chg="modSp new mod">
        <pc:chgData name="Matthieu De Mari" userId="dfb708c9-d8dc-439f-9a3b-c772bf4a311c" providerId="ADAL" clId="{B569B5DF-9659-4679-BB81-7488086DFB99}" dt="2022-11-15T08:17:39.713" v="16408" actId="20577"/>
        <pc:sldMkLst>
          <pc:docMk/>
          <pc:sldMk cId="2261837596" sldId="317"/>
        </pc:sldMkLst>
        <pc:spChg chg="mod">
          <ac:chgData name="Matthieu De Mari" userId="dfb708c9-d8dc-439f-9a3b-c772bf4a311c" providerId="ADAL" clId="{B569B5DF-9659-4679-BB81-7488086DFB99}" dt="2022-11-15T07:55:39.205" v="14948" actId="20577"/>
          <ac:spMkLst>
            <pc:docMk/>
            <pc:sldMk cId="2261837596" sldId="317"/>
            <ac:spMk id="2" creationId="{D8646BB8-78FC-8E07-7A26-EB7FEFDA1996}"/>
          </ac:spMkLst>
        </pc:spChg>
        <pc:spChg chg="mod">
          <ac:chgData name="Matthieu De Mari" userId="dfb708c9-d8dc-439f-9a3b-c772bf4a311c" providerId="ADAL" clId="{B569B5DF-9659-4679-BB81-7488086DFB99}" dt="2022-11-15T08:17:39.713" v="16408" actId="20577"/>
          <ac:spMkLst>
            <pc:docMk/>
            <pc:sldMk cId="2261837596" sldId="317"/>
            <ac:spMk id="3" creationId="{9A66A0FF-28BA-DD0B-03F8-080715E52E3F}"/>
          </ac:spMkLst>
        </pc:spChg>
      </pc:sldChg>
      <pc:sldChg chg="modSp new mod">
        <pc:chgData name="Matthieu De Mari" userId="dfb708c9-d8dc-439f-9a3b-c772bf4a311c" providerId="ADAL" clId="{B569B5DF-9659-4679-BB81-7488086DFB99}" dt="2022-11-15T08:26:11.314" v="17598" actId="20577"/>
        <pc:sldMkLst>
          <pc:docMk/>
          <pc:sldMk cId="4213351312" sldId="318"/>
        </pc:sldMkLst>
        <pc:spChg chg="mod">
          <ac:chgData name="Matthieu De Mari" userId="dfb708c9-d8dc-439f-9a3b-c772bf4a311c" providerId="ADAL" clId="{B569B5DF-9659-4679-BB81-7488086DFB99}" dt="2022-11-15T07:57:13.654" v="15064" actId="20577"/>
          <ac:spMkLst>
            <pc:docMk/>
            <pc:sldMk cId="4213351312" sldId="318"/>
            <ac:spMk id="2" creationId="{A2FD4F5A-4E18-9863-FAC1-559D5BB19035}"/>
          </ac:spMkLst>
        </pc:spChg>
        <pc:spChg chg="mod">
          <ac:chgData name="Matthieu De Mari" userId="dfb708c9-d8dc-439f-9a3b-c772bf4a311c" providerId="ADAL" clId="{B569B5DF-9659-4679-BB81-7488086DFB99}" dt="2022-11-15T08:26:11.314" v="17598" actId="20577"/>
          <ac:spMkLst>
            <pc:docMk/>
            <pc:sldMk cId="4213351312" sldId="318"/>
            <ac:spMk id="3" creationId="{D8336F69-97D6-EC77-37EB-776F0F2252CB}"/>
          </ac:spMkLst>
        </pc:spChg>
      </pc:sldChg>
      <pc:sldChg chg="modSp new mod">
        <pc:chgData name="Matthieu De Mari" userId="dfb708c9-d8dc-439f-9a3b-c772bf4a311c" providerId="ADAL" clId="{B569B5DF-9659-4679-BB81-7488086DFB99}" dt="2022-11-15T08:07:59.293" v="16013" actId="20577"/>
        <pc:sldMkLst>
          <pc:docMk/>
          <pc:sldMk cId="1377919867" sldId="319"/>
        </pc:sldMkLst>
        <pc:spChg chg="mod">
          <ac:chgData name="Matthieu De Mari" userId="dfb708c9-d8dc-439f-9a3b-c772bf4a311c" providerId="ADAL" clId="{B569B5DF-9659-4679-BB81-7488086DFB99}" dt="2022-11-15T08:06:52.849" v="15763" actId="20577"/>
          <ac:spMkLst>
            <pc:docMk/>
            <pc:sldMk cId="1377919867" sldId="319"/>
            <ac:spMk id="2" creationId="{F149C55D-45EA-5638-D050-1BEA5C18628A}"/>
          </ac:spMkLst>
        </pc:spChg>
        <pc:spChg chg="mod">
          <ac:chgData name="Matthieu De Mari" userId="dfb708c9-d8dc-439f-9a3b-c772bf4a311c" providerId="ADAL" clId="{B569B5DF-9659-4679-BB81-7488086DFB99}" dt="2022-11-15T08:07:59.293" v="16013" actId="20577"/>
          <ac:spMkLst>
            <pc:docMk/>
            <pc:sldMk cId="1377919867" sldId="319"/>
            <ac:spMk id="3" creationId="{7B5C855D-85C8-E477-039C-7C911B5AF350}"/>
          </ac:spMkLst>
        </pc:spChg>
      </pc:sldChg>
      <pc:sldChg chg="modSp add mod">
        <pc:chgData name="Matthieu De Mari" userId="dfb708c9-d8dc-439f-9a3b-c772bf4a311c" providerId="ADAL" clId="{B569B5DF-9659-4679-BB81-7488086DFB99}" dt="2022-11-15T08:09:03.280" v="16103" actId="5793"/>
        <pc:sldMkLst>
          <pc:docMk/>
          <pc:sldMk cId="228060568" sldId="320"/>
        </pc:sldMkLst>
        <pc:spChg chg="mod">
          <ac:chgData name="Matthieu De Mari" userId="dfb708c9-d8dc-439f-9a3b-c772bf4a311c" providerId="ADAL" clId="{B569B5DF-9659-4679-BB81-7488086DFB99}" dt="2022-11-15T08:09:03.280" v="16103" actId="5793"/>
          <ac:spMkLst>
            <pc:docMk/>
            <pc:sldMk cId="228060568" sldId="320"/>
            <ac:spMk id="3" creationId="{68EE497E-ACE4-3C3F-62DE-338B34489842}"/>
          </ac:spMkLst>
        </pc:spChg>
      </pc:sldChg>
      <pc:sldChg chg="modSp new mod">
        <pc:chgData name="Matthieu De Mari" userId="dfb708c9-d8dc-439f-9a3b-c772bf4a311c" providerId="ADAL" clId="{B569B5DF-9659-4679-BB81-7488086DFB99}" dt="2022-11-15T08:52:00.874" v="18466" actId="20577"/>
        <pc:sldMkLst>
          <pc:docMk/>
          <pc:sldMk cId="4226071705" sldId="321"/>
        </pc:sldMkLst>
        <pc:spChg chg="mod">
          <ac:chgData name="Matthieu De Mari" userId="dfb708c9-d8dc-439f-9a3b-c772bf4a311c" providerId="ADAL" clId="{B569B5DF-9659-4679-BB81-7488086DFB99}" dt="2022-11-15T08:21:00.041" v="16780" actId="20577"/>
          <ac:spMkLst>
            <pc:docMk/>
            <pc:sldMk cId="4226071705" sldId="321"/>
            <ac:spMk id="2" creationId="{8646914D-20B7-C482-4B3B-98908BF69812}"/>
          </ac:spMkLst>
        </pc:spChg>
        <pc:spChg chg="mod">
          <ac:chgData name="Matthieu De Mari" userId="dfb708c9-d8dc-439f-9a3b-c772bf4a311c" providerId="ADAL" clId="{B569B5DF-9659-4679-BB81-7488086DFB99}" dt="2022-11-15T08:52:00.874" v="18466" actId="20577"/>
          <ac:spMkLst>
            <pc:docMk/>
            <pc:sldMk cId="4226071705" sldId="321"/>
            <ac:spMk id="3" creationId="{1A5AA27C-59A0-0379-2BD6-A597652F936D}"/>
          </ac:spMkLst>
        </pc:spChg>
      </pc:sldChg>
      <pc:sldChg chg="modSp new mod">
        <pc:chgData name="Matthieu De Mari" userId="dfb708c9-d8dc-439f-9a3b-c772bf4a311c" providerId="ADAL" clId="{B569B5DF-9659-4679-BB81-7488086DFB99}" dt="2022-11-15T08:52:30.546" v="18536" actId="20577"/>
        <pc:sldMkLst>
          <pc:docMk/>
          <pc:sldMk cId="693847928" sldId="322"/>
        </pc:sldMkLst>
        <pc:spChg chg="mod">
          <ac:chgData name="Matthieu De Mari" userId="dfb708c9-d8dc-439f-9a3b-c772bf4a311c" providerId="ADAL" clId="{B569B5DF-9659-4679-BB81-7488086DFB99}" dt="2022-11-15T08:22:33.285" v="17070" actId="20577"/>
          <ac:spMkLst>
            <pc:docMk/>
            <pc:sldMk cId="693847928" sldId="322"/>
            <ac:spMk id="2" creationId="{001217AE-6EEF-E09A-C7DC-FA0CF698D8B8}"/>
          </ac:spMkLst>
        </pc:spChg>
        <pc:spChg chg="mod">
          <ac:chgData name="Matthieu De Mari" userId="dfb708c9-d8dc-439f-9a3b-c772bf4a311c" providerId="ADAL" clId="{B569B5DF-9659-4679-BB81-7488086DFB99}" dt="2022-11-15T08:52:30.546" v="18536" actId="20577"/>
          <ac:spMkLst>
            <pc:docMk/>
            <pc:sldMk cId="693847928" sldId="322"/>
            <ac:spMk id="3" creationId="{58C418DA-A424-0829-4160-0D5144C8CE70}"/>
          </ac:spMkLst>
        </pc:spChg>
      </pc:sldChg>
      <pc:sldChg chg="modSp new mod">
        <pc:chgData name="Matthieu De Mari" userId="dfb708c9-d8dc-439f-9a3b-c772bf4a311c" providerId="ADAL" clId="{B569B5DF-9659-4679-BB81-7488086DFB99}" dt="2022-11-15T08:53:07.360" v="18592" actId="12"/>
        <pc:sldMkLst>
          <pc:docMk/>
          <pc:sldMk cId="460050086" sldId="323"/>
        </pc:sldMkLst>
        <pc:spChg chg="mod">
          <ac:chgData name="Matthieu De Mari" userId="dfb708c9-d8dc-439f-9a3b-c772bf4a311c" providerId="ADAL" clId="{B569B5DF-9659-4679-BB81-7488086DFB99}" dt="2022-11-15T08:24:15.586" v="17335" actId="20577"/>
          <ac:spMkLst>
            <pc:docMk/>
            <pc:sldMk cId="460050086" sldId="323"/>
            <ac:spMk id="2" creationId="{296B4336-468A-F11D-9A78-3FBF61C2FB0A}"/>
          </ac:spMkLst>
        </pc:spChg>
        <pc:spChg chg="mod">
          <ac:chgData name="Matthieu De Mari" userId="dfb708c9-d8dc-439f-9a3b-c772bf4a311c" providerId="ADAL" clId="{B569B5DF-9659-4679-BB81-7488086DFB99}" dt="2022-11-15T08:53:07.360" v="18592" actId="12"/>
          <ac:spMkLst>
            <pc:docMk/>
            <pc:sldMk cId="460050086" sldId="323"/>
            <ac:spMk id="3" creationId="{9531E642-ECCA-61F2-2393-C8E43132B4E6}"/>
          </ac:spMkLst>
        </pc:spChg>
      </pc:sldChg>
      <pc:sldChg chg="modSp new mod">
        <pc:chgData name="Matthieu De Mari" userId="dfb708c9-d8dc-439f-9a3b-c772bf4a311c" providerId="ADAL" clId="{B569B5DF-9659-4679-BB81-7488086DFB99}" dt="2022-11-15T08:34:57.578" v="18169" actId="20577"/>
        <pc:sldMkLst>
          <pc:docMk/>
          <pc:sldMk cId="2515331078" sldId="324"/>
        </pc:sldMkLst>
        <pc:spChg chg="mod">
          <ac:chgData name="Matthieu De Mari" userId="dfb708c9-d8dc-439f-9a3b-c772bf4a311c" providerId="ADAL" clId="{B569B5DF-9659-4679-BB81-7488086DFB99}" dt="2022-11-15T08:28:00.530" v="17629" actId="20577"/>
          <ac:spMkLst>
            <pc:docMk/>
            <pc:sldMk cId="2515331078" sldId="324"/>
            <ac:spMk id="2" creationId="{9D913F39-3714-4503-D4AF-F287A1240F6F}"/>
          </ac:spMkLst>
        </pc:spChg>
        <pc:spChg chg="mod">
          <ac:chgData name="Matthieu De Mari" userId="dfb708c9-d8dc-439f-9a3b-c772bf4a311c" providerId="ADAL" clId="{B569B5DF-9659-4679-BB81-7488086DFB99}" dt="2022-11-15T08:34:57.578" v="18169" actId="20577"/>
          <ac:spMkLst>
            <pc:docMk/>
            <pc:sldMk cId="2515331078" sldId="324"/>
            <ac:spMk id="3" creationId="{7EF359CF-4412-015D-CACB-449F9DC8FEEB}"/>
          </ac:spMkLst>
        </pc:spChg>
      </pc:sldChg>
      <pc:sldMasterChg chg="addSp mod">
        <pc:chgData name="Matthieu De Mari" userId="dfb708c9-d8dc-439f-9a3b-c772bf4a311c" providerId="ADAL" clId="{B569B5DF-9659-4679-BB81-7488086DFB99}" dt="2022-11-14T08:31:03.156" v="0" actId="33475"/>
        <pc:sldMasterMkLst>
          <pc:docMk/>
          <pc:sldMasterMk cId="522070261" sldId="2147483648"/>
        </pc:sldMasterMkLst>
        <pc:spChg chg="add">
          <ac:chgData name="Matthieu De Mari" userId="dfb708c9-d8dc-439f-9a3b-c772bf4a311c" providerId="ADAL" clId="{B569B5DF-9659-4679-BB81-7488086DFB99}" dt="2022-11-14T08:31:03.156" v="0" actId="33475"/>
          <ac:spMkLst>
            <pc:docMk/>
            <pc:sldMasterMk cId="522070261" sldId="2147483648"/>
            <ac:spMk id="9" creationId="{15E667B0-B9F5-1FA2-3391-39ABE3640784}"/>
          </ac:spMkLst>
        </pc:spChg>
        <pc:spChg chg="add">
          <ac:chgData name="Matthieu De Mari" userId="dfb708c9-d8dc-439f-9a3b-c772bf4a311c" providerId="ADAL" clId="{B569B5DF-9659-4679-BB81-7488086DFB99}" dt="2022-11-14T08:31:03.156" v="0" actId="33475"/>
          <ac:spMkLst>
            <pc:docMk/>
            <pc:sldMasterMk cId="522070261" sldId="2147483648"/>
            <ac:spMk id="10" creationId="{7A7EB8AA-1F7F-311F-9BF4-A5193BFF7025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81B8-1458-89EB-BFFF-54A39B8C7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2E14B-6F53-4084-36B1-9EFBC21B5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F2C6-67CD-C8F1-69CE-DB4E5B93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CC0D-D0FD-11C2-90D1-AB43889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1D53-A3F6-5675-03FE-16B893E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045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A760-AC95-2E72-9796-8552B2F8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69B8A-9DDB-C7AC-B888-95738BACB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93BE-1050-7673-0F90-6CC3ED24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FA35-F065-981B-2E6E-2A82FF84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7C9A-823C-4EBD-C777-38D988B5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65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5EA39-AEA0-CDFF-AE79-D4E38F2B9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27478-51B8-50A6-647D-1F850AF63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F84A-019D-7B64-0CA3-3132E511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A0176-2FE9-0C98-B4FB-270753BC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2A7B-A95E-3071-1283-06314F01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51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13A4-24C7-1866-1BA0-948515E1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0179-3E07-8A76-47A4-B1397A6D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FF1E-2049-B5E7-3B83-436D5CC0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4B90-0002-2716-FC8C-BCACC42B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6EFC-6182-CB31-7637-195369E9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09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F338-B75A-3724-A8FD-FBE793D1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780A-C873-2B31-5D1E-1D062D4A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090B-1A0B-6336-E695-0D8F99D5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7F8E-A845-89D1-4FE1-A8A297FC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1C43-AF79-F16F-66F4-61897DB5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36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E07F-C870-A3BD-B352-D2218095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D159-08D9-F476-3765-D67032005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CA63-1CC6-DADA-04E7-4D77644C0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BDA88-FFE2-A6AB-63B7-B3500500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16/11/2022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D064C-33CE-055C-0DFD-3FE5007D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DF249-E1FB-0B3F-0683-68AFFB5F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760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5BB7-5B8C-1E58-B6BE-505A3614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09F84-4DC9-8826-E17B-18ACA49D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BBCCD-8569-B59A-C1A7-3CC8B866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3596D-8269-7EAC-C9FE-7699A92DE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4BBE2-AFE3-FC98-FEB5-3C188D37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7C1B-EECA-AF1B-5EDC-A8918101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16/11/2022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3284A-C29B-EEC6-F183-C05B8863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0F665-56CF-C357-1371-8D88A807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9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8875-E7C1-98D5-4D2A-8B09DCB4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6F544-BA92-D769-AFB9-DC2EFF00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16/11/2022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F22EA-71CA-5CD8-D481-F728128F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4D6F9-AF18-BE82-D8C7-F5B4A0DA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12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47CF8-EAD8-7798-0BD6-81AEDCD6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16/11/2022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EA576-DB84-F3B9-754D-D6B19F5F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2028-6515-30A1-0812-EB172834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280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128A-54A7-A41F-CA44-9B6F0491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FF29-9E32-2597-9A18-278F33A7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21A8E-FAE5-8630-4F94-81B3F75A3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217F-CDFC-19AE-0787-95B22BAC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16/11/2022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CBBD-F3C5-8196-D391-5B76ED2E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F43A4-6952-8057-A4A1-7852B130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6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E545-C456-8334-B79C-E54BEC65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BC4E-436D-EDBB-F5BD-CE3A34B3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B56B-817E-94DE-8C28-BED814B4C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CF3D3-F8DF-BF29-0E8E-BD444EFF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16/11/2022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CEE40-ABB0-AD3A-BC79-2176E1E7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32BAB-B938-2E44-6B18-588A3D9C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6EA09-D493-7DF2-DBEF-2543FDA9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7568-1E23-6AD9-E8AD-F0FAE1DD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9CB55-5452-25A3-63EF-8CEF1971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D5E9-8116-4EC0-A73B-7B504502F662}" type="datetimeFigureOut">
              <a:rPr lang="en-SG" smtClean="0"/>
              <a:t>16/11/2022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AB96-AD53-A324-B68C-5D60224BD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4123-E94E-AC1B-0257-228943D5E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667B0-B9F5-1FA2-3391-39ABE364078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EB8AA-1F7F-311F-9BF4-A5193BFF702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5220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6545-F0B5-914B-9C45-4DF989649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DL ideas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9EA03-192A-6CEE-1D2D-4D7A11336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Organizer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873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9723-7B37-984E-761B-02D2BCB6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5 parameters of a ML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4CE2-DD8F-F7DB-F87B-6B4DD02CA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  <a:p>
            <a:r>
              <a:rPr lang="en-GB" dirty="0"/>
              <a:t>Output</a:t>
            </a:r>
          </a:p>
          <a:p>
            <a:r>
              <a:rPr lang="en-GB" dirty="0"/>
              <a:t>Model</a:t>
            </a:r>
            <a:r>
              <a:rPr lang="en-SG" dirty="0"/>
              <a:t> parameters</a:t>
            </a:r>
          </a:p>
          <a:p>
            <a:r>
              <a:rPr lang="en-SG" dirty="0"/>
              <a:t>Loss</a:t>
            </a:r>
          </a:p>
          <a:p>
            <a:r>
              <a:rPr lang="en-SG" dirty="0"/>
              <a:t>Data to learn from</a:t>
            </a:r>
          </a:p>
        </p:txBody>
      </p:sp>
    </p:spTree>
    <p:extLst>
      <p:ext uri="{BB962C8B-B14F-4D97-AF65-F5344CB8AC3E}">
        <p14:creationId xmlns:p14="http://schemas.microsoft.com/office/powerpoint/2010/main" val="64002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26C2-EE22-7114-75F6-6EF59A59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examples of ML problems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2A6B-0596-9B19-7392-66EB2B3D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vision</a:t>
            </a:r>
          </a:p>
          <a:p>
            <a:r>
              <a:rPr lang="en-GB" dirty="0"/>
              <a:t>Predicting wall street</a:t>
            </a:r>
          </a:p>
          <a:p>
            <a:r>
              <a:rPr lang="en-GB" dirty="0"/>
              <a:t>Text autocomplete</a:t>
            </a:r>
          </a:p>
          <a:p>
            <a:r>
              <a:rPr lang="en-GB" dirty="0"/>
              <a:t>Playing Games</a:t>
            </a:r>
          </a:p>
          <a:p>
            <a:r>
              <a:rPr lang="en-GB" dirty="0"/>
              <a:t>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289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FCCD-3ECD-C64D-EE96-3AA35213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starting point for ML and DL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3C13-6E57-16B9-DB6F-C4202834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Predicting prices (linear regression case)</a:t>
            </a:r>
          </a:p>
          <a:p>
            <a:r>
              <a:rPr lang="en-GB" dirty="0"/>
              <a:t>Predicting prices (non-linear, polynomial regression case)</a:t>
            </a:r>
          </a:p>
          <a:p>
            <a:r>
              <a:rPr lang="en-GB" dirty="0"/>
              <a:t>Predicting prices (multi-input, polynomial regression case)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779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5E8A-BD91-998B-136F-B9BCE8DB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as a least square regression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B66D-2A23-9C66-F746-6B489E76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dataset</a:t>
            </a:r>
            <a:r>
              <a:rPr lang="en-SG" dirty="0"/>
              <a:t> (single parameter, linear)</a:t>
            </a:r>
          </a:p>
          <a:p>
            <a:r>
              <a:rPr lang="en-SG" dirty="0"/>
              <a:t>Parameters for model/mapping from X to Y</a:t>
            </a:r>
          </a:p>
          <a:p>
            <a:r>
              <a:rPr lang="en-SG" dirty="0"/>
              <a:t>Drawing a few lines, with different parameter values</a:t>
            </a:r>
          </a:p>
          <a:p>
            <a:r>
              <a:rPr lang="en-SG" dirty="0"/>
              <a:t>Introduce the concept of a loss function to evaluate the quality of each mapping</a:t>
            </a:r>
          </a:p>
          <a:p>
            <a:r>
              <a:rPr lang="en-SG" dirty="0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396930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74A-6B11-3B0D-7483-F02B2191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the linear MSE regression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6BB9-138F-FB12-9B58-067FF111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How to find the optimal parameters (Lagrange coefficients)</a:t>
            </a:r>
          </a:p>
          <a:p>
            <a:r>
              <a:rPr lang="en-SG" dirty="0"/>
              <a:t>Formula: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Practical implementation</a:t>
            </a:r>
            <a:endParaRPr lang="en-GB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6E388-ABC1-A610-B6D1-A0BAE4A5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27" y="2378316"/>
            <a:ext cx="379147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4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D807-5D29-9EB6-727A-FB0664C3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visual explanation for w and b parameters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E3B4-45E8-7AA6-140E-4F89C22D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Hyperplane definition</a:t>
            </a:r>
          </a:p>
          <a:p>
            <a:r>
              <a:rPr lang="en-GB" dirty="0"/>
              <a:t>Parameter w defines the direction/angle of the hyperplane</a:t>
            </a:r>
          </a:p>
          <a:p>
            <a:r>
              <a:rPr lang="en-GB" dirty="0"/>
              <a:t>Parameter b value shifts the hyperplane in the direction of w (b&gt;0) or away from it (b &lt; 0).</a:t>
            </a:r>
          </a:p>
          <a:p>
            <a:r>
              <a:rPr lang="en-GB" dirty="0"/>
              <a:t>Need some images for illustration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1456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5E8A-BD91-998B-136F-B9BCE8DB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 for a train/test 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B66D-2A23-9C66-F746-6B489E76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need for a train and test set</a:t>
            </a:r>
          </a:p>
          <a:p>
            <a:r>
              <a:rPr lang="en-GB" dirty="0"/>
              <a:t>Philosophically speaking (cannot test students on examples given to train, pictures or students taking exam example)</a:t>
            </a:r>
          </a:p>
          <a:p>
            <a:r>
              <a:rPr lang="en-GB" dirty="0"/>
              <a:t>On the need for both </a:t>
            </a:r>
            <a:r>
              <a:rPr lang="en-GB" dirty="0" err="1"/>
              <a:t>P_train</a:t>
            </a:r>
            <a:r>
              <a:rPr lang="en-GB" dirty="0"/>
              <a:t> and </a:t>
            </a:r>
            <a:r>
              <a:rPr lang="en-GB" dirty="0" err="1"/>
              <a:t>P_test</a:t>
            </a:r>
            <a:r>
              <a:rPr lang="en-GB" dirty="0"/>
              <a:t> to be somewhat similar (predicting prices in SG vs. KL), otherwise discrepancy</a:t>
            </a:r>
          </a:p>
          <a:p>
            <a:r>
              <a:rPr lang="en-GB" dirty="0"/>
              <a:t>Generalization concept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92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242E-D9DA-9BF5-89B2-732BDF3F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polynomial regression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83DB-6BA8-B759-5185-8F93F7DB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Changes in model/IO</a:t>
            </a:r>
          </a:p>
          <a:p>
            <a:r>
              <a:rPr lang="en-GB" dirty="0"/>
              <a:t>How to implement it</a:t>
            </a:r>
          </a:p>
          <a:p>
            <a:r>
              <a:rPr lang="en-GB" dirty="0"/>
              <a:t>How to decide on a polynomial degree</a:t>
            </a:r>
          </a:p>
          <a:p>
            <a:r>
              <a:rPr lang="en-GB" dirty="0"/>
              <a:t>Use this to explain the underfitting vs. overfitting issue and the concept of generalization (again)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23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6F1F-65AC-0DFB-DFD5-02E1C881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slide on overfitting vs underfitting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4B6B-F6CE-DDDF-35B6-3CC78B07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Recap/Definition Box</a:t>
            </a:r>
          </a:p>
          <a:p>
            <a:r>
              <a:rPr lang="en-GB" dirty="0"/>
              <a:t>How to detect overfitting/underfitting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257A9-470E-B1D5-8F47-12DA81B3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83" y="2938394"/>
            <a:ext cx="5193826" cy="13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F572-213B-97E6-6BFF-B4D3EAB3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must follow complexity of the model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CDE1-D814-C38C-1E13-0B65EFB3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complex models/parameters require more data to correctly estimate said parameters.</a:t>
            </a:r>
          </a:p>
          <a:p>
            <a:r>
              <a:rPr lang="en-GB" dirty="0"/>
              <a:t>Use example to demonstrate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E8401-ABDE-430A-BC42-5C646D67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96" y="2411977"/>
            <a:ext cx="403916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2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A468-4FA0-CD14-293A-07AD8661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instructor and 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6869-BCE9-2059-2679-9155C810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202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A753-0FCC-7FCC-0684-68441A22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polynomial regression to multiparameter regression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A023-CB4C-652E-EC49-51E7D8CF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changes.</a:t>
            </a:r>
          </a:p>
          <a:p>
            <a:r>
              <a:rPr lang="en-GB" dirty="0"/>
              <a:t>Show implementation or make it a </a:t>
            </a:r>
            <a:r>
              <a:rPr lang="en-GB" b="1" u="sng" dirty="0"/>
              <a:t>homework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831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F77B-B631-F46B-D880-FE88C8FC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Derivatives, gradients and backprop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DC3B-4A9E-B372-7EA8-C4905D6D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Show that we can derive optimal parameters, but it eventually requires to invert a big matrix.</a:t>
            </a:r>
          </a:p>
          <a:p>
            <a:r>
              <a:rPr lang="en-GB" dirty="0"/>
              <a:t>Show that we might approximate that with gradient descent, because the loss function is convex! (nice).</a:t>
            </a:r>
          </a:p>
          <a:p>
            <a:r>
              <a:rPr lang="en-GB" dirty="0"/>
              <a:t>How to compute and approximate gradients (mathematical reminder)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68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0B67-9C86-2550-D52B-4DDB631E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 on gradients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139E-EB3A-1BC2-9D93-6373C30B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1 of gradients, reminder about gradients and their meaning, gradient descent procedure to minimize loss by choosing parameters and its convergence guarantees in the case of convex functions (explain why non-convex might be problematic).</a:t>
            </a:r>
          </a:p>
          <a:p>
            <a:r>
              <a:rPr lang="en-GB" dirty="0"/>
              <a:t>Show effect of parameters (step size, stopping threshold, etc.) on gradient descent effect.</a:t>
            </a:r>
          </a:p>
          <a:p>
            <a:r>
              <a:rPr lang="en-GB" dirty="0"/>
              <a:t>Implementation notebook and demo.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540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43DD-8E8F-E7B7-A834-82799614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linear to ridge regression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7A02-748C-0E9F-D845-17B53A1D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Principles of regularization</a:t>
            </a:r>
          </a:p>
          <a:p>
            <a:r>
              <a:rPr lang="en-GB" dirty="0"/>
              <a:t>Why is regularization helping in avoiding overfitting?</a:t>
            </a:r>
          </a:p>
          <a:p>
            <a:r>
              <a:rPr lang="en-GB" dirty="0"/>
              <a:t>Show implementation and effect</a:t>
            </a:r>
          </a:p>
        </p:txBody>
      </p:sp>
    </p:spTree>
    <p:extLst>
      <p:ext uri="{BB962C8B-B14F-4D97-AF65-F5344CB8AC3E}">
        <p14:creationId xmlns:p14="http://schemas.microsoft.com/office/powerpoint/2010/main" val="331426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5424-78CD-47F4-9052-94937677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linear regression to (binary) logistic regression for (binary) classification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7C25-6CB5-2F6B-FEC4-ED0960E2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711"/>
          </a:xfrm>
        </p:spPr>
        <p:txBody>
          <a:bodyPr/>
          <a:lstStyle/>
          <a:p>
            <a:r>
              <a:rPr lang="en-GB" dirty="0"/>
              <a:t>Regression vs. classification explanation.</a:t>
            </a:r>
          </a:p>
          <a:p>
            <a:r>
              <a:rPr lang="en-GB" dirty="0"/>
              <a:t>Changes in IO (binary), and model (sigmoid added as final operation).</a:t>
            </a:r>
          </a:p>
          <a:p>
            <a:r>
              <a:rPr lang="en-GB" dirty="0"/>
              <a:t>Define sigmoid function.</a:t>
            </a:r>
          </a:p>
          <a:p>
            <a:r>
              <a:rPr lang="en-GB" dirty="0"/>
              <a:t>Explain sigmoid as mapping from –</a:t>
            </a:r>
            <a:r>
              <a:rPr lang="en-GB" dirty="0" err="1"/>
              <a:t>inf,inf</a:t>
            </a:r>
            <a:r>
              <a:rPr lang="en-GB" dirty="0"/>
              <a:t> to (0,1) with 0.5 being </a:t>
            </a:r>
            <a:r>
              <a:rPr lang="en-GB" dirty="0" err="1"/>
              <a:t>proba</a:t>
            </a:r>
            <a:r>
              <a:rPr lang="en-GB" dirty="0"/>
              <a:t> 0. Explain </a:t>
            </a:r>
            <a:r>
              <a:rPr lang="en-GB" dirty="0" err="1"/>
              <a:t>probas</a:t>
            </a:r>
            <a:r>
              <a:rPr lang="en-GB" dirty="0"/>
              <a:t> and predict threshold as the values of sigmoid and why </a:t>
            </a:r>
            <a:r>
              <a:rPr lang="en-GB" dirty="0" err="1"/>
              <a:t>probas</a:t>
            </a:r>
            <a:r>
              <a:rPr lang="en-GB" dirty="0"/>
              <a:t> are interesting as opposed to SVM (</a:t>
            </a:r>
            <a:r>
              <a:rPr lang="en-GB" dirty="0" err="1"/>
              <a:t>Berrak</a:t>
            </a:r>
            <a:r>
              <a:rPr lang="en-GB" dirty="0"/>
              <a:t> L2 good).</a:t>
            </a:r>
          </a:p>
          <a:p>
            <a:r>
              <a:rPr lang="en-GB" dirty="0"/>
              <a:t>Changes in loss function and possible ones (sign function as in L2 Alex, hinge function and eventually logistic loss).</a:t>
            </a:r>
          </a:p>
          <a:p>
            <a:r>
              <a:rPr lang="en-GB" dirty="0"/>
              <a:t>Hyperplane boundary and effect on sign (classes are +1 and -1).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305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97E3-88A6-6A9A-CB33-8ECE8925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everything in logistic regression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47C5-43EC-DC25-6976-E0B45D74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Formula and demo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How to define a loss function then?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37A04-34EC-E345-726E-A9B49F31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20" y="2235849"/>
            <a:ext cx="6099371" cy="35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78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D244-9536-3125-B9D9-FAFA7C17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Deriving the logistic loss function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53D9-F835-65EE-AFE0-7730862D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from formula in previous slide</a:t>
            </a:r>
          </a:p>
          <a:p>
            <a:r>
              <a:rPr lang="en-GB" dirty="0"/>
              <a:t>Introduce/Recap on maximum likelihood</a:t>
            </a:r>
          </a:p>
          <a:p>
            <a:r>
              <a:rPr lang="en-GB" dirty="0"/>
              <a:t>Derive the logistic loss function for our model as in L6 Alex/LJ</a:t>
            </a:r>
          </a:p>
          <a:p>
            <a:r>
              <a:rPr lang="en-GB" dirty="0"/>
              <a:t>Keep proof as extra reading?</a:t>
            </a:r>
          </a:p>
          <a:p>
            <a:r>
              <a:rPr lang="en-GB" dirty="0"/>
              <a:t>Make explanation simple as in </a:t>
            </a:r>
            <a:r>
              <a:rPr lang="en-GB" dirty="0" err="1"/>
              <a:t>Berrak</a:t>
            </a:r>
            <a:r>
              <a:rPr lang="en-GB" dirty="0"/>
              <a:t> L2?</a:t>
            </a:r>
          </a:p>
          <a:p>
            <a:r>
              <a:rPr lang="en-GB" dirty="0"/>
              <a:t>Loss function from 2 terms (two branches on logs) to only one line (with the 1-y) multiplication trick.</a:t>
            </a:r>
          </a:p>
          <a:p>
            <a:r>
              <a:rPr lang="en-GB" dirty="0"/>
              <a:t>Reminder about </a:t>
            </a:r>
            <a:r>
              <a:rPr lang="en-GB" dirty="0" err="1"/>
              <a:t>xlog</a:t>
            </a:r>
            <a:r>
              <a:rPr lang="en-GB" dirty="0"/>
              <a:t>(x) limit when x goes to 0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048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0555-91A8-CEFA-80AE-69679DBB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about biology and neurons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C623-B151-44FB-ADCA-B384EEF5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a neuron behaves, biologically speaking</a:t>
            </a:r>
          </a:p>
          <a:p>
            <a:r>
              <a:rPr lang="en-GB" dirty="0"/>
              <a:t>Why firing is the same as activating in LR</a:t>
            </a:r>
          </a:p>
          <a:p>
            <a:r>
              <a:rPr lang="en-GB" dirty="0"/>
              <a:t>Perceptron definition</a:t>
            </a:r>
          </a:p>
          <a:p>
            <a:r>
              <a:rPr lang="en-GB" dirty="0"/>
              <a:t>A single perceptron cannot solve XOR! (demo based on L7 LJ)</a:t>
            </a:r>
          </a:p>
          <a:p>
            <a:r>
              <a:rPr lang="en-GB" dirty="0"/>
              <a:t>Neurons network as multiple LRs</a:t>
            </a:r>
          </a:p>
          <a:p>
            <a:r>
              <a:rPr lang="en-GB" dirty="0"/>
              <a:t>From single LR cell to parallel LR cells, aka a shallow neural network!</a:t>
            </a:r>
          </a:p>
          <a:p>
            <a:r>
              <a:rPr lang="en-GB" dirty="0"/>
              <a:t>Shallow NNs can solve XOR.</a:t>
            </a:r>
          </a:p>
          <a:p>
            <a:r>
              <a:rPr lang="en-GB" dirty="0"/>
              <a:t>A bit of history, as in </a:t>
            </a:r>
            <a:r>
              <a:rPr lang="en-GB" dirty="0" err="1"/>
              <a:t>Berrak</a:t>
            </a:r>
            <a:r>
              <a:rPr lang="en-GB" dirty="0"/>
              <a:t> L2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9367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D1F-2DC0-DA0C-E6AE-810CC0F0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Shallow NN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98D6-C38B-1BA9-955B-A4CDCE67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definition</a:t>
            </a:r>
          </a:p>
          <a:p>
            <a:r>
              <a:rPr lang="en-GB" dirty="0"/>
              <a:t>Input, hidden and output layers definition</a:t>
            </a:r>
          </a:p>
          <a:p>
            <a:r>
              <a:rPr lang="en-GB" dirty="0"/>
              <a:t>Activation as output of a given neuron, based on parameters theta and inputs x</a:t>
            </a:r>
          </a:p>
          <a:p>
            <a:r>
              <a:rPr lang="en-GB" dirty="0"/>
              <a:t>How loss function changes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906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60F1-8881-403B-BD34-BADCD490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if we do not have activation functions on all neurons?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BBC6-FC26-9A55-02FA-439A164E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find a good example.</a:t>
            </a:r>
          </a:p>
          <a:p>
            <a:r>
              <a:rPr lang="en-GB" dirty="0"/>
              <a:t>Demo.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493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531F-BD61-3B84-9C30-C361BA25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needed for the course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955-9FB7-2544-30CE-3B1996BA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Python, ML, data processing</a:t>
            </a:r>
          </a:p>
          <a:p>
            <a:r>
              <a:rPr lang="en-GB" dirty="0" err="1"/>
              <a:t>Proba</a:t>
            </a:r>
            <a:r>
              <a:rPr lang="en-GB" dirty="0"/>
              <a:t> stats, optimization, derivatives, linear algebra</a:t>
            </a:r>
          </a:p>
          <a:p>
            <a:r>
              <a:rPr lang="en-GB" dirty="0"/>
              <a:t>Emphasis on math and need for theory on top of practice to be considered an expert</a:t>
            </a:r>
          </a:p>
          <a:p>
            <a:endParaRPr lang="en-GB" dirty="0"/>
          </a:p>
          <a:p>
            <a:r>
              <a:rPr lang="en-GB" dirty="0"/>
              <a:t>Supporting textbooks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616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F45C-B7CA-BD74-549E-EB0F5350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Discussing possible activation functions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AA64-D877-4998-224E-1BF19B1F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Sigmoid advantages and drawbacks</a:t>
            </a:r>
          </a:p>
          <a:p>
            <a:r>
              <a:rPr lang="en-GB" dirty="0" err="1"/>
              <a:t>TanH</a:t>
            </a:r>
            <a:endParaRPr lang="en-GB" dirty="0"/>
          </a:p>
          <a:p>
            <a:r>
              <a:rPr lang="en-GB" dirty="0" err="1"/>
              <a:t>ReLu</a:t>
            </a:r>
            <a:endParaRPr lang="en-GB" dirty="0"/>
          </a:p>
          <a:p>
            <a:r>
              <a:rPr lang="en-GB" dirty="0"/>
              <a:t>Leaky </a:t>
            </a:r>
            <a:r>
              <a:rPr lang="en-GB" dirty="0" err="1"/>
              <a:t>ReLu</a:t>
            </a:r>
            <a:endParaRPr lang="en-GB" dirty="0"/>
          </a:p>
          <a:p>
            <a:r>
              <a:rPr lang="en-GB" dirty="0"/>
              <a:t>Mention additional ones (ELU, </a:t>
            </a:r>
            <a:r>
              <a:rPr lang="en-GB" dirty="0" err="1"/>
              <a:t>softmax</a:t>
            </a:r>
            <a:r>
              <a:rPr lang="en-GB" dirty="0"/>
              <a:t>, etc.)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231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5950-E596-22D6-8500-A976FD74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 that Shallow NNs are good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69F0-D16E-98DF-5D1B-1A5C92BA3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training for now!</a:t>
            </a:r>
          </a:p>
          <a:p>
            <a:r>
              <a:rPr lang="en-GB" dirty="0"/>
              <a:t>Just trying some random initializations for parameters theta to see it can work if we are lucky!</a:t>
            </a:r>
          </a:p>
          <a:p>
            <a:r>
              <a:rPr lang="en-GB" dirty="0"/>
              <a:t>Initializations definition</a:t>
            </a:r>
          </a:p>
          <a:p>
            <a:r>
              <a:rPr lang="en-GB" dirty="0"/>
              <a:t>Obviously, not the best way to do things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810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21CC-5C6E-8128-24EF-29CB873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initializations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B760-52EB-485B-B6D3-32071652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different initializations</a:t>
            </a:r>
          </a:p>
          <a:p>
            <a:r>
              <a:rPr lang="en-GB" dirty="0"/>
              <a:t>Show that initializing all neurons as the same thing is a terrible idea (forcing diversity, otherwise neurons are all computing the same thing!)</a:t>
            </a:r>
          </a:p>
          <a:p>
            <a:r>
              <a:rPr lang="en-GB" dirty="0"/>
              <a:t>Uniform random</a:t>
            </a:r>
          </a:p>
          <a:p>
            <a:r>
              <a:rPr lang="en-GB" dirty="0"/>
              <a:t>Normal random</a:t>
            </a:r>
          </a:p>
          <a:p>
            <a:r>
              <a:rPr lang="en-GB" dirty="0"/>
              <a:t>Xavier random</a:t>
            </a:r>
          </a:p>
          <a:p>
            <a:r>
              <a:rPr lang="en-GB" dirty="0"/>
              <a:t>Etc.</a:t>
            </a:r>
          </a:p>
          <a:p>
            <a:r>
              <a:rPr lang="en-GB" dirty="0"/>
              <a:t>Demo notebook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0429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AD3-8156-AAE9-5D1E-81523191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Gradients, gradient descent, computation graph definitions, backprop concept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F83E-2B22-4911-61AD-20DCBFAB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descent for neural networks (as in </a:t>
            </a:r>
            <a:r>
              <a:rPr lang="en-GB" dirty="0" err="1"/>
              <a:t>coursera</a:t>
            </a:r>
            <a:r>
              <a:rPr lang="en-GB" dirty="0"/>
              <a:t>).</a:t>
            </a:r>
          </a:p>
          <a:p>
            <a:r>
              <a:rPr lang="en-GB" dirty="0"/>
              <a:t>Forward and backward propagations.</a:t>
            </a:r>
          </a:p>
          <a:p>
            <a:r>
              <a:rPr lang="en-GB" dirty="0"/>
              <a:t>Forward to predict, backward to adjust and become better.</a:t>
            </a:r>
          </a:p>
          <a:p>
            <a:r>
              <a:rPr lang="en-GB" dirty="0"/>
              <a:t>Define error term and use it to backpropagate.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9191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AD33-3B3A-6789-8CFE-FE81B5BC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curves/Performance metrics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FD47-D65D-CC28-DEBD-6428EC81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79"/>
          </a:xfrm>
        </p:spPr>
        <p:txBody>
          <a:bodyPr/>
          <a:lstStyle/>
          <a:p>
            <a:r>
              <a:rPr lang="en-GB" dirty="0"/>
              <a:t>Show iterations of gradient descent and some training curves for train and test. Performance metrics for both.</a:t>
            </a:r>
          </a:p>
          <a:p>
            <a:r>
              <a:rPr lang="en-GB" dirty="0"/>
              <a:t>How to recognize a convergence in training</a:t>
            </a:r>
          </a:p>
          <a:p>
            <a:r>
              <a:rPr lang="en-GB" dirty="0"/>
              <a:t>How to spot overfitting and underfitting in training.</a:t>
            </a:r>
          </a:p>
          <a:p>
            <a:r>
              <a:rPr lang="en-GB" dirty="0"/>
              <a:t>On the impact of the number of neurons (parallel with polynomial degree)</a:t>
            </a:r>
          </a:p>
          <a:p>
            <a:r>
              <a:rPr lang="en-GB" dirty="0"/>
              <a:t>Regularization in loss functions for NN and its effects.</a:t>
            </a:r>
          </a:p>
          <a:p>
            <a:r>
              <a:rPr lang="en-GB" dirty="0"/>
              <a:t>On the impact of initialization and luck in training a NN, cross train discussion.</a:t>
            </a:r>
          </a:p>
          <a:p>
            <a:r>
              <a:rPr lang="en-GB" dirty="0"/>
              <a:t>Other performance metrics (loss, confusion matrices, F1, etc.)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5020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E66-45DE-AA93-27B1-FDD610CA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(what are they)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1273-4D92-C30B-1242-57A55F07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 object and attributes.</a:t>
            </a:r>
          </a:p>
          <a:p>
            <a:r>
              <a:rPr lang="en-GB" dirty="0"/>
              <a:t>Why use tensors instead of </a:t>
            </a:r>
            <a:r>
              <a:rPr lang="en-GB" dirty="0" err="1"/>
              <a:t>Numpy</a:t>
            </a:r>
            <a:r>
              <a:rPr lang="en-GB" dirty="0"/>
              <a:t> arrays (GPU).</a:t>
            </a:r>
          </a:p>
          <a:p>
            <a:r>
              <a:rPr lang="en-GB" dirty="0"/>
              <a:t>Moving tensor to GPU (if CUDA available).</a:t>
            </a:r>
          </a:p>
          <a:p>
            <a:r>
              <a:rPr lang="en-GB" dirty="0"/>
              <a:t>Quick word about CUDA and why computing stuff on GPUs is faster than CPUs.</a:t>
            </a:r>
          </a:p>
          <a:p>
            <a:r>
              <a:rPr lang="en-GB" dirty="0"/>
              <a:t>Initializing tensors with zeros, ones, random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2076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F819-0154-0162-FE38-55B2D8A8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Conversions </a:t>
            </a:r>
            <a:r>
              <a:rPr lang="en-GB" dirty="0" err="1"/>
              <a:t>Numpy</a:t>
            </a:r>
            <a:r>
              <a:rPr lang="en-GB" dirty="0"/>
              <a:t> &lt;-&gt; Tensors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2AE0-8EFE-CDAE-C6B1-EBFE1845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Conversion mechanisms to move from </a:t>
            </a:r>
            <a:r>
              <a:rPr lang="en-GB" dirty="0" err="1"/>
              <a:t>numpy</a:t>
            </a:r>
            <a:r>
              <a:rPr lang="en-GB" dirty="0"/>
              <a:t> arrays to tensors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9247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C2CF-6557-2E7A-E506-1C3354D3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Algebraic operations on tensors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10A4-6F1A-E8AB-8304-E82C1DB6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View/Reshape</a:t>
            </a:r>
          </a:p>
          <a:p>
            <a:r>
              <a:rPr lang="en-GB" dirty="0"/>
              <a:t>Add</a:t>
            </a:r>
          </a:p>
          <a:p>
            <a:r>
              <a:rPr lang="en-GB" dirty="0"/>
              <a:t>Mm</a:t>
            </a:r>
          </a:p>
          <a:p>
            <a:r>
              <a:rPr lang="en-GB" dirty="0"/>
              <a:t>Dot</a:t>
            </a:r>
          </a:p>
          <a:p>
            <a:r>
              <a:rPr lang="en-GB" dirty="0" err="1"/>
              <a:t>Bmm</a:t>
            </a:r>
            <a:endParaRPr lang="en-GB" dirty="0"/>
          </a:p>
          <a:p>
            <a:r>
              <a:rPr lang="en-GB" dirty="0"/>
              <a:t>Squeeze/</a:t>
            </a:r>
            <a:r>
              <a:rPr lang="en-GB" dirty="0" err="1"/>
              <a:t>Unsqueeze</a:t>
            </a:r>
            <a:endParaRPr lang="en-GB" dirty="0"/>
          </a:p>
          <a:p>
            <a:r>
              <a:rPr lang="en-GB" dirty="0" err="1"/>
              <a:t>Matmul</a:t>
            </a:r>
            <a:endParaRPr lang="en-GB" dirty="0"/>
          </a:p>
          <a:p>
            <a:r>
              <a:rPr lang="en-GB" dirty="0"/>
              <a:t>Where as a prediction </a:t>
            </a:r>
            <a:r>
              <a:rPr lang="en-GB" dirty="0" err="1"/>
              <a:t>thesholder</a:t>
            </a:r>
            <a:endParaRPr lang="en-GB" dirty="0"/>
          </a:p>
          <a:p>
            <a:r>
              <a:rPr lang="en-GB" dirty="0"/>
              <a:t>Transpose and RTFM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7791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F3F0-8FF7-21A6-A65D-6A974441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about broadcasting and vectorizing operations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2E12-3911-B200-D609-5F0137C4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Broadcast examples with add, as in Alex L6.</a:t>
            </a:r>
          </a:p>
          <a:p>
            <a:r>
              <a:rPr lang="en-GB" dirty="0"/>
              <a:t>Rules for broadcasting (what can and cannot be done)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1634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3E1-4E61-DCAC-59CA-3A5CCA15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data 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42B2-7306-6CE3-B09B-A39B0EAB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Class, </a:t>
            </a:r>
            <a:r>
              <a:rPr lang="en-GB" dirty="0" err="1"/>
              <a:t>len</a:t>
            </a:r>
            <a:r>
              <a:rPr lang="en-GB" dirty="0"/>
              <a:t>, </a:t>
            </a:r>
            <a:r>
              <a:rPr lang="en-GB" dirty="0" err="1"/>
              <a:t>getitem</a:t>
            </a:r>
            <a:r>
              <a:rPr lang="en-GB" dirty="0"/>
              <a:t> as requirements</a:t>
            </a:r>
          </a:p>
          <a:p>
            <a:r>
              <a:rPr lang="en-GB" dirty="0"/>
              <a:t>Allows you to play with almost any type of data (images, sound, text, etc.)</a:t>
            </a:r>
          </a:p>
          <a:p>
            <a:r>
              <a:rPr lang="en-GB" dirty="0"/>
              <a:t>Datasets and where to find them.</a:t>
            </a:r>
          </a:p>
          <a:p>
            <a:r>
              <a:rPr lang="en-GB" dirty="0"/>
              <a:t>What a dataset typically looks like.</a:t>
            </a:r>
          </a:p>
          <a:p>
            <a:r>
              <a:rPr lang="en-SG" dirty="0"/>
              <a:t>Cleaning process for dataset is NOT part of the curriculum (refer to your Data Science course for that matter!).</a:t>
            </a:r>
          </a:p>
        </p:txBody>
      </p:sp>
    </p:spTree>
    <p:extLst>
      <p:ext uri="{BB962C8B-B14F-4D97-AF65-F5344CB8AC3E}">
        <p14:creationId xmlns:p14="http://schemas.microsoft.com/office/powerpoint/2010/main" val="156326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8402-0D78-D2AA-DA19-EDAE41BB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 (week by week explanation)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D521-C842-1550-6F5F-56F8729C7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433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CC6F-9818-2388-35D7-B85855E3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basic NN in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B518-33A7-AB38-E897-6DBED5F6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as tensors multiplications.</a:t>
            </a:r>
          </a:p>
          <a:p>
            <a:r>
              <a:rPr lang="en-GB" dirty="0"/>
              <a:t>Initialization for tensor parameters.</a:t>
            </a:r>
          </a:p>
          <a:p>
            <a:r>
              <a:rPr lang="en-GB" dirty="0"/>
              <a:t>Forward pass through all examples in dataset with a for loop.</a:t>
            </a:r>
          </a:p>
          <a:p>
            <a:r>
              <a:rPr lang="en-GB" dirty="0"/>
              <a:t>Vectorizing samples to avoid the for loop.</a:t>
            </a:r>
          </a:p>
          <a:p>
            <a:r>
              <a:rPr lang="en-SG" dirty="0"/>
              <a:t>Implementing some activation functions in </a:t>
            </a:r>
            <a:r>
              <a:rPr lang="en-SG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Complete forward propagation in </a:t>
            </a:r>
            <a:r>
              <a:rPr lang="en-SG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Ours, vs the way to do it in </a:t>
            </a:r>
            <a:r>
              <a:rPr lang="en-SG" dirty="0" err="1"/>
              <a:t>PyTorch</a:t>
            </a:r>
            <a:r>
              <a:rPr lang="en-SG" dirty="0"/>
              <a:t> (class </a:t>
            </a:r>
            <a:r>
              <a:rPr lang="en-SG" dirty="0" err="1"/>
              <a:t>nn.module</a:t>
            </a:r>
            <a:r>
              <a:rPr lang="en-SG" dirty="0"/>
              <a:t> and forward method)</a:t>
            </a:r>
          </a:p>
        </p:txBody>
      </p:sp>
    </p:spTree>
    <p:extLst>
      <p:ext uri="{BB962C8B-B14F-4D97-AF65-F5344CB8AC3E}">
        <p14:creationId xmlns:p14="http://schemas.microsoft.com/office/powerpoint/2010/main" val="1119806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0DC-FC71-8FC2-00B3-BD3D8295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Backpropagation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359B-B386-7CD4-38E3-0E865D90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Performing backpropagation manually on our model.</a:t>
            </a:r>
          </a:p>
          <a:p>
            <a:r>
              <a:rPr lang="en-GB" dirty="0"/>
              <a:t>A quick note on the derivatives of activation functions. See Coursera for details/examples.</a:t>
            </a:r>
          </a:p>
          <a:p>
            <a:r>
              <a:rPr lang="en-GB" dirty="0"/>
              <a:t>Demo of backpropagation and show how much of a pain it is.</a:t>
            </a:r>
          </a:p>
          <a:p>
            <a:r>
              <a:rPr lang="en-GB" dirty="0"/>
              <a:t>Define a trainer function as before and visualize stuff.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7684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DA1D-2185-F4BA-1D74-61067AF1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autograd</a:t>
            </a:r>
            <a:r>
              <a:rPr lang="en-GB" dirty="0"/>
              <a:t>, aka as </a:t>
            </a:r>
            <a:r>
              <a:rPr lang="en-GB" dirty="0" err="1"/>
              <a:t>PyTorch’s</a:t>
            </a:r>
            <a:r>
              <a:rPr lang="en-GB" dirty="0"/>
              <a:t> beast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3A5E-01D1-62E9-2525-6EB0FD2D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Keeping track of computations/modifications for tensors.</a:t>
            </a:r>
          </a:p>
          <a:p>
            <a:r>
              <a:rPr lang="en-GB" dirty="0"/>
              <a:t>Assists in calculating gradients.</a:t>
            </a:r>
          </a:p>
          <a:p>
            <a:r>
              <a:rPr lang="en-GB" dirty="0"/>
              <a:t>Performs updates automatically for us, with just one backprop operation!</a:t>
            </a:r>
          </a:p>
          <a:p>
            <a:r>
              <a:rPr lang="en-GB" dirty="0"/>
              <a:t>Demo.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41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FCC-D162-B8B4-6803-8C3B041A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from shallow to deep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6FD7-164F-95CC-2DA7-2135046F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does this have to do with the brain? Biology part 2.</a:t>
            </a:r>
          </a:p>
          <a:p>
            <a:r>
              <a:rPr lang="en-SG" dirty="0"/>
              <a:t>Deep L-layer Neural Network, definitions and analogies</a:t>
            </a:r>
          </a:p>
          <a:p>
            <a:r>
              <a:rPr lang="en-SG" dirty="0"/>
              <a:t>Forward Propagation in a Deep Network</a:t>
            </a:r>
          </a:p>
          <a:p>
            <a:r>
              <a:rPr lang="en-SG" dirty="0"/>
              <a:t>Getting your Matrix Dimensions Right (how many parameters do we need and the rules of thumbs of DL)</a:t>
            </a:r>
          </a:p>
        </p:txBody>
      </p:sp>
    </p:spTree>
    <p:extLst>
      <p:ext uri="{BB962C8B-B14F-4D97-AF65-F5344CB8AC3E}">
        <p14:creationId xmlns:p14="http://schemas.microsoft.com/office/powerpoint/2010/main" val="1411933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6A88-E0C7-BDDD-ECAE-7E210CF7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CB7C-486E-36D7-A989-9DBFBF8B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Why Deep Representations work?</a:t>
            </a:r>
          </a:p>
          <a:p>
            <a:r>
              <a:rPr lang="en-SG" dirty="0"/>
              <a:t>Explaining the universal approximation theorem and showing some examples.</a:t>
            </a:r>
          </a:p>
          <a:p>
            <a:r>
              <a:rPr lang="en-SG" dirty="0"/>
              <a:t>2-layers DNN can, in theory, approximate any smooth function.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8914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3447-D4FD-7DA0-313E-467392A5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 in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B34A-F0D0-0E8D-A2F7-7DF8528D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Building Blocks/Layers of Deep Neural Networks, manually.</a:t>
            </a:r>
          </a:p>
          <a:p>
            <a:r>
              <a:rPr lang="en-SG" dirty="0"/>
              <a:t>Reusing layers objects to make our lives easier (the case of MLP)</a:t>
            </a:r>
          </a:p>
          <a:p>
            <a:r>
              <a:rPr lang="en-SG" dirty="0"/>
              <a:t>Activation functions as layers.</a:t>
            </a:r>
          </a:p>
        </p:txBody>
      </p:sp>
    </p:spTree>
    <p:extLst>
      <p:ext uri="{BB962C8B-B14F-4D97-AF65-F5344CB8AC3E}">
        <p14:creationId xmlns:p14="http://schemas.microsoft.com/office/powerpoint/2010/main" val="3176146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97F7-D08D-3087-8078-D86A7CA6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DNNs forward/backward props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BA78-52D6-5D1C-9D16-4F2F5747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Forward and Backward Propagation in DNNs</a:t>
            </a:r>
          </a:p>
          <a:p>
            <a:r>
              <a:rPr lang="en-SG" dirty="0"/>
              <a:t>Parameters vs Hyperparameters discussion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6913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C9DA-3777-702C-14C2-5259228F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Vanishing and exploding gradient problems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9E65-3C40-F947-75F3-5FA4BBA3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vanishing gradient problem</a:t>
            </a:r>
          </a:p>
          <a:p>
            <a:r>
              <a:rPr lang="en-GB" dirty="0"/>
              <a:t>Origin</a:t>
            </a:r>
          </a:p>
          <a:p>
            <a:r>
              <a:rPr lang="en-GB" dirty="0"/>
              <a:t>Spotting it</a:t>
            </a:r>
          </a:p>
          <a:p>
            <a:r>
              <a:rPr lang="en-GB" dirty="0"/>
              <a:t>Fixing it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exploding gradient problem</a:t>
            </a:r>
          </a:p>
          <a:p>
            <a:r>
              <a:rPr lang="en-GB" dirty="0"/>
              <a:t>Origin</a:t>
            </a:r>
          </a:p>
          <a:p>
            <a:r>
              <a:rPr lang="en-GB" dirty="0"/>
              <a:t>Spotting it</a:t>
            </a:r>
          </a:p>
          <a:p>
            <a:r>
              <a:rPr lang="en-GB" dirty="0"/>
              <a:t>Fixing it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6617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Train Dev and Test sets</a:t>
            </a:r>
          </a:p>
          <a:p>
            <a:r>
              <a:rPr lang="en-GB" dirty="0"/>
              <a:t>Why three of them</a:t>
            </a:r>
          </a:p>
          <a:p>
            <a:r>
              <a:rPr lang="en-GB" dirty="0"/>
              <a:t>Ratios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Bias and Variance</a:t>
            </a:r>
          </a:p>
          <a:p>
            <a:r>
              <a:rPr lang="en-GB" dirty="0"/>
              <a:t>Overfitting and underfitting at it again</a:t>
            </a:r>
          </a:p>
          <a:p>
            <a:r>
              <a:rPr lang="en-GB" dirty="0"/>
              <a:t>Regularization and coefficient choice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Ideally, initialization should break symmetry between neurons and be close to the final weights to help convergence.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842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More regularization with dropouts</a:t>
            </a:r>
          </a:p>
          <a:p>
            <a:r>
              <a:rPr lang="en-GB" dirty="0"/>
              <a:t>What dropout is</a:t>
            </a:r>
          </a:p>
          <a:p>
            <a:r>
              <a:rPr lang="en-GB" dirty="0"/>
              <a:t>Why dropout works</a:t>
            </a:r>
          </a:p>
          <a:p>
            <a:r>
              <a:rPr lang="en-GB" dirty="0"/>
              <a:t>Train and test configuration for dropout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Normalizing inputs</a:t>
            </a:r>
          </a:p>
          <a:p>
            <a:r>
              <a:rPr lang="en-GB" dirty="0"/>
              <a:t>Why it matters</a:t>
            </a:r>
          </a:p>
          <a:p>
            <a:r>
              <a:rPr lang="en-GB" dirty="0"/>
              <a:t>Demo and effect on training/gradients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718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20A-6D3F-3A04-6C5D-686B1C6B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way I teach things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8B38-7413-62DE-C267-BB8FE6DD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Slides</a:t>
            </a:r>
          </a:p>
          <a:p>
            <a:r>
              <a:rPr lang="en-GB" dirty="0"/>
              <a:t>Practice notebooks (on first lectures, we will practice together)</a:t>
            </a:r>
          </a:p>
          <a:p>
            <a:r>
              <a:rPr lang="en-GB" dirty="0"/>
              <a:t>As the class advances, will count on your autonomy to play with the notebooks (they will just serve as demos and proofs for concepts discussed in class)</a:t>
            </a:r>
          </a:p>
          <a:p>
            <a:r>
              <a:rPr lang="en-GB" dirty="0"/>
              <a:t>Very advanced structures, simply cannot be recreated on a laptop, discussing their concepts in class only</a:t>
            </a:r>
          </a:p>
          <a:p>
            <a:r>
              <a:rPr lang="en-GB" dirty="0"/>
              <a:t>Check pre-trained models if needed</a:t>
            </a:r>
          </a:p>
          <a:p>
            <a:r>
              <a:rPr lang="en-GB" dirty="0"/>
              <a:t>Extra stuff (easy articles reading, papers, big names to follow)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5327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Normalizing outputs with </a:t>
            </a:r>
            <a:r>
              <a:rPr lang="en-GB" dirty="0" err="1"/>
              <a:t>batchnorm</a:t>
            </a:r>
            <a:endParaRPr lang="en-GB" dirty="0"/>
          </a:p>
          <a:p>
            <a:r>
              <a:rPr lang="en-GB" dirty="0"/>
              <a:t>Why it matters? </a:t>
            </a:r>
          </a:p>
          <a:p>
            <a:r>
              <a:rPr lang="en-GB" dirty="0"/>
              <a:t>Implementation and train/test effect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Normalizing outputs with </a:t>
            </a:r>
            <a:r>
              <a:rPr lang="en-GB" dirty="0" err="1"/>
              <a:t>softmax</a:t>
            </a:r>
            <a:endParaRPr lang="en-GB" dirty="0"/>
          </a:p>
          <a:p>
            <a:r>
              <a:rPr lang="en-GB" dirty="0"/>
              <a:t>Why it matters and implementation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060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369C-6F32-D82B-3032-EE71AFA2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E54F-C441-0123-4DAF-81228789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Having a trainer and a loader for models</a:t>
            </a:r>
          </a:p>
          <a:p>
            <a:r>
              <a:rPr lang="en-GB" dirty="0"/>
              <a:t>Saving models to files regularly</a:t>
            </a:r>
          </a:p>
          <a:p>
            <a:r>
              <a:rPr lang="en-GB" dirty="0"/>
              <a:t>Loading models for reproducibility</a:t>
            </a:r>
          </a:p>
          <a:p>
            <a:r>
              <a:rPr lang="en-GB" dirty="0"/>
              <a:t>Transfer learning examples (downloading and importing models in </a:t>
            </a:r>
            <a:r>
              <a:rPr lang="en-GB" dirty="0" err="1"/>
              <a:t>PyTorch</a:t>
            </a:r>
            <a:r>
              <a:rPr lang="en-GB" dirty="0"/>
              <a:t>, the case of </a:t>
            </a:r>
            <a:r>
              <a:rPr lang="en-GB" dirty="0" err="1"/>
              <a:t>ResNets</a:t>
            </a:r>
            <a:r>
              <a:rPr lang="en-GB" dirty="0"/>
              <a:t> as demo) </a:t>
            </a:r>
          </a:p>
          <a:p>
            <a:r>
              <a:rPr lang="en-GB" dirty="0"/>
              <a:t>Restarting a training</a:t>
            </a:r>
          </a:p>
          <a:p>
            <a:r>
              <a:rPr lang="en-GB" dirty="0"/>
              <a:t>Reproducibility as an essential concept</a:t>
            </a:r>
            <a:r>
              <a:rPr lang="en-SG" dirty="0"/>
              <a:t> for experimental sciences/DL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486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5A0C-C77E-FE55-F130-78DA836D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Mini-batches gradient descent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C119-B988-BF3F-67B3-78FC89DC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 of mini-batches</a:t>
            </a:r>
          </a:p>
          <a:p>
            <a:r>
              <a:rPr lang="en-GB" dirty="0" err="1"/>
              <a:t>Tradeoff</a:t>
            </a:r>
            <a:r>
              <a:rPr lang="en-GB" dirty="0"/>
              <a:t> between batch size/efficacy/rapidity</a:t>
            </a:r>
          </a:p>
          <a:p>
            <a:r>
              <a:rPr lang="en-GB" dirty="0"/>
              <a:t>Exponential weights on averages (Coursera)</a:t>
            </a:r>
          </a:p>
          <a:p>
            <a:r>
              <a:rPr lang="en-SG" dirty="0"/>
              <a:t>Implementing the mini-batch GD and comparing with Vanilla GD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943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83E9-F13C-5562-5E9C-4D34EB1A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momentum to GD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A7B3-8047-136A-F865-ED62F466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 of local minima and trying to avoid them</a:t>
            </a:r>
          </a:p>
          <a:p>
            <a:r>
              <a:rPr lang="en-GB" dirty="0"/>
              <a:t>Momentum definition</a:t>
            </a:r>
          </a:p>
          <a:p>
            <a:r>
              <a:rPr lang="en-SG" dirty="0"/>
              <a:t>Implementing momentum in GD</a:t>
            </a:r>
          </a:p>
          <a:p>
            <a:endParaRPr lang="en-SG" dirty="0"/>
          </a:p>
          <a:p>
            <a:r>
              <a:rPr lang="en-SG" dirty="0"/>
              <a:t>EMAs definition as in L17 Better Gradients from Alex</a:t>
            </a:r>
          </a:p>
          <a:p>
            <a:r>
              <a:rPr lang="en-SG" dirty="0" err="1"/>
              <a:t>RMSProp</a:t>
            </a:r>
            <a:endParaRPr lang="en-SG" dirty="0"/>
          </a:p>
          <a:p>
            <a:r>
              <a:rPr lang="en-SG" dirty="0"/>
              <a:t>Adam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5787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CDB-A713-251B-F9DF-21586B62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learning rate decay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D843-9386-00E2-25B0-A53525D1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Implementing a learning rate decay</a:t>
            </a:r>
          </a:p>
          <a:p>
            <a:r>
              <a:rPr lang="en-GB" dirty="0"/>
              <a:t>Hyperparameters for learning rate values and decay functions</a:t>
            </a:r>
          </a:p>
          <a:p>
            <a:r>
              <a:rPr lang="en-GB" dirty="0"/>
              <a:t>Implementation and comparing with vanilla GD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933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2BBC-9A1F-4795-D7AA-79D284E7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all concepts into a great-GD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58EB8-0D43-5540-E4E9-43DC9A9F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452"/>
          </a:xfrm>
        </p:spPr>
        <p:txBody>
          <a:bodyPr/>
          <a:lstStyle/>
          <a:p>
            <a:r>
              <a:rPr lang="en-GB" dirty="0"/>
              <a:t>Manual implementation</a:t>
            </a:r>
          </a:p>
          <a:p>
            <a:r>
              <a:rPr lang="en-GB" dirty="0"/>
              <a:t>Using optimizers from </a:t>
            </a:r>
            <a:r>
              <a:rPr lang="en-GB" dirty="0" err="1"/>
              <a:t>PyTorch</a:t>
            </a:r>
            <a:r>
              <a:rPr lang="en-GB" dirty="0"/>
              <a:t> and no free lunch theorem.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Good practices of DNN projects – part 2</a:t>
            </a:r>
          </a:p>
          <a:p>
            <a:r>
              <a:rPr lang="en-SG" dirty="0"/>
              <a:t>Using an appropriate scale to pick hyperparameters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Guided project in class</a:t>
            </a:r>
          </a:p>
          <a:p>
            <a:r>
              <a:rPr lang="en-SG" dirty="0"/>
              <a:t>Training a </a:t>
            </a:r>
            <a:r>
              <a:rPr lang="en-SG" dirty="0" err="1"/>
              <a:t>softmax</a:t>
            </a:r>
            <a:r>
              <a:rPr lang="en-SG" dirty="0"/>
              <a:t> classifier, with many classes.</a:t>
            </a:r>
          </a:p>
          <a:p>
            <a:r>
              <a:rPr lang="en-SG" dirty="0"/>
              <a:t>Discussion about multi-label classification and cross entropy.</a:t>
            </a:r>
          </a:p>
        </p:txBody>
      </p:sp>
    </p:spTree>
    <p:extLst>
      <p:ext uri="{BB962C8B-B14F-4D97-AF65-F5344CB8AC3E}">
        <p14:creationId xmlns:p14="http://schemas.microsoft.com/office/powerpoint/2010/main" val="279802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E9E0-6B5D-BB04-B607-572C9CF8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as a data type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7B79-7623-0ADD-E88B-F8C152BC1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an image, as a data object</a:t>
            </a:r>
          </a:p>
          <a:p>
            <a:r>
              <a:rPr lang="en-GB" dirty="0"/>
              <a:t>The greyscale image as a 2D tensor.</a:t>
            </a:r>
          </a:p>
          <a:p>
            <a:r>
              <a:rPr lang="en-GB" dirty="0"/>
              <a:t>The RGB image as a 3D tensor, and normalized RGB.</a:t>
            </a:r>
          </a:p>
          <a:p>
            <a:r>
              <a:rPr lang="en-GB" dirty="0"/>
              <a:t>The study case of the MNIST and CIFAR-10 datasets.</a:t>
            </a:r>
          </a:p>
          <a:p>
            <a:r>
              <a:rPr lang="en-GB" dirty="0"/>
              <a:t>Why we use MNIST/CIFAR10 in demos, but we never it in real life.</a:t>
            </a:r>
          </a:p>
          <a:p>
            <a:endParaRPr lang="en-GB" dirty="0"/>
          </a:p>
          <a:p>
            <a:r>
              <a:rPr lang="en-GB" dirty="0"/>
              <a:t>What are other data types similar to images</a:t>
            </a:r>
          </a:p>
          <a:p>
            <a:r>
              <a:rPr lang="en-GB" dirty="0"/>
              <a:t>Videos and Sound (Quick word on W5-6 RNNs), Graphs (W10).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86054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EE62-22A1-D148-D707-669FB627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operations on images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4CC3-79A1-F26A-0523-CBE76124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Images have “structure”: pixels mean little on their own, how their relate to neighbouring pixels is what matters.</a:t>
            </a:r>
          </a:p>
          <a:p>
            <a:r>
              <a:rPr lang="en-GB" dirty="0"/>
              <a:t>Convolutions on images is the key operation to use on images, as they allow to perform pattern detection.</a:t>
            </a:r>
          </a:p>
          <a:p>
            <a:r>
              <a:rPr lang="en-GB" dirty="0"/>
              <a:t>Defining a kernel and its effect.</a:t>
            </a:r>
          </a:p>
          <a:p>
            <a:r>
              <a:rPr lang="en-GB" dirty="0"/>
              <a:t>Example: detecting edges types by choosing the appropriate kernels (manual operations, demos).</a:t>
            </a:r>
          </a:p>
          <a:p>
            <a:r>
              <a:rPr lang="en-GB" dirty="0"/>
              <a:t>Uses in Signal Processing, Image processing and Computer Vision are out of class, but definitely a great skill to pick for later!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9704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7EF5-CCF0-9B42-812B-B12A94B3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layer implementation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6B2A-6691-6785-3E8E-22D00E2A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Convolution as a matrix multiplication.</a:t>
            </a:r>
          </a:p>
          <a:p>
            <a:r>
              <a:rPr lang="en-GB" dirty="0"/>
              <a:t>Anything that is a matrix multiplication can be backpropagated.</a:t>
            </a:r>
          </a:p>
          <a:p>
            <a:r>
              <a:rPr lang="en-GB" dirty="0"/>
              <a:t>Padding convolutions to preserve size</a:t>
            </a:r>
            <a:r>
              <a:rPr lang="en-SG" dirty="0"/>
              <a:t>.</a:t>
            </a:r>
          </a:p>
          <a:p>
            <a:r>
              <a:rPr lang="en-SG" dirty="0"/>
              <a:t>Adding stride and its effect.</a:t>
            </a:r>
          </a:p>
          <a:p>
            <a:r>
              <a:rPr lang="en-SG" dirty="0"/>
              <a:t>Final magic formula</a:t>
            </a:r>
            <a:br>
              <a:rPr lang="en-SG" dirty="0"/>
            </a:br>
            <a:r>
              <a:rPr lang="en-SG" dirty="0"/>
              <a:t>output size = f(input size, kernel, stride, padding)</a:t>
            </a:r>
          </a:p>
          <a:p>
            <a:r>
              <a:rPr lang="en-SG" dirty="0"/>
              <a:t>2D convolutions on 2D images.</a:t>
            </a:r>
          </a:p>
          <a:p>
            <a:r>
              <a:rPr lang="en-SG" dirty="0"/>
              <a:t>2D convolutions on “3D” images (the case of RGB).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626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31A7-0E02-C27C-6E97-358C97DC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DNNs vs CNNs in MNIST classification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2983-03FE-7C61-7609-2CFA9DDB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the appropriate kernels to use as in DNNs.</a:t>
            </a:r>
          </a:p>
          <a:p>
            <a:r>
              <a:rPr lang="en-GB" dirty="0"/>
              <a:t>What makes a CNNs (conv layers into a final linear layer). </a:t>
            </a:r>
          </a:p>
          <a:p>
            <a:r>
              <a:rPr lang="en-GB" dirty="0"/>
              <a:t>Using the CNN layer from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Why DNNs suck and CNNs rock: neighbourhoods, parameters numbers, ability to train, convergence speed, etc.</a:t>
            </a:r>
          </a:p>
          <a:p>
            <a:r>
              <a:rPr lang="en-GB" dirty="0"/>
              <a:t>The logic in CNN layers: decreasing size and increasing complexity of features being detected.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707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04B9-0714-5AC4-7FC9-968A466F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399C-5E5C-8BB5-01BA-F7381754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Homeworks</a:t>
            </a:r>
            <a:endParaRPr lang="en-GB" dirty="0"/>
          </a:p>
          <a:p>
            <a:r>
              <a:rPr lang="en-GB" dirty="0"/>
              <a:t>Project</a:t>
            </a:r>
          </a:p>
          <a:p>
            <a:r>
              <a:rPr lang="en-GB" dirty="0"/>
              <a:t>Two exams</a:t>
            </a:r>
          </a:p>
          <a:p>
            <a:r>
              <a:rPr lang="en-GB" dirty="0"/>
              <a:t>Participation</a:t>
            </a:r>
          </a:p>
          <a:p>
            <a:r>
              <a:rPr lang="en-GB" dirty="0"/>
              <a:t>Survey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41928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2A0C-E2E7-EDF7-D357-5118E9FB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CNNs and transfer 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A826-2ACA-7012-1919-E932BD63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CNNs can quickly become problematic as images are a heavy datatype.</a:t>
            </a:r>
          </a:p>
          <a:p>
            <a:r>
              <a:rPr lang="en-GB" dirty="0"/>
              <a:t>These days, we prefer to use transfer learning for CNNs.</a:t>
            </a:r>
          </a:p>
          <a:p>
            <a:r>
              <a:rPr lang="en-GB" dirty="0"/>
              <a:t>Downloading a model.</a:t>
            </a:r>
          </a:p>
          <a:p>
            <a:r>
              <a:rPr lang="en-GB" dirty="0"/>
              <a:t>Adjusting a model to a different dataset, aka finetuning.</a:t>
            </a:r>
          </a:p>
          <a:p>
            <a:r>
              <a:rPr lang="en-GB" dirty="0"/>
              <a:t>Retraining for transfer learning.</a:t>
            </a:r>
          </a:p>
          <a:p>
            <a:r>
              <a:rPr lang="en-GB" dirty="0"/>
              <a:t>Progressive Freezing/Unfreezing layers to retrain on a different dataset: keeping shallow layers as trained feature detectors, retraining deep layers to adjust final decisions.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2034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65D1-97FA-3563-1F73-F2D95CC1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pooling operation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488B-EF3B-D2FB-F7EB-2117D9EB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effect of pooling images.</a:t>
            </a:r>
          </a:p>
          <a:p>
            <a:r>
              <a:rPr lang="en-GB" dirty="0" err="1"/>
              <a:t>MaxPool</a:t>
            </a:r>
            <a:r>
              <a:rPr lang="en-GB" dirty="0"/>
              <a:t>, Mean Pool implementation and </a:t>
            </a:r>
            <a:r>
              <a:rPr lang="en-GB" dirty="0" err="1"/>
              <a:t>PyTorch</a:t>
            </a:r>
            <a:r>
              <a:rPr lang="en-GB" dirty="0"/>
              <a:t> layers.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30604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C55D-45EA-5638-D050-1BEA5C18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case of data augmentation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855D-85C8-E477-039C-7C911B5A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data augmentation is and why it helps in producing a better dataset with more generalization potential.</a:t>
            </a:r>
          </a:p>
          <a:p>
            <a:r>
              <a:rPr lang="en-GB" dirty="0"/>
              <a:t>Typical operations of data augmentation (rotate, translate, </a:t>
            </a:r>
            <a:r>
              <a:rPr lang="en-GB" dirty="0" err="1"/>
              <a:t>sym</a:t>
            </a:r>
            <a:r>
              <a:rPr lang="en-GB" dirty="0"/>
              <a:t>, noising)</a:t>
            </a:r>
          </a:p>
          <a:p>
            <a:r>
              <a:rPr lang="en-GB" dirty="0"/>
              <a:t>How to implement data augmentation/transformation in </a:t>
            </a:r>
            <a:r>
              <a:rPr lang="en-GB" dirty="0" err="1"/>
              <a:t>PyTorch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9198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0102-9ADD-AE01-192F-D72CBA59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study typical CNN architectures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E3F1-CA45-4851-6C93-E283BCF7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case of residuals and why they might help in propagating information faster.</a:t>
            </a:r>
          </a:p>
          <a:p>
            <a:r>
              <a:rPr lang="en-GB" dirty="0" err="1"/>
              <a:t>ResNet</a:t>
            </a:r>
            <a:r>
              <a:rPr lang="en-GB" dirty="0"/>
              <a:t> as a case study.</a:t>
            </a:r>
          </a:p>
          <a:p>
            <a:endParaRPr lang="en-GB" dirty="0"/>
          </a:p>
          <a:p>
            <a:r>
              <a:rPr lang="en-SG" dirty="0"/>
              <a:t>Using other models such as VGG, Inception </a:t>
            </a:r>
            <a:r>
              <a:rPr lang="en-SG" dirty="0" err="1"/>
              <a:t>vX</a:t>
            </a:r>
            <a:r>
              <a:rPr lang="en-SG" dirty="0"/>
              <a:t> (many CNNs in parallel), </a:t>
            </a:r>
            <a:r>
              <a:rPr lang="en-SG" dirty="0" err="1"/>
              <a:t>MobileNet</a:t>
            </a:r>
            <a:r>
              <a:rPr lang="en-SG" dirty="0"/>
              <a:t>, </a:t>
            </a:r>
            <a:r>
              <a:rPr lang="en-SG" dirty="0" err="1"/>
              <a:t>EfficientNet</a:t>
            </a:r>
            <a:r>
              <a:rPr lang="en-SG" dirty="0"/>
              <a:t>, </a:t>
            </a:r>
            <a:r>
              <a:rPr lang="en-SG" dirty="0" err="1"/>
              <a:t>ensembling</a:t>
            </a:r>
            <a:r>
              <a:rPr lang="en-SG" dirty="0"/>
              <a:t>, etc.</a:t>
            </a:r>
          </a:p>
          <a:p>
            <a:r>
              <a:rPr lang="en-SG" dirty="0" err="1"/>
              <a:t>SotA</a:t>
            </a:r>
            <a:r>
              <a:rPr lang="en-SG" dirty="0"/>
              <a:t> on CV (graph with all models perf vs size), and what to expect from T7 CV course.</a:t>
            </a:r>
          </a:p>
          <a:p>
            <a:r>
              <a:rPr lang="en-SG" dirty="0"/>
              <a:t>E.g., Object detection, bounding boxes, YOLO, Siamese networks, triplet loss, neural style transfers, etc.</a:t>
            </a:r>
          </a:p>
        </p:txBody>
      </p:sp>
    </p:spTree>
    <p:extLst>
      <p:ext uri="{BB962C8B-B14F-4D97-AF65-F5344CB8AC3E}">
        <p14:creationId xmlns:p14="http://schemas.microsoft.com/office/powerpoint/2010/main" val="34191711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6BB8-78FC-8E07-7A26-EB7FEFDA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1D sequence datatype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A0FF-28BA-DD0B-03F8-080715E5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 study: wall street predictions</a:t>
            </a:r>
          </a:p>
          <a:p>
            <a:r>
              <a:rPr lang="en-SG" dirty="0"/>
              <a:t>Notations and the concept of time in data.</a:t>
            </a:r>
          </a:p>
          <a:p>
            <a:r>
              <a:rPr lang="en-SG" dirty="0"/>
              <a:t>Analogy for neighbourhood, as in images.</a:t>
            </a:r>
          </a:p>
          <a:p>
            <a:endParaRPr lang="en-SG" dirty="0"/>
          </a:p>
          <a:p>
            <a:r>
              <a:rPr lang="en-SG" dirty="0"/>
              <a:t>Another example, for later: the infamous field of NLP and its insane problems (week 9)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8375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4F5A-4E18-9863-FAC1-559D5BB1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1D convolutions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6F69-97D6-EC77-37EB-776F0F22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1D convolution operation and its implementation in </a:t>
            </a:r>
            <a:r>
              <a:rPr lang="en-GB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How the 1D CNN operation helps in carrying information through time and exploit neighbourhood/proximity in time.</a:t>
            </a:r>
          </a:p>
          <a:p>
            <a:endParaRPr lang="en-SG" dirty="0"/>
          </a:p>
          <a:p>
            <a:r>
              <a:rPr lang="en-SG" dirty="0"/>
              <a:t>From 1D CNN to RNNs in the case of Sequence Processing</a:t>
            </a:r>
          </a:p>
          <a:p>
            <a:r>
              <a:rPr lang="en-SG" dirty="0"/>
              <a:t>Sequence Processing definition.</a:t>
            </a:r>
          </a:p>
          <a:p>
            <a:r>
              <a:rPr lang="en-SG" dirty="0"/>
              <a:t>A basic RNN as DNNs in parallel using final output to predict binary.</a:t>
            </a:r>
          </a:p>
          <a:p>
            <a:r>
              <a:rPr lang="en-SG" dirty="0"/>
              <a:t>Carrying information by concatenating it with the next input.</a:t>
            </a:r>
          </a:p>
          <a:p>
            <a:endParaRPr lang="en-S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3513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914D-20B7-C482-4B3B-98908BF6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and backward propagation in a basic RNN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A27C-59A0-0379-2BD6-A597652F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052"/>
          </a:xfrm>
        </p:spPr>
        <p:txBody>
          <a:bodyPr/>
          <a:lstStyle/>
          <a:p>
            <a:r>
              <a:rPr lang="en-GB" dirty="0"/>
              <a:t>Forward propagation is pretty straightforward.</a:t>
            </a:r>
          </a:p>
          <a:p>
            <a:r>
              <a:rPr lang="en-GB" dirty="0"/>
              <a:t>The computation graph slightly changes, but still ok.</a:t>
            </a:r>
          </a:p>
          <a:p>
            <a:r>
              <a:rPr lang="en-GB" dirty="0"/>
              <a:t>Input and memory gates definition.</a:t>
            </a:r>
          </a:p>
          <a:p>
            <a:endParaRPr lang="en-GB" dirty="0"/>
          </a:p>
          <a:p>
            <a:r>
              <a:rPr lang="en-GB" dirty="0"/>
              <a:t>Backpropagation however requires more work to “backpropagate through time”.</a:t>
            </a:r>
          </a:p>
          <a:p>
            <a:r>
              <a:rPr lang="en-GB" dirty="0"/>
              <a:t>Using the chain rule.</a:t>
            </a:r>
          </a:p>
          <a:p>
            <a:r>
              <a:rPr lang="en-SG" dirty="0"/>
              <a:t>The problem of vanishing and exploding gradients in RNNs (this, again!) and how to spot/fix them.</a:t>
            </a:r>
          </a:p>
        </p:txBody>
      </p:sp>
    </p:spTree>
    <p:extLst>
      <p:ext uri="{BB962C8B-B14F-4D97-AF65-F5344CB8AC3E}">
        <p14:creationId xmlns:p14="http://schemas.microsoft.com/office/powerpoint/2010/main" val="42260717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7AE-6EEF-E09A-C7DC-FA0CF698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GRU and LSTM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18DA-A424-0829-4160-0D5144C8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Learning about how much importance to give to input or memory.</a:t>
            </a:r>
          </a:p>
          <a:p>
            <a:endParaRPr lang="en-GB" dirty="0"/>
          </a:p>
          <a:p>
            <a:r>
              <a:rPr lang="en-GB" dirty="0"/>
              <a:t>GRU definition, formula and implementation.</a:t>
            </a:r>
          </a:p>
          <a:p>
            <a:r>
              <a:rPr lang="en-GB" dirty="0"/>
              <a:t>Reasons behind the activation functions and formulas.</a:t>
            </a:r>
          </a:p>
          <a:p>
            <a:endParaRPr lang="en-GB" dirty="0"/>
          </a:p>
          <a:p>
            <a:r>
              <a:rPr lang="en-GB" dirty="0"/>
              <a:t>LSTM definition, formula and implementation.</a:t>
            </a:r>
          </a:p>
          <a:p>
            <a:r>
              <a:rPr lang="en-GB" dirty="0"/>
              <a:t>Reasons behind the activation functions and gates formulas.</a:t>
            </a:r>
          </a:p>
          <a:p>
            <a:r>
              <a:rPr lang="en-GB" dirty="0"/>
              <a:t>How it helps with the vanishing gradient problem.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38479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4336-468A-F11D-9A78-3FBF61C2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RNNs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E642-ECCA-61F2-2393-C8E43132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PyTorch</a:t>
            </a:r>
            <a:r>
              <a:rPr lang="en-GB" dirty="0"/>
              <a:t> to implement LSTMs</a:t>
            </a:r>
          </a:p>
          <a:p>
            <a:r>
              <a:rPr lang="en-GB"/>
              <a:t>Demo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Bi-directional RNNs</a:t>
            </a:r>
          </a:p>
          <a:p>
            <a:r>
              <a:rPr lang="en-GB" dirty="0"/>
              <a:t>RNNs do not have to go from left to right, they can go the other way, or even both ways.</a:t>
            </a:r>
          </a:p>
          <a:p>
            <a:r>
              <a:rPr lang="en-GB" dirty="0"/>
              <a:t>An example of task in sentence prediction (or a better one?)</a:t>
            </a:r>
          </a:p>
          <a:p>
            <a:endParaRPr lang="en-GB" dirty="0"/>
          </a:p>
          <a:p>
            <a:pPr marL="0" indent="0">
              <a:buNone/>
            </a:pPr>
            <a:r>
              <a:rPr lang="en-SG" dirty="0"/>
              <a:t>Deep RNNs</a:t>
            </a:r>
          </a:p>
          <a:p>
            <a:r>
              <a:rPr lang="en-SG" dirty="0"/>
              <a:t>Logic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60050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3F39-3714-4503-D4AF-F287A124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sequences are outputs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59CF-4412-015D-CACB-449F9DC8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How to produce a sequence as an output with RNNs</a:t>
            </a:r>
          </a:p>
          <a:p>
            <a:r>
              <a:rPr lang="en-GB" dirty="0"/>
              <a:t>The case of sequence to sequence models</a:t>
            </a:r>
          </a:p>
          <a:p>
            <a:r>
              <a:rPr lang="en-GB" dirty="0"/>
              <a:t>Typical examples of Seq2Seq problems (translation, chatbots, etc.)</a:t>
            </a:r>
          </a:p>
          <a:p>
            <a:endParaRPr lang="en-GB" dirty="0"/>
          </a:p>
          <a:p>
            <a:r>
              <a:rPr lang="en-GB" dirty="0"/>
              <a:t>Advanced architectures might mix concepts</a:t>
            </a:r>
          </a:p>
          <a:p>
            <a:r>
              <a:rPr lang="en-GB" dirty="0"/>
              <a:t>For instance, image captioning (start from image -&gt; CNN, produce a vector to describe said image -&gt; MLP, and use an RNN to produce a caption/sentence describing this image -&gt; RNN).</a:t>
            </a:r>
          </a:p>
          <a:p>
            <a:r>
              <a:rPr lang="en-GB" dirty="0"/>
              <a:t>Prior to the embedding problem, to be discussed in W9</a:t>
            </a:r>
          </a:p>
          <a:p>
            <a:r>
              <a:rPr lang="en-GB" dirty="0"/>
              <a:t>Introduction to mini-project.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533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F432-384E-0E63-A415-3C6F159D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PyTorch</a:t>
            </a:r>
            <a:r>
              <a:rPr lang="en-GB" dirty="0"/>
              <a:t> as the chosen framework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0069-2E75-BE38-DE3D-60C04B3D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different frameworks</a:t>
            </a:r>
          </a:p>
          <a:p>
            <a:r>
              <a:rPr lang="en-GB" dirty="0"/>
              <a:t>Trends on frameworks</a:t>
            </a:r>
          </a:p>
          <a:p>
            <a:r>
              <a:rPr lang="en-GB" dirty="0"/>
              <a:t>Why </a:t>
            </a:r>
            <a:r>
              <a:rPr lang="en-GB" dirty="0" err="1"/>
              <a:t>PyTorch</a:t>
            </a:r>
            <a:r>
              <a:rPr lang="en-GB" dirty="0"/>
              <a:t> is preferred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531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D478-9573-F88C-68D7-7950C97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</a:t>
            </a:r>
            <a:r>
              <a:rPr lang="en-GB" dirty="0" err="1"/>
              <a:t>PyTorch</a:t>
            </a:r>
            <a:r>
              <a:rPr lang="en-GB" dirty="0"/>
              <a:t> and enable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828E-42C8-1E65-6B37-99BFB25B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pytorch</a:t>
            </a:r>
            <a:r>
              <a:rPr lang="en-GB" dirty="0"/>
              <a:t> and dependencies</a:t>
            </a:r>
          </a:p>
          <a:p>
            <a:r>
              <a:rPr lang="en-GB" dirty="0"/>
              <a:t>Check if your GPU is enabling CUDA or not</a:t>
            </a:r>
          </a:p>
          <a:p>
            <a:r>
              <a:rPr lang="en-GB" dirty="0"/>
              <a:t>Installing CUDA</a:t>
            </a:r>
            <a:endParaRPr lang="en-SG" dirty="0"/>
          </a:p>
          <a:p>
            <a:r>
              <a:rPr lang="en-SG" dirty="0"/>
              <a:t>Hello world to check CUDA</a:t>
            </a:r>
          </a:p>
          <a:p>
            <a:endParaRPr lang="en-SG" dirty="0"/>
          </a:p>
          <a:p>
            <a:r>
              <a:rPr lang="en-SG" dirty="0"/>
              <a:t>Why run stuff on GPU instead of CPU will rapidly become necessary</a:t>
            </a:r>
          </a:p>
          <a:p>
            <a:r>
              <a:rPr lang="en-SG" dirty="0"/>
              <a:t>What to do if you cannot afford a high-GPU laptop (AWS credits?)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28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9A27-171D-6794-5C7C-3D30AF92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AI, ML, NN and DL differences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F3D1-595D-1429-6FD7-E1699D00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Important concepts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798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3010</Words>
  <Application>Microsoft Office PowerPoint</Application>
  <PresentationFormat>Widescreen</PresentationFormat>
  <Paragraphs>410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Calibri Light</vt:lpstr>
      <vt:lpstr>Office Theme</vt:lpstr>
      <vt:lpstr>DL ideas</vt:lpstr>
      <vt:lpstr>About instructor and TA</vt:lpstr>
      <vt:lpstr>Skills needed for the course</vt:lpstr>
      <vt:lpstr>Syllabus (week by week explanation)</vt:lpstr>
      <vt:lpstr>The way I teach things</vt:lpstr>
      <vt:lpstr>Grading</vt:lpstr>
      <vt:lpstr>PyTorch as the chosen framework</vt:lpstr>
      <vt:lpstr>How to install PyTorch and enable CUDA</vt:lpstr>
      <vt:lpstr>AI, ML, NN and DL differences</vt:lpstr>
      <vt:lpstr>The 5 parameters of a ML problem</vt:lpstr>
      <vt:lpstr>A few examples of ML problems</vt:lpstr>
      <vt:lpstr>A starting point for ML and DL</vt:lpstr>
      <vt:lpstr>Linear regression as a least square regression problem</vt:lpstr>
      <vt:lpstr>Solving the linear MSE regression problem</vt:lpstr>
      <vt:lpstr>A visual explanation for w and b parameters</vt:lpstr>
      <vt:lpstr>The need for a train/test set</vt:lpstr>
      <vt:lpstr>On the polynomial regression </vt:lpstr>
      <vt:lpstr>Recap slide on overfitting vs underfitting</vt:lpstr>
      <vt:lpstr>Data must follow complexity of the model</vt:lpstr>
      <vt:lpstr>From polynomial regression to multiparameter regression</vt:lpstr>
      <vt:lpstr>Derivatives, gradients and backprop</vt:lpstr>
      <vt:lpstr>Reminder on gradients</vt:lpstr>
      <vt:lpstr>From linear to ridge regression</vt:lpstr>
      <vt:lpstr>From linear regression to (binary) logistic regression for (binary) classification</vt:lpstr>
      <vt:lpstr>Combining everything in logistic regression</vt:lpstr>
      <vt:lpstr>Deriving the logistic loss function</vt:lpstr>
      <vt:lpstr>Discussion about biology and neurons</vt:lpstr>
      <vt:lpstr>Shallow NN</vt:lpstr>
      <vt:lpstr>What happens if we do not have activation functions on all neurons?</vt:lpstr>
      <vt:lpstr>Discussing possible activation functions</vt:lpstr>
      <vt:lpstr>Show that Shallow NNs are good</vt:lpstr>
      <vt:lpstr>Possible initializations</vt:lpstr>
      <vt:lpstr>Gradients, gradient descent, computation graph definitions, backprop concept</vt:lpstr>
      <vt:lpstr>Training curves/Performance metrics</vt:lpstr>
      <vt:lpstr>Tensor (what are they)</vt:lpstr>
      <vt:lpstr>Conversions Numpy &lt;-&gt; Tensors</vt:lpstr>
      <vt:lpstr>Algebraic operations on tensors</vt:lpstr>
      <vt:lpstr>A quick word about broadcasting and vectorizing operations</vt:lpstr>
      <vt:lpstr>Defining a data loader</vt:lpstr>
      <vt:lpstr>Creating a basic NN in PyTorch</vt:lpstr>
      <vt:lpstr>Backpropagation</vt:lpstr>
      <vt:lpstr>The autograd, aka as PyTorch’s beast</vt:lpstr>
      <vt:lpstr>Moving from shallow to deep</vt:lpstr>
      <vt:lpstr>Deep NNs</vt:lpstr>
      <vt:lpstr>Layers in PyTorch</vt:lpstr>
      <vt:lpstr>DNNs forward/backward props</vt:lpstr>
      <vt:lpstr>Vanishing and exploding gradient problems</vt:lpstr>
      <vt:lpstr>Good practices of DNN projects</vt:lpstr>
      <vt:lpstr>Good practices of DNN projects</vt:lpstr>
      <vt:lpstr>Good practices of DNN projects</vt:lpstr>
      <vt:lpstr>Good practices of DNN projects</vt:lpstr>
      <vt:lpstr>Mini-batches gradient descent</vt:lpstr>
      <vt:lpstr>Adding momentum to GD</vt:lpstr>
      <vt:lpstr>On learning rate decay</vt:lpstr>
      <vt:lpstr>Combining all concepts into a great-GD</vt:lpstr>
      <vt:lpstr>Images as a data type</vt:lpstr>
      <vt:lpstr>Typical operations on images</vt:lpstr>
      <vt:lpstr>Convolution layer implementation</vt:lpstr>
      <vt:lpstr>DNNs vs CNNs in MNIST classification</vt:lpstr>
      <vt:lpstr>Training CNNs and transfer learning</vt:lpstr>
      <vt:lpstr>The pooling operation</vt:lpstr>
      <vt:lpstr>The case of data augmentation</vt:lpstr>
      <vt:lpstr>Why study typical CNN architectures</vt:lpstr>
      <vt:lpstr>The 1D sequence datatype</vt:lpstr>
      <vt:lpstr>Using 1D convolutions</vt:lpstr>
      <vt:lpstr>Forward and backward propagation in a basic RNN</vt:lpstr>
      <vt:lpstr>The GRU and LSTM models</vt:lpstr>
      <vt:lpstr>Advanced RNNs</vt:lpstr>
      <vt:lpstr>When sequences are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ideas</dc:title>
  <dc:creator>Matthieu DE MARI</dc:creator>
  <cp:lastModifiedBy>Matthieu DE MARI</cp:lastModifiedBy>
  <cp:revision>1</cp:revision>
  <dcterms:created xsi:type="dcterms:W3CDTF">2022-11-14T08:30:58Z</dcterms:created>
  <dcterms:modified xsi:type="dcterms:W3CDTF">2022-11-16T07:21:53Z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2022-11-14T08:31:03Z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79854d2f-b878-41dc-a80e-21e2a67317ec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