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77" r:id="rId2"/>
    <p:sldId id="257" r:id="rId3"/>
    <p:sldId id="346" r:id="rId4"/>
    <p:sldId id="267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D6D3CB8D-C5FE-4F85-97E1-008DE64A5D47}">
          <p14:sldIdLst>
            <p14:sldId id="377"/>
          </p14:sldIdLst>
        </p14:section>
        <p14:section name="I.1. Introduction" id="{2FD0FF71-F5FC-4EB7-B2CB-B31E4CBECD79}">
          <p14:sldIdLst>
            <p14:sldId id="257"/>
          </p14:sldIdLst>
        </p14:section>
        <p14:section name="Conclusion" id="{09807B6E-2B76-45C8-B103-96D5021B68A6}">
          <p14:sldIdLst>
            <p14:sldId id="346"/>
          </p14:sldIdLst>
        </p14:section>
        <p14:section name="References and watchlist" id="{217B8593-1CA5-408D-B198-A5E6ACAB5948}">
          <p14:sldIdLst>
            <p14:sldId id="267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92" autoAdjust="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8EE40018-26BD-4A7B-8D17-70AC8417C2D0}"/>
    <pc:docChg chg="undo custSel addSld delSld modSld addSection delSection modSection">
      <pc:chgData name="Matthieu De Mari" userId="dfb708c9-d8dc-439f-9a3b-c772bf4a311c" providerId="ADAL" clId="{8EE40018-26BD-4A7B-8D17-70AC8417C2D0}" dt="2022-11-16T06:55:05.435" v="67" actId="47"/>
      <pc:docMkLst>
        <pc:docMk/>
      </pc:docMkLst>
      <pc:sldChg chg="modSp mod">
        <pc:chgData name="Matthieu De Mari" userId="dfb708c9-d8dc-439f-9a3b-c772bf4a311c" providerId="ADAL" clId="{8EE40018-26BD-4A7B-8D17-70AC8417C2D0}" dt="2022-11-16T06:55:04.205" v="66" actId="20577"/>
        <pc:sldMkLst>
          <pc:docMk/>
          <pc:sldMk cId="3442501962" sldId="257"/>
        </pc:sldMkLst>
        <pc:spChg chg="mod">
          <ac:chgData name="Matthieu De Mari" userId="dfb708c9-d8dc-439f-9a3b-c772bf4a311c" providerId="ADAL" clId="{8EE40018-26BD-4A7B-8D17-70AC8417C2D0}" dt="2022-11-16T06:53:53.988" v="14" actId="20577"/>
          <ac:spMkLst>
            <pc:docMk/>
            <pc:sldMk cId="3442501962" sldId="257"/>
            <ac:spMk id="2" creationId="{49D40417-A4D3-4CE8-96E7-708E2439AE7B}"/>
          </ac:spMkLst>
        </pc:spChg>
        <pc:spChg chg="mod">
          <ac:chgData name="Matthieu De Mari" userId="dfb708c9-d8dc-439f-9a3b-c772bf4a311c" providerId="ADAL" clId="{8EE40018-26BD-4A7B-8D17-70AC8417C2D0}" dt="2022-11-16T06:55:04.205" v="66" actId="20577"/>
          <ac:spMkLst>
            <pc:docMk/>
            <pc:sldMk cId="3442501962" sldId="257"/>
            <ac:spMk id="3" creationId="{35995840-A9D9-479A-A34F-EA7DC229D38E}"/>
          </ac:spMkLst>
        </pc:spChg>
      </pc:sldChg>
      <pc:sldChg chg="del">
        <pc:chgData name="Matthieu De Mari" userId="dfb708c9-d8dc-439f-9a3b-c772bf4a311c" providerId="ADAL" clId="{8EE40018-26BD-4A7B-8D17-70AC8417C2D0}" dt="2022-11-16T06:54:01.441" v="17" actId="47"/>
        <pc:sldMkLst>
          <pc:docMk/>
          <pc:sldMk cId="3556835968" sldId="261"/>
        </pc:sldMkLst>
      </pc:sldChg>
      <pc:sldChg chg="modSp mod">
        <pc:chgData name="Matthieu De Mari" userId="dfb708c9-d8dc-439f-9a3b-c772bf4a311c" providerId="ADAL" clId="{8EE40018-26BD-4A7B-8D17-70AC8417C2D0}" dt="2022-11-16T06:54:47.612" v="47" actId="20577"/>
        <pc:sldMkLst>
          <pc:docMk/>
          <pc:sldMk cId="1893873068" sldId="266"/>
        </pc:sldMkLst>
        <pc:spChg chg="mod">
          <ac:chgData name="Matthieu De Mari" userId="dfb708c9-d8dc-439f-9a3b-c772bf4a311c" providerId="ADAL" clId="{8EE40018-26BD-4A7B-8D17-70AC8417C2D0}" dt="2022-11-16T06:54:47.612" v="47" actId="20577"/>
          <ac:spMkLst>
            <pc:docMk/>
            <pc:sldMk cId="1893873068" sldId="266"/>
            <ac:spMk id="5" creationId="{7D0CB248-82F3-414A-84E4-14EF63C7FB27}"/>
          </ac:spMkLst>
        </pc:spChg>
      </pc:sldChg>
      <pc:sldChg chg="modSp mod">
        <pc:chgData name="Matthieu De Mari" userId="dfb708c9-d8dc-439f-9a3b-c772bf4a311c" providerId="ADAL" clId="{8EE40018-26BD-4A7B-8D17-70AC8417C2D0}" dt="2022-11-16T06:54:56.797" v="60" actId="20577"/>
        <pc:sldMkLst>
          <pc:docMk/>
          <pc:sldMk cId="3880949074" sldId="267"/>
        </pc:sldMkLst>
        <pc:spChg chg="mod">
          <ac:chgData name="Matthieu De Mari" userId="dfb708c9-d8dc-439f-9a3b-c772bf4a311c" providerId="ADAL" clId="{8EE40018-26BD-4A7B-8D17-70AC8417C2D0}" dt="2022-11-16T06:54:56.797" v="60" actId="20577"/>
          <ac:spMkLst>
            <pc:docMk/>
            <pc:sldMk cId="3880949074" sldId="267"/>
            <ac:spMk id="3" creationId="{C71C8DD6-14D1-44DF-9843-EFEDF44E39A2}"/>
          </ac:spMkLst>
        </pc:spChg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969289828" sldId="271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543657650" sldId="273"/>
        </pc:sldMkLst>
      </pc:sldChg>
      <pc:sldChg chg="del">
        <pc:chgData name="Matthieu De Mari" userId="dfb708c9-d8dc-439f-9a3b-c772bf4a311c" providerId="ADAL" clId="{8EE40018-26BD-4A7B-8D17-70AC8417C2D0}" dt="2022-11-16T06:54:01.441" v="17" actId="47"/>
        <pc:sldMkLst>
          <pc:docMk/>
          <pc:sldMk cId="3687792543" sldId="275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1852878019" sldId="276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355509003" sldId="278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3873470932" sldId="280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3477464442" sldId="281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4219540979" sldId="282"/>
        </pc:sldMkLst>
      </pc:sldChg>
      <pc:sldChg chg="modSp del mod">
        <pc:chgData name="Matthieu De Mari" userId="dfb708c9-d8dc-439f-9a3b-c772bf4a311c" providerId="ADAL" clId="{8EE40018-26BD-4A7B-8D17-70AC8417C2D0}" dt="2022-11-16T06:55:05.435" v="67" actId="47"/>
        <pc:sldMkLst>
          <pc:docMk/>
          <pc:sldMk cId="2071167148" sldId="284"/>
        </pc:sldMkLst>
        <pc:spChg chg="mod">
          <ac:chgData name="Matthieu De Mari" userId="dfb708c9-d8dc-439f-9a3b-c772bf4a311c" providerId="ADAL" clId="{8EE40018-26BD-4A7B-8D17-70AC8417C2D0}" dt="2022-11-16T06:53:55.915" v="16" actId="20577"/>
          <ac:spMkLst>
            <pc:docMk/>
            <pc:sldMk cId="2071167148" sldId="284"/>
            <ac:spMk id="2" creationId="{49D40417-A4D3-4CE8-96E7-708E2439AE7B}"/>
          </ac:spMkLst>
        </pc:spChg>
        <pc:spChg chg="mod">
          <ac:chgData name="Matthieu De Mari" userId="dfb708c9-d8dc-439f-9a3b-c772bf4a311c" providerId="ADAL" clId="{8EE40018-26BD-4A7B-8D17-70AC8417C2D0}" dt="2022-11-16T06:55:01.339" v="63" actId="20577"/>
          <ac:spMkLst>
            <pc:docMk/>
            <pc:sldMk cId="2071167148" sldId="284"/>
            <ac:spMk id="3" creationId="{35995840-A9D9-479A-A34F-EA7DC229D38E}"/>
          </ac:spMkLst>
        </pc:spChg>
      </pc:sldChg>
      <pc:sldChg chg="del">
        <pc:chgData name="Matthieu De Mari" userId="dfb708c9-d8dc-439f-9a3b-c772bf4a311c" providerId="ADAL" clId="{8EE40018-26BD-4A7B-8D17-70AC8417C2D0}" dt="2022-11-16T06:54:14.637" v="28" actId="47"/>
        <pc:sldMkLst>
          <pc:docMk/>
          <pc:sldMk cId="3743280645" sldId="285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2640130553" sldId="286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3356285317" sldId="289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473860244" sldId="290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290213158" sldId="291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3717810270" sldId="292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2783948156" sldId="293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4179829315" sldId="294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709624762" sldId="295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576857052" sldId="297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1885656403" sldId="298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3768793426" sldId="299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902380433" sldId="300"/>
        </pc:sldMkLst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2202284175" sldId="301"/>
        </pc:sldMkLst>
      </pc:sldChg>
      <pc:sldChg chg="del">
        <pc:chgData name="Matthieu De Mari" userId="dfb708c9-d8dc-439f-9a3b-c772bf4a311c" providerId="ADAL" clId="{8EE40018-26BD-4A7B-8D17-70AC8417C2D0}" dt="2022-11-16T06:54:09.190" v="24" actId="47"/>
        <pc:sldMkLst>
          <pc:docMk/>
          <pc:sldMk cId="1547433389" sldId="302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3335250243" sldId="303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349456406" sldId="305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1917974936" sldId="307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2278752964" sldId="309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3317882412" sldId="310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3051144984" sldId="311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666448182" sldId="313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1701431758" sldId="314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1813469429" sldId="315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619476332" sldId="316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133188960" sldId="317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913491245" sldId="318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69927457" sldId="319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868347224" sldId="320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2901421326" sldId="321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86318379" sldId="322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535785749" sldId="323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573807039" sldId="324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026304390" sldId="325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4144845603" sldId="326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2128704617" sldId="328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1228181526" sldId="329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1086607777" sldId="331"/>
        </pc:sldMkLst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3744088925" sldId="332"/>
        </pc:sldMkLst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1824898086" sldId="334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3704706604" sldId="335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503014896" sldId="336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757180629" sldId="338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251712844" sldId="339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000047863" sldId="341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607475250" sldId="342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202386436" sldId="343"/>
        </pc:sldMkLst>
      </pc:sldChg>
      <pc:sldChg chg="del">
        <pc:chgData name="Matthieu De Mari" userId="dfb708c9-d8dc-439f-9a3b-c772bf4a311c" providerId="ADAL" clId="{8EE40018-26BD-4A7B-8D17-70AC8417C2D0}" dt="2022-11-16T06:54:14.637" v="28" actId="47"/>
        <pc:sldMkLst>
          <pc:docMk/>
          <pc:sldMk cId="4222503966" sldId="345"/>
        </pc:sldMkLst>
      </pc:sldChg>
      <pc:sldChg chg="modSp add del mod">
        <pc:chgData name="Matthieu De Mari" userId="dfb708c9-d8dc-439f-9a3b-c772bf4a311c" providerId="ADAL" clId="{8EE40018-26BD-4A7B-8D17-70AC8417C2D0}" dt="2022-11-16T06:54:26.067" v="39" actId="20577"/>
        <pc:sldMkLst>
          <pc:docMk/>
          <pc:sldMk cId="1036081419" sldId="346"/>
        </pc:sldMkLst>
        <pc:spChg chg="mod">
          <ac:chgData name="Matthieu De Mari" userId="dfb708c9-d8dc-439f-9a3b-c772bf4a311c" providerId="ADAL" clId="{8EE40018-26BD-4A7B-8D17-70AC8417C2D0}" dt="2022-11-16T06:54:19.175" v="32" actId="20577"/>
          <ac:spMkLst>
            <pc:docMk/>
            <pc:sldMk cId="1036081419" sldId="346"/>
            <ac:spMk id="2" creationId="{11A08BA8-9DEC-4471-8590-434E8D8BB4A0}"/>
          </ac:spMkLst>
        </pc:spChg>
        <pc:spChg chg="mod">
          <ac:chgData name="Matthieu De Mari" userId="dfb708c9-d8dc-439f-9a3b-c772bf4a311c" providerId="ADAL" clId="{8EE40018-26BD-4A7B-8D17-70AC8417C2D0}" dt="2022-11-16T06:54:21.725" v="35" actId="20577"/>
          <ac:spMkLst>
            <pc:docMk/>
            <pc:sldMk cId="1036081419" sldId="346"/>
            <ac:spMk id="3" creationId="{47E3549C-D723-41E6-8478-270ACE043694}"/>
          </ac:spMkLst>
        </pc:spChg>
        <pc:spChg chg="mod">
          <ac:chgData name="Matthieu De Mari" userId="dfb708c9-d8dc-439f-9a3b-c772bf4a311c" providerId="ADAL" clId="{8EE40018-26BD-4A7B-8D17-70AC8417C2D0}" dt="2022-11-16T06:54:26.067" v="39" actId="20577"/>
          <ac:spMkLst>
            <pc:docMk/>
            <pc:sldMk cId="1036081419" sldId="346"/>
            <ac:spMk id="4" creationId="{7E420A50-DCDA-4FEF-986F-775F53063E3A}"/>
          </ac:spMkLst>
        </pc:spChg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902606749" sldId="350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008855396" sldId="352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005123530" sldId="353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04430080" sldId="354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530765258" sldId="355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900566505" sldId="356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51041797" sldId="357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341017383" sldId="358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843036564" sldId="360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1543635220" sldId="363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467323081" sldId="364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557491043" sldId="365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30137941" sldId="366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759705435" sldId="367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3578341878" sldId="368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979488587" sldId="369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954723006" sldId="371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1007393074" sldId="372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4039951211" sldId="373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3074715825" sldId="374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1113800729" sldId="376"/>
        </pc:sldMkLst>
      </pc:sldChg>
      <pc:sldChg chg="modSp mod">
        <pc:chgData name="Matthieu De Mari" userId="dfb708c9-d8dc-439f-9a3b-c772bf4a311c" providerId="ADAL" clId="{8EE40018-26BD-4A7B-8D17-70AC8417C2D0}" dt="2022-11-16T06:53:49.572" v="12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8EE40018-26BD-4A7B-8D17-70AC8417C2D0}" dt="2022-11-16T06:53:49.572" v="12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2236780210" sldId="378"/>
        </pc:sldMkLst>
      </pc:sldChg>
      <pc:sldChg chg="del">
        <pc:chgData name="Matthieu De Mari" userId="dfb708c9-d8dc-439f-9a3b-c772bf4a311c" providerId="ADAL" clId="{8EE40018-26BD-4A7B-8D17-70AC8417C2D0}" dt="2022-11-16T06:54:09.190" v="24" actId="47"/>
        <pc:sldMkLst>
          <pc:docMk/>
          <pc:sldMk cId="3686470996" sldId="379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2665897880" sldId="380"/>
        </pc:sldMkLst>
      </pc:sldChg>
      <pc:sldChg chg="del">
        <pc:chgData name="Matthieu De Mari" userId="dfb708c9-d8dc-439f-9a3b-c772bf4a311c" providerId="ADAL" clId="{8EE40018-26BD-4A7B-8D17-70AC8417C2D0}" dt="2022-11-16T06:54:42.327" v="41" actId="47"/>
        <pc:sldMkLst>
          <pc:docMk/>
          <pc:sldMk cId="1174542860" sldId="381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70210852" sldId="382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3654187078" sldId="383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145882535" sldId="384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609241577" sldId="385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2448415676" sldId="387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993695443" sldId="388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3051477034" sldId="389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2663658166" sldId="390"/>
        </pc:sldMkLst>
      </pc:sldChg>
      <pc:sldChg chg="del">
        <pc:chgData name="Matthieu De Mari" userId="dfb708c9-d8dc-439f-9a3b-c772bf4a311c" providerId="ADAL" clId="{8EE40018-26BD-4A7B-8D17-70AC8417C2D0}" dt="2022-11-16T06:54:39.791" v="40" actId="47"/>
        <pc:sldMkLst>
          <pc:docMk/>
          <pc:sldMk cId="1682911312" sldId="391"/>
        </pc:sldMkLst>
      </pc:sldChg>
    </pc:docChg>
  </pc:docChgLst>
  <pc:docChgLst>
    <pc:chgData name="Matthieu De Mari" userId="dfb708c9-d8dc-439f-9a3b-c772bf4a311c" providerId="ADAL" clId="{1002CE28-12E1-453F-8E06-90F32FAF9697}"/>
    <pc:docChg chg="mod delSld modSld sldOrd modMainMaster delSection modSection">
      <pc:chgData name="Matthieu De Mari" userId="dfb708c9-d8dc-439f-9a3b-c772bf4a311c" providerId="ADAL" clId="{1002CE28-12E1-453F-8E06-90F32FAF9697}" dt="2022-10-19T06:32:13.307" v="17" actId="20577"/>
      <pc:docMkLst>
        <pc:docMk/>
      </pc:docMkLst>
      <pc:sldChg chg="modSp del mod">
        <pc:chgData name="Matthieu De Mari" userId="dfb708c9-d8dc-439f-9a3b-c772bf4a311c" providerId="ADAL" clId="{1002CE28-12E1-453F-8E06-90F32FAF9697}" dt="2022-10-19T06:32:10.067" v="8" actId="47"/>
        <pc:sldMkLst>
          <pc:docMk/>
          <pc:sldMk cId="4221035150" sldId="256"/>
        </pc:sldMkLst>
        <pc:spChg chg="mod">
          <ac:chgData name="Matthieu De Mari" userId="dfb708c9-d8dc-439f-9a3b-c772bf4a311c" providerId="ADAL" clId="{1002CE28-12E1-453F-8E06-90F32FAF9697}" dt="2022-10-19T06:31:01.123" v="4" actId="20577"/>
          <ac:spMkLst>
            <pc:docMk/>
            <pc:sldMk cId="4221035150" sldId="256"/>
            <ac:spMk id="3" creationId="{816ABDE1-A047-4B53-92F2-67282914DD77}"/>
          </ac:spMkLst>
        </pc:spChg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2169851104" sldId="258"/>
        </pc:sldMkLst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1814682152" sldId="259"/>
        </pc:sldMkLst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753975277" sldId="260"/>
        </pc:sldMkLst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968033501" sldId="268"/>
        </pc:sldMkLst>
      </pc:sldChg>
      <pc:sldChg chg="modSp mod ord">
        <pc:chgData name="Matthieu De Mari" userId="dfb708c9-d8dc-439f-9a3b-c772bf4a311c" providerId="ADAL" clId="{1002CE28-12E1-453F-8E06-90F32FAF9697}" dt="2022-10-19T06:32:13.307" v="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1002CE28-12E1-453F-8E06-90F32FAF9697}" dt="2022-10-19T06:32:13.307" v="17" actId="20577"/>
          <ac:spMkLst>
            <pc:docMk/>
            <pc:sldMk cId="1040156172" sldId="377"/>
            <ac:spMk id="3" creationId="{816ABDE1-A047-4B53-92F2-67282914DD77}"/>
          </ac:spMkLst>
        </pc:spChg>
      </pc:sldChg>
      <pc:sldMasterChg chg="addSp mod">
        <pc:chgData name="Matthieu De Mari" userId="dfb708c9-d8dc-439f-9a3b-c772bf4a311c" providerId="ADAL" clId="{1002CE28-12E1-453F-8E06-90F32FAF9697}" dt="2022-10-19T06:30:58.618" v="0" actId="33475"/>
        <pc:sldMasterMkLst>
          <pc:docMk/>
          <pc:sldMasterMk cId="2168708284" sldId="2147483648"/>
        </pc:sldMasterMkLst>
        <pc:spChg chg="add">
          <ac:chgData name="Matthieu De Mari" userId="dfb708c9-d8dc-439f-9a3b-c772bf4a311c" providerId="ADAL" clId="{1002CE28-12E1-453F-8E06-90F32FAF9697}" dt="2022-10-19T06:30:58.618" v="0" actId="33475"/>
          <ac:spMkLst>
            <pc:docMk/>
            <pc:sldMasterMk cId="2168708284" sldId="2147483648"/>
            <ac:spMk id="9" creationId="{27504F79-603A-6F7A-93E7-C9CABA0FF303}"/>
          </ac:spMkLst>
        </pc:spChg>
        <pc:spChg chg="add">
          <ac:chgData name="Matthieu De Mari" userId="dfb708c9-d8dc-439f-9a3b-c772bf4a311c" providerId="ADAL" clId="{1002CE28-12E1-453F-8E06-90F32FAF9697}" dt="2022-10-19T06:30:58.618" v="0" actId="33475"/>
          <ac:spMkLst>
            <pc:docMk/>
            <pc:sldMasterMk cId="2168708284" sldId="2147483648"/>
            <ac:spMk id="10" creationId="{99872183-7F29-FB0F-D3D7-53204406A33F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78373-EB31-4867-8CF0-FA31364748A5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DF365-F842-4E76-AC24-5BC5382A0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812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4AD2-5DFB-40B9-9046-538F457C2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9AB4D-C9BD-4804-BAD4-30ABC21BB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16BA0-299B-403D-BF6F-22CAD586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2CE3F-0F08-4DF3-A557-685AC26F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B7FD2-E7A4-40C9-9DA4-17033504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60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0483-1596-4673-8A29-254D3DC8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DE429-CA08-4265-9A4D-51FDC7FA5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84A7-7EB0-4711-BB58-4DD3DBAC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41F78-0B35-41BE-A0A9-4586BE47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6E482-F592-48F9-83BC-62EB3DB5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94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61B4E-3627-4AD6-AD20-F32FAFBDA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8BF35-5935-4E82-A1F8-08337A4DA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BD791-DE7C-49E1-A341-84D81473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D9CCE-A99B-4CBA-91FF-4D46A3F5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CAD09-2925-4932-B93A-FF27DE64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9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B31A-FA50-4DA2-9315-474283DE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3FCD2-8B77-4AF4-8080-624AD9E7F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1587F-CECC-48E1-9033-F4999208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BEDBB-8F3E-4349-BF02-8BA4BFA4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49832-CE42-4D03-89CE-BF86C228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4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41B7-69A0-4F98-A4F1-934086E8E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4F2BF-824A-433E-A1B8-AA04DCB3E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03A02-257B-42F0-BF28-1777F5C4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A73EA-09DC-41D8-B62F-461F7383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0A76A-6E9C-414F-B980-FF95D8BC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84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12A8-E7BA-4E8E-9357-A40BF42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B368D-1AC8-401B-8D15-AB5F2DF52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54FE0-C058-43CC-8FAE-A8FF7FC43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EDAEE-3329-419E-908B-25F1A6C1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F37E1-EFD9-4926-903C-A8F3F36F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BFE49-D09A-40E3-8D45-D54CF140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78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6ACB-47EB-4233-8485-0DBCD479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1BCCC-D7D1-44A6-85A4-5F35671D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4D018-9C08-4325-8DE0-27765125B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54B92-6EF5-4DC3-8819-3BB914D08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DEE04-4503-4C98-A54E-5B4414DE4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82F25-2B9E-401E-842E-29906523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4412F-03BB-4180-96FC-5FFE79C5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4B694-771E-4D77-A094-AE6844AC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76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B0B5-CEFD-42FE-80F6-946D1879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38384-0D5D-4181-9005-8843908C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3C4F2-521E-43BA-978F-A744CDEB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24618-CDB0-4673-AF57-77A81FE6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38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B6684-ECAC-47C6-9E72-EC9A0F42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37DBC-C277-472E-BF47-6769C2B2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9D80B-7718-49DE-9803-FDF6ECAD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1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E5B7-A7F2-453D-9210-C132F794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81A54-3B44-49FD-9DFE-5C031AC3B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EDAA9-F86E-42B0-BCB5-FFBD8F9BD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E5CCE-232A-418F-BF54-FECCCBE5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0C79A-014C-4B02-9279-7EE20A51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E7691-D5FC-4182-9AE9-20D2EFC7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01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5217-D17F-45E7-B7CA-F5D4DAFB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94D55-9243-49C9-96F4-70D456901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76A3C-7074-4031-BCF5-275CD92ED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30CC7-09EA-4C92-80AE-F253D048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CD087-50BE-480B-BD3C-2CCB17C0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6C921-787D-431A-BDD7-DA404775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84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B992C-5696-43C0-B140-56751731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58581-4C84-49FD-8B3C-95F4C8571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350B-1B49-41B8-8A7A-F1A1B98F8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DF616-B21E-4EF6-A6A5-95E2FB3EB1A1}" type="datetimeFigureOut">
              <a:rPr lang="en-GB" smtClean="0"/>
              <a:t>16/11/2022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BE49B-AA7F-417D-B067-42C40475C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72CFA-2157-4F98-8693-550F0B104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04F79-603A-6F7A-93E7-C9CABA0FF30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872183-7F29-FB0F-D3D7-53204406A33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16870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50.039 Theory and Practice of</a:t>
            </a:r>
            <a:br>
              <a:rPr lang="en-US" b="1" dirty="0"/>
            </a:br>
            <a:r>
              <a:rPr lang="en-US" b="1" dirty="0"/>
              <a:t>Deep Learning</a:t>
            </a:r>
            <a:br>
              <a:rPr lang="en-US" dirty="0"/>
            </a:br>
            <a:r>
              <a:rPr lang="en-US" dirty="0"/>
              <a:t>W1-S1 Introduction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</a:t>
            </a:r>
            <a:r>
              <a:rPr lang="en-US"/>
              <a:t>De Mari</a:t>
            </a: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40417-A4D3-4CE8-96E7-708E2439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week (Week 1)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95840-A9D9-479A-A34F-EA7DC229D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XXX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501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08BA8-9DEC-4471-8590-434E8D8BB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(W1S1)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3549C-D723-41E6-8478-270ACE043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57800" cy="5032375"/>
          </a:xfrm>
        </p:spPr>
        <p:txBody>
          <a:bodyPr>
            <a:normAutofit/>
          </a:bodyPr>
          <a:lstStyle/>
          <a:p>
            <a:r>
              <a:rPr lang="en-US" dirty="0"/>
              <a:t>XXX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20A50-DCDA-4FEF-986F-775F53063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US" dirty="0"/>
              <a:t>XXX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6081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F64-ACBF-414C-8E71-06E4F951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more about these topics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C8DD6-14D1-44DF-9843-EFEDF44E3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Out of class, supporting papers, for those of you who are curious.</a:t>
            </a:r>
          </a:p>
          <a:p>
            <a:endParaRPr lang="en-US" dirty="0"/>
          </a:p>
          <a:p>
            <a:r>
              <a:rPr lang="en-US" dirty="0"/>
              <a:t>[XXX] XXX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0949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B9715-ECD1-470D-B523-53C9DD5C7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more about these topics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0CB248-82F3-414A-84E4-14EF63C7F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Some extra (easy) reading and videos for those of you who are curious.</a:t>
            </a:r>
          </a:p>
          <a:p>
            <a:r>
              <a:rPr lang="en-GB" dirty="0"/>
              <a:t>[XXX] XXX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3873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</TotalTime>
  <Words>77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50.039 Theory and Practice of Deep Learning W1-S1 Introduction</vt:lpstr>
      <vt:lpstr>About this week (Week 1)</vt:lpstr>
      <vt:lpstr>Conclusion (W1S1)</vt:lpstr>
      <vt:lpstr>Learn more about these topics</vt:lpstr>
      <vt:lpstr>Learn more about these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50.039 Theory and Practice of Deep Learning W8 S1-2-3</dc:title>
  <dc:creator>Matthieu DE MARI</dc:creator>
  <cp:lastModifiedBy>Matthieu DE MARI</cp:lastModifiedBy>
  <cp:revision>108</cp:revision>
  <dcterms:created xsi:type="dcterms:W3CDTF">2021-03-10T09:35:15Z</dcterms:created>
  <dcterms:modified xsi:type="dcterms:W3CDTF">2022-11-16T06:55:06Z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2022-10-19T06:30:58Z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0e56de01-4734-4bb5-8abe-0837a2dfdfb0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