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77" r:id="rId2"/>
    <p:sldId id="257" r:id="rId3"/>
    <p:sldId id="598" r:id="rId4"/>
    <p:sldId id="599" r:id="rId5"/>
    <p:sldId id="600" r:id="rId6"/>
    <p:sldId id="380" r:id="rId7"/>
    <p:sldId id="412" r:id="rId8"/>
    <p:sldId id="413" r:id="rId9"/>
    <p:sldId id="385" r:id="rId10"/>
    <p:sldId id="378" r:id="rId11"/>
    <p:sldId id="414" r:id="rId12"/>
    <p:sldId id="381" r:id="rId13"/>
    <p:sldId id="382" r:id="rId14"/>
    <p:sldId id="383" r:id="rId15"/>
    <p:sldId id="384" r:id="rId16"/>
    <p:sldId id="379" r:id="rId17"/>
    <p:sldId id="386" r:id="rId18"/>
    <p:sldId id="415" r:id="rId19"/>
    <p:sldId id="388" r:id="rId20"/>
    <p:sldId id="416" r:id="rId21"/>
    <p:sldId id="417" r:id="rId22"/>
    <p:sldId id="418" r:id="rId23"/>
    <p:sldId id="419" r:id="rId24"/>
    <p:sldId id="420" r:id="rId25"/>
    <p:sldId id="429" r:id="rId26"/>
    <p:sldId id="411" r:id="rId27"/>
    <p:sldId id="389" r:id="rId28"/>
    <p:sldId id="421" r:id="rId29"/>
    <p:sldId id="453" r:id="rId30"/>
    <p:sldId id="423" r:id="rId31"/>
    <p:sldId id="422" r:id="rId32"/>
    <p:sldId id="425" r:id="rId33"/>
    <p:sldId id="601" r:id="rId34"/>
    <p:sldId id="428" r:id="rId35"/>
    <p:sldId id="602" r:id="rId36"/>
    <p:sldId id="427" r:id="rId37"/>
    <p:sldId id="430" r:id="rId38"/>
    <p:sldId id="431" r:id="rId39"/>
    <p:sldId id="432" r:id="rId40"/>
    <p:sldId id="390" r:id="rId41"/>
    <p:sldId id="391" r:id="rId42"/>
    <p:sldId id="438" r:id="rId43"/>
    <p:sldId id="437" r:id="rId44"/>
    <p:sldId id="441" r:id="rId45"/>
    <p:sldId id="442" r:id="rId46"/>
    <p:sldId id="443" r:id="rId47"/>
    <p:sldId id="444" r:id="rId48"/>
    <p:sldId id="434" r:id="rId49"/>
    <p:sldId id="445" r:id="rId50"/>
    <p:sldId id="448" r:id="rId51"/>
    <p:sldId id="450" r:id="rId52"/>
    <p:sldId id="452" r:id="rId53"/>
    <p:sldId id="451" r:id="rId54"/>
    <p:sldId id="447" r:id="rId55"/>
    <p:sldId id="446" r:id="rId56"/>
    <p:sldId id="449" r:id="rId57"/>
    <p:sldId id="395" r:id="rId58"/>
    <p:sldId id="454" r:id="rId59"/>
    <p:sldId id="455" r:id="rId60"/>
    <p:sldId id="456" r:id="rId61"/>
    <p:sldId id="45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98"/>
            <p14:sldId id="599"/>
            <p14:sldId id="600"/>
          </p14:sldIdLst>
        </p14:section>
        <p14:section name="II.1. Image pixels information depends on neighbourhood" id="{FF620560-654B-48DE-BC53-CA91CC7A1BA4}">
          <p14:sldIdLst>
            <p14:sldId id="380"/>
            <p14:sldId id="412"/>
            <p14:sldId id="413"/>
            <p14:sldId id="385"/>
            <p14:sldId id="378"/>
            <p14:sldId id="414"/>
            <p14:sldId id="381"/>
            <p14:sldId id="382"/>
            <p14:sldId id="383"/>
          </p14:sldIdLst>
        </p14:section>
        <p14:section name="II.2. Two important properties of computer vision" id="{A8C0BF5E-9ADB-4A5C-8072-7863ADB67A30}">
          <p14:sldIdLst>
            <p14:sldId id="384"/>
            <p14:sldId id="379"/>
          </p14:sldIdLst>
        </p14:section>
        <p14:section name="II.3. The linear operation on images" id="{273BC9D2-A4DF-4F74-A665-C1C108D5C4D7}">
          <p14:sldIdLst>
            <p14:sldId id="386"/>
            <p14:sldId id="415"/>
          </p14:sldIdLst>
        </p14:section>
        <p14:section name="III.1. The convolution operation, mathematically" id="{F5587FB5-2897-41F5-9628-C0E78FA616ED}">
          <p14:sldIdLst>
            <p14:sldId id="388"/>
            <p14:sldId id="416"/>
            <p14:sldId id="417"/>
            <p14:sldId id="418"/>
            <p14:sldId id="419"/>
            <p14:sldId id="420"/>
            <p14:sldId id="429"/>
          </p14:sldIdLst>
        </p14:section>
        <p14:section name="III.2. Uses of the convolution operation in image processing" id="{B5FEF0E7-A175-4EF9-9790-6E4DF9780AAC}">
          <p14:sldIdLst>
            <p14:sldId id="411"/>
            <p14:sldId id="389"/>
            <p14:sldId id="421"/>
            <p14:sldId id="453"/>
            <p14:sldId id="423"/>
            <p14:sldId id="422"/>
            <p14:sldId id="425"/>
            <p14:sldId id="601"/>
            <p14:sldId id="428"/>
            <p14:sldId id="602"/>
            <p14:sldId id="427"/>
            <p14:sldId id="430"/>
            <p14:sldId id="431"/>
            <p14:sldId id="432"/>
          </p14:sldIdLst>
        </p14:section>
        <p14:section name="III.3. Advanced versions of the convolution operation" id="{B8183A51-51FB-4C78-A729-09D361F0B21B}">
          <p14:sldIdLst>
            <p14:sldId id="390"/>
            <p14:sldId id="391"/>
            <p14:sldId id="438"/>
            <p14:sldId id="437"/>
            <p14:sldId id="441"/>
            <p14:sldId id="442"/>
            <p14:sldId id="443"/>
            <p14:sldId id="444"/>
            <p14:sldId id="434"/>
            <p14:sldId id="445"/>
            <p14:sldId id="448"/>
            <p14:sldId id="450"/>
            <p14:sldId id="452"/>
            <p14:sldId id="451"/>
            <p14:sldId id="447"/>
            <p14:sldId id="446"/>
            <p14:sldId id="449"/>
          </p14:sldIdLst>
        </p14:section>
        <p14:section name="III.4. A custom Convolutional layer" id="{4F5D5FE7-EEA1-488F-9624-7AB9B7A96DDF}">
          <p14:sldIdLst>
            <p14:sldId id="395"/>
            <p14:sldId id="454"/>
            <p14:sldId id="455"/>
            <p14:sldId id="456"/>
            <p14:sldId id="4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6C7E6E-9ED7-4F9D-9E55-43EB46A53FAD}" v="4350" dt="2023-02-13T01:54:33.508"/>
    <p1510:client id="{D574A149-5A58-47BC-8259-B39656FE859B}" v="105" dt="2023-02-13T06:04:29.0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574A149-5A58-47BC-8259-B39656FE859B}"/>
    <pc:docChg chg="undo custSel addSld delSld modSld delSection modSection">
      <pc:chgData name="Matthieu De Mari" userId="dfb708c9-d8dc-439f-9a3b-c772bf4a311c" providerId="ADAL" clId="{D574A149-5A58-47BC-8259-B39656FE859B}" dt="2023-02-13T06:05:04.780" v="825"/>
      <pc:docMkLst>
        <pc:docMk/>
      </pc:docMkLst>
      <pc:sldChg chg="modSp mod">
        <pc:chgData name="Matthieu De Mari" userId="dfb708c9-d8dc-439f-9a3b-c772bf4a311c" providerId="ADAL" clId="{D574A149-5A58-47BC-8259-B39656FE859B}" dt="2023-02-13T05:53:06.730" v="70" actId="113"/>
        <pc:sldMkLst>
          <pc:docMk/>
          <pc:sldMk cId="3442501962" sldId="257"/>
        </pc:sldMkLst>
        <pc:spChg chg="mod">
          <ac:chgData name="Matthieu De Mari" userId="dfb708c9-d8dc-439f-9a3b-c772bf4a311c" providerId="ADAL" clId="{D574A149-5A58-47BC-8259-B39656FE859B}" dt="2023-02-13T05:53:06.730" v="70" actId="113"/>
          <ac:spMkLst>
            <pc:docMk/>
            <pc:sldMk cId="3442501962" sldId="257"/>
            <ac:spMk id="3" creationId="{35995840-A9D9-479A-A34F-EA7DC229D38E}"/>
          </ac:spMkLst>
        </pc:spChg>
      </pc:sldChg>
      <pc:sldChg chg="del">
        <pc:chgData name="Matthieu De Mari" userId="dfb708c9-d8dc-439f-9a3b-c772bf4a311c" providerId="ADAL" clId="{D574A149-5A58-47BC-8259-B39656FE859B}" dt="2023-02-13T02:02:49.326" v="23" actId="47"/>
        <pc:sldMkLst>
          <pc:docMk/>
          <pc:sldMk cId="1893873068" sldId="266"/>
        </pc:sldMkLst>
      </pc:sldChg>
      <pc:sldChg chg="del">
        <pc:chgData name="Matthieu De Mari" userId="dfb708c9-d8dc-439f-9a3b-c772bf4a311c" providerId="ADAL" clId="{D574A149-5A58-47BC-8259-B39656FE859B}" dt="2023-02-13T02:02:49.326" v="23" actId="47"/>
        <pc:sldMkLst>
          <pc:docMk/>
          <pc:sldMk cId="3880949074" sldId="267"/>
        </pc:sldMkLst>
      </pc:sldChg>
      <pc:sldChg chg="del">
        <pc:chgData name="Matthieu De Mari" userId="dfb708c9-d8dc-439f-9a3b-c772bf4a311c" providerId="ADAL" clId="{D574A149-5A58-47BC-8259-B39656FE859B}" dt="2023-02-13T02:02:39.439" v="22" actId="47"/>
        <pc:sldMkLst>
          <pc:docMk/>
          <pc:sldMk cId="1036081419" sldId="346"/>
        </pc:sldMkLst>
      </pc:sldChg>
      <pc:sldChg chg="modSp mod">
        <pc:chgData name="Matthieu De Mari" userId="dfb708c9-d8dc-439f-9a3b-c772bf4a311c" providerId="ADAL" clId="{D574A149-5A58-47BC-8259-B39656FE859B}" dt="2023-02-13T05:52:19.345" v="69" actId="20577"/>
        <pc:sldMkLst>
          <pc:docMk/>
          <pc:sldMk cId="3210086446" sldId="378"/>
        </pc:sldMkLst>
        <pc:spChg chg="mod">
          <ac:chgData name="Matthieu De Mari" userId="dfb708c9-d8dc-439f-9a3b-c772bf4a311c" providerId="ADAL" clId="{D574A149-5A58-47BC-8259-B39656FE859B}" dt="2023-02-13T05:52:19.345" v="69" actId="20577"/>
          <ac:spMkLst>
            <pc:docMk/>
            <pc:sldMk cId="3210086446" sldId="378"/>
            <ac:spMk id="5" creationId="{A97445D3-1D51-1E51-82DE-9C3B128B43CC}"/>
          </ac:spMkLst>
        </pc:spChg>
      </pc:sldChg>
      <pc:sldChg chg="modSp mod">
        <pc:chgData name="Matthieu De Mari" userId="dfb708c9-d8dc-439f-9a3b-c772bf4a311c" providerId="ADAL" clId="{D574A149-5A58-47BC-8259-B39656FE859B}" dt="2023-02-13T05:53:31.051" v="102" actId="20577"/>
        <pc:sldMkLst>
          <pc:docMk/>
          <pc:sldMk cId="3476699377" sldId="384"/>
        </pc:sldMkLst>
        <pc:spChg chg="mod">
          <ac:chgData name="Matthieu De Mari" userId="dfb708c9-d8dc-439f-9a3b-c772bf4a311c" providerId="ADAL" clId="{D574A149-5A58-47BC-8259-B39656FE859B}" dt="2023-02-13T05:53:31.051" v="102" actId="20577"/>
          <ac:spMkLst>
            <pc:docMk/>
            <pc:sldMk cId="3476699377" sldId="384"/>
            <ac:spMk id="5" creationId="{8BCFE6A0-A031-CD24-31F0-DC0E8EE2F34C}"/>
          </ac:spMkLst>
        </pc:spChg>
      </pc:sldChg>
      <pc:sldChg chg="modSp mod">
        <pc:chgData name="Matthieu De Mari" userId="dfb708c9-d8dc-439f-9a3b-c772bf4a311c" providerId="ADAL" clId="{D574A149-5A58-47BC-8259-B39656FE859B}" dt="2023-02-13T05:53:52.478" v="130" actId="113"/>
        <pc:sldMkLst>
          <pc:docMk/>
          <pc:sldMk cId="3343917742" sldId="386"/>
        </pc:sldMkLst>
        <pc:spChg chg="mod">
          <ac:chgData name="Matthieu De Mari" userId="dfb708c9-d8dc-439f-9a3b-c772bf4a311c" providerId="ADAL" clId="{D574A149-5A58-47BC-8259-B39656FE859B}" dt="2023-02-13T05:53:52.478" v="130" actId="113"/>
          <ac:spMkLst>
            <pc:docMk/>
            <pc:sldMk cId="3343917742" sldId="386"/>
            <ac:spMk id="3" creationId="{F5584164-1537-9A5B-A439-82B2182BA892}"/>
          </ac:spMkLst>
        </pc:spChg>
      </pc:sldChg>
      <pc:sldChg chg="del">
        <pc:chgData name="Matthieu De Mari" userId="dfb708c9-d8dc-439f-9a3b-c772bf4a311c" providerId="ADAL" clId="{D574A149-5A58-47BC-8259-B39656FE859B}" dt="2023-02-13T02:02:19.190" v="5" actId="47"/>
        <pc:sldMkLst>
          <pc:docMk/>
          <pc:sldMk cId="1857452834" sldId="392"/>
        </pc:sldMkLst>
      </pc:sldChg>
      <pc:sldChg chg="del">
        <pc:chgData name="Matthieu De Mari" userId="dfb708c9-d8dc-439f-9a3b-c772bf4a311c" providerId="ADAL" clId="{D574A149-5A58-47BC-8259-B39656FE859B}" dt="2023-02-13T02:02:20.277" v="6" actId="47"/>
        <pc:sldMkLst>
          <pc:docMk/>
          <pc:sldMk cId="3440024532" sldId="393"/>
        </pc:sldMkLst>
      </pc:sldChg>
      <pc:sldChg chg="del">
        <pc:chgData name="Matthieu De Mari" userId="dfb708c9-d8dc-439f-9a3b-c772bf4a311c" providerId="ADAL" clId="{D574A149-5A58-47BC-8259-B39656FE859B}" dt="2023-02-13T02:02:21.239" v="7" actId="47"/>
        <pc:sldMkLst>
          <pc:docMk/>
          <pc:sldMk cId="3219908699" sldId="394"/>
        </pc:sldMkLst>
      </pc:sldChg>
      <pc:sldChg chg="modSp mod">
        <pc:chgData name="Matthieu De Mari" userId="dfb708c9-d8dc-439f-9a3b-c772bf4a311c" providerId="ADAL" clId="{D574A149-5A58-47BC-8259-B39656FE859B}" dt="2023-02-13T06:04:55.890" v="824" actId="5793"/>
        <pc:sldMkLst>
          <pc:docMk/>
          <pc:sldMk cId="367957583" sldId="395"/>
        </pc:sldMkLst>
        <pc:spChg chg="mod">
          <ac:chgData name="Matthieu De Mari" userId="dfb708c9-d8dc-439f-9a3b-c772bf4a311c" providerId="ADAL" clId="{D574A149-5A58-47BC-8259-B39656FE859B}" dt="2023-02-13T06:04:55.890" v="824" actId="5793"/>
          <ac:spMkLst>
            <pc:docMk/>
            <pc:sldMk cId="367957583" sldId="395"/>
            <ac:spMk id="2" creationId="{31FE47DB-F37F-76C5-4521-3702447EA589}"/>
          </ac:spMkLst>
        </pc:spChg>
      </pc:sldChg>
      <pc:sldChg chg="del">
        <pc:chgData name="Matthieu De Mari" userId="dfb708c9-d8dc-439f-9a3b-c772bf4a311c" providerId="ADAL" clId="{D574A149-5A58-47BC-8259-B39656FE859B}" dt="2023-02-13T02:02:22.137" v="8" actId="47"/>
        <pc:sldMkLst>
          <pc:docMk/>
          <pc:sldMk cId="246753485" sldId="396"/>
        </pc:sldMkLst>
      </pc:sldChg>
      <pc:sldChg chg="del">
        <pc:chgData name="Matthieu De Mari" userId="dfb708c9-d8dc-439f-9a3b-c772bf4a311c" providerId="ADAL" clId="{D574A149-5A58-47BC-8259-B39656FE859B}" dt="2023-02-13T02:02:22.981" v="9" actId="47"/>
        <pc:sldMkLst>
          <pc:docMk/>
          <pc:sldMk cId="390159045" sldId="397"/>
        </pc:sldMkLst>
      </pc:sldChg>
      <pc:sldChg chg="del">
        <pc:chgData name="Matthieu De Mari" userId="dfb708c9-d8dc-439f-9a3b-c772bf4a311c" providerId="ADAL" clId="{D574A149-5A58-47BC-8259-B39656FE859B}" dt="2023-02-13T02:02:23.955" v="10" actId="47"/>
        <pc:sldMkLst>
          <pc:docMk/>
          <pc:sldMk cId="392272370" sldId="398"/>
        </pc:sldMkLst>
      </pc:sldChg>
      <pc:sldChg chg="del">
        <pc:chgData name="Matthieu De Mari" userId="dfb708c9-d8dc-439f-9a3b-c772bf4a311c" providerId="ADAL" clId="{D574A149-5A58-47BC-8259-B39656FE859B}" dt="2023-02-13T02:02:25.008" v="11" actId="47"/>
        <pc:sldMkLst>
          <pc:docMk/>
          <pc:sldMk cId="1711402621" sldId="399"/>
        </pc:sldMkLst>
      </pc:sldChg>
      <pc:sldChg chg="del">
        <pc:chgData name="Matthieu De Mari" userId="dfb708c9-d8dc-439f-9a3b-c772bf4a311c" providerId="ADAL" clId="{D574A149-5A58-47BC-8259-B39656FE859B}" dt="2023-02-13T02:02:25.820" v="12" actId="47"/>
        <pc:sldMkLst>
          <pc:docMk/>
          <pc:sldMk cId="3680206321" sldId="401"/>
        </pc:sldMkLst>
      </pc:sldChg>
      <pc:sldChg chg="del">
        <pc:chgData name="Matthieu De Mari" userId="dfb708c9-d8dc-439f-9a3b-c772bf4a311c" providerId="ADAL" clId="{D574A149-5A58-47BC-8259-B39656FE859B}" dt="2023-02-13T02:02:35.933" v="19" actId="47"/>
        <pc:sldMkLst>
          <pc:docMk/>
          <pc:sldMk cId="2961155165" sldId="402"/>
        </pc:sldMkLst>
      </pc:sldChg>
      <pc:sldChg chg="del">
        <pc:chgData name="Matthieu De Mari" userId="dfb708c9-d8dc-439f-9a3b-c772bf4a311c" providerId="ADAL" clId="{D574A149-5A58-47BC-8259-B39656FE859B}" dt="2023-02-13T02:02:27.237" v="13" actId="47"/>
        <pc:sldMkLst>
          <pc:docMk/>
          <pc:sldMk cId="2027569327" sldId="403"/>
        </pc:sldMkLst>
      </pc:sldChg>
      <pc:sldChg chg="del">
        <pc:chgData name="Matthieu De Mari" userId="dfb708c9-d8dc-439f-9a3b-c772bf4a311c" providerId="ADAL" clId="{D574A149-5A58-47BC-8259-B39656FE859B}" dt="2023-02-13T02:02:28.530" v="14" actId="47"/>
        <pc:sldMkLst>
          <pc:docMk/>
          <pc:sldMk cId="1994190645" sldId="404"/>
        </pc:sldMkLst>
      </pc:sldChg>
      <pc:sldChg chg="del">
        <pc:chgData name="Matthieu De Mari" userId="dfb708c9-d8dc-439f-9a3b-c772bf4a311c" providerId="ADAL" clId="{D574A149-5A58-47BC-8259-B39656FE859B}" dt="2023-02-13T02:02:30.438" v="15" actId="47"/>
        <pc:sldMkLst>
          <pc:docMk/>
          <pc:sldMk cId="2169816204" sldId="405"/>
        </pc:sldMkLst>
      </pc:sldChg>
      <pc:sldChg chg="del">
        <pc:chgData name="Matthieu De Mari" userId="dfb708c9-d8dc-439f-9a3b-c772bf4a311c" providerId="ADAL" clId="{D574A149-5A58-47BC-8259-B39656FE859B}" dt="2023-02-13T02:02:32.092" v="16" actId="47"/>
        <pc:sldMkLst>
          <pc:docMk/>
          <pc:sldMk cId="2463962519" sldId="406"/>
        </pc:sldMkLst>
      </pc:sldChg>
      <pc:sldChg chg="del">
        <pc:chgData name="Matthieu De Mari" userId="dfb708c9-d8dc-439f-9a3b-c772bf4a311c" providerId="ADAL" clId="{D574A149-5A58-47BC-8259-B39656FE859B}" dt="2023-02-13T02:02:33.107" v="17" actId="47"/>
        <pc:sldMkLst>
          <pc:docMk/>
          <pc:sldMk cId="1075644705" sldId="407"/>
        </pc:sldMkLst>
      </pc:sldChg>
      <pc:sldChg chg="del">
        <pc:chgData name="Matthieu De Mari" userId="dfb708c9-d8dc-439f-9a3b-c772bf4a311c" providerId="ADAL" clId="{D574A149-5A58-47BC-8259-B39656FE859B}" dt="2023-02-13T02:02:34.571" v="18" actId="47"/>
        <pc:sldMkLst>
          <pc:docMk/>
          <pc:sldMk cId="3707245743" sldId="408"/>
        </pc:sldMkLst>
      </pc:sldChg>
      <pc:sldChg chg="del">
        <pc:chgData name="Matthieu De Mari" userId="dfb708c9-d8dc-439f-9a3b-c772bf4a311c" providerId="ADAL" clId="{D574A149-5A58-47BC-8259-B39656FE859B}" dt="2023-02-13T02:02:37.341" v="20" actId="47"/>
        <pc:sldMkLst>
          <pc:docMk/>
          <pc:sldMk cId="3952888474" sldId="409"/>
        </pc:sldMkLst>
      </pc:sldChg>
      <pc:sldChg chg="del">
        <pc:chgData name="Matthieu De Mari" userId="dfb708c9-d8dc-439f-9a3b-c772bf4a311c" providerId="ADAL" clId="{D574A149-5A58-47BC-8259-B39656FE859B}" dt="2023-02-13T02:02:38.500" v="21" actId="47"/>
        <pc:sldMkLst>
          <pc:docMk/>
          <pc:sldMk cId="4063861739" sldId="410"/>
        </pc:sldMkLst>
      </pc:sldChg>
      <pc:sldChg chg="modSp mod">
        <pc:chgData name="Matthieu De Mari" userId="dfb708c9-d8dc-439f-9a3b-c772bf4a311c" providerId="ADAL" clId="{D574A149-5A58-47BC-8259-B39656FE859B}" dt="2023-02-13T05:55:54.044" v="227" actId="20577"/>
        <pc:sldMkLst>
          <pc:docMk/>
          <pc:sldMk cId="1181248615" sldId="411"/>
        </pc:sldMkLst>
        <pc:spChg chg="mod">
          <ac:chgData name="Matthieu De Mari" userId="dfb708c9-d8dc-439f-9a3b-c772bf4a311c" providerId="ADAL" clId="{D574A149-5A58-47BC-8259-B39656FE859B}" dt="2023-02-13T05:55:54.044" v="227" actId="20577"/>
          <ac:spMkLst>
            <pc:docMk/>
            <pc:sldMk cId="1181248615" sldId="411"/>
            <ac:spMk id="3" creationId="{A0448D74-9E04-EB9B-7352-6DC20929ADB3}"/>
          </ac:spMkLst>
        </pc:spChg>
      </pc:sldChg>
      <pc:sldChg chg="modSp mod">
        <pc:chgData name="Matthieu De Mari" userId="dfb708c9-d8dc-439f-9a3b-c772bf4a311c" providerId="ADAL" clId="{D574A149-5A58-47BC-8259-B39656FE859B}" dt="2023-02-13T05:51:57.197" v="63"/>
        <pc:sldMkLst>
          <pc:docMk/>
          <pc:sldMk cId="177426309" sldId="412"/>
        </pc:sldMkLst>
        <pc:spChg chg="mod">
          <ac:chgData name="Matthieu De Mari" userId="dfb708c9-d8dc-439f-9a3b-c772bf4a311c" providerId="ADAL" clId="{D574A149-5A58-47BC-8259-B39656FE859B}" dt="2023-02-13T05:51:57.197" v="63"/>
          <ac:spMkLst>
            <pc:docMk/>
            <pc:sldMk cId="177426309" sldId="412"/>
            <ac:spMk id="3" creationId="{33F66BDF-1E5A-1190-A3C8-5EF6FBA3195D}"/>
          </ac:spMkLst>
        </pc:spChg>
      </pc:sldChg>
      <pc:sldChg chg="modSp mod">
        <pc:chgData name="Matthieu De Mari" userId="dfb708c9-d8dc-439f-9a3b-c772bf4a311c" providerId="ADAL" clId="{D574A149-5A58-47BC-8259-B39656FE859B}" dt="2023-02-13T05:52:07.572" v="64" actId="20577"/>
        <pc:sldMkLst>
          <pc:docMk/>
          <pc:sldMk cId="3332341980" sldId="413"/>
        </pc:sldMkLst>
        <pc:spChg chg="mod">
          <ac:chgData name="Matthieu De Mari" userId="dfb708c9-d8dc-439f-9a3b-c772bf4a311c" providerId="ADAL" clId="{D574A149-5A58-47BC-8259-B39656FE859B}" dt="2023-02-13T05:52:07.572" v="64" actId="20577"/>
          <ac:spMkLst>
            <pc:docMk/>
            <pc:sldMk cId="3332341980" sldId="413"/>
            <ac:spMk id="3" creationId="{33F66BDF-1E5A-1190-A3C8-5EF6FBA3195D}"/>
          </ac:spMkLst>
        </pc:spChg>
      </pc:sldChg>
      <pc:sldChg chg="modSp mod">
        <pc:chgData name="Matthieu De Mari" userId="dfb708c9-d8dc-439f-9a3b-c772bf4a311c" providerId="ADAL" clId="{D574A149-5A58-47BC-8259-B39656FE859B}" dt="2023-02-13T05:55:14.609" v="225" actId="113"/>
        <pc:sldMkLst>
          <pc:docMk/>
          <pc:sldMk cId="224283772" sldId="418"/>
        </pc:sldMkLst>
        <pc:spChg chg="mod">
          <ac:chgData name="Matthieu De Mari" userId="dfb708c9-d8dc-439f-9a3b-c772bf4a311c" providerId="ADAL" clId="{D574A149-5A58-47BC-8259-B39656FE859B}" dt="2023-02-13T05:55:14.609" v="225" actId="113"/>
          <ac:spMkLst>
            <pc:docMk/>
            <pc:sldMk cId="224283772" sldId="418"/>
            <ac:spMk id="14" creationId="{070CFF2C-FCE8-4013-82A9-464834890F0C}"/>
          </ac:spMkLst>
        </pc:spChg>
      </pc:sldChg>
      <pc:sldChg chg="modSp mod">
        <pc:chgData name="Matthieu De Mari" userId="dfb708c9-d8dc-439f-9a3b-c772bf4a311c" providerId="ADAL" clId="{D574A149-5A58-47BC-8259-B39656FE859B}" dt="2023-02-13T05:55:25.713" v="226"/>
        <pc:sldMkLst>
          <pc:docMk/>
          <pc:sldMk cId="3708842137" sldId="419"/>
        </pc:sldMkLst>
        <pc:spChg chg="mod">
          <ac:chgData name="Matthieu De Mari" userId="dfb708c9-d8dc-439f-9a3b-c772bf4a311c" providerId="ADAL" clId="{D574A149-5A58-47BC-8259-B39656FE859B}" dt="2023-02-13T05:55:25.713" v="226"/>
          <ac:spMkLst>
            <pc:docMk/>
            <pc:sldMk cId="3708842137" sldId="419"/>
            <ac:spMk id="14" creationId="{7B59F037-103B-22C1-0244-C1334FABB21D}"/>
          </ac:spMkLst>
        </pc:spChg>
      </pc:sldChg>
      <pc:sldChg chg="modSp mod">
        <pc:chgData name="Matthieu De Mari" userId="dfb708c9-d8dc-439f-9a3b-c772bf4a311c" providerId="ADAL" clId="{D574A149-5A58-47BC-8259-B39656FE859B}" dt="2023-02-13T05:56:25.072" v="230" actId="20577"/>
        <pc:sldMkLst>
          <pc:docMk/>
          <pc:sldMk cId="2521491117" sldId="423"/>
        </pc:sldMkLst>
        <pc:spChg chg="mod">
          <ac:chgData name="Matthieu De Mari" userId="dfb708c9-d8dc-439f-9a3b-c772bf4a311c" providerId="ADAL" clId="{D574A149-5A58-47BC-8259-B39656FE859B}" dt="2023-02-13T05:56:25.072" v="230" actId="20577"/>
          <ac:spMkLst>
            <pc:docMk/>
            <pc:sldMk cId="2521491117" sldId="423"/>
            <ac:spMk id="4" creationId="{CC2FBEC1-65A9-2CDC-8F3D-81E29687F927}"/>
          </ac:spMkLst>
        </pc:spChg>
      </pc:sldChg>
      <pc:sldChg chg="del">
        <pc:chgData name="Matthieu De Mari" userId="dfb708c9-d8dc-439f-9a3b-c772bf4a311c" providerId="ADAL" clId="{D574A149-5A58-47BC-8259-B39656FE859B}" dt="2023-02-13T02:02:17.994" v="4" actId="47"/>
        <pc:sldMkLst>
          <pc:docMk/>
          <pc:sldMk cId="783756341" sldId="433"/>
        </pc:sldMkLst>
      </pc:sldChg>
      <pc:sldChg chg="modSp mod">
        <pc:chgData name="Matthieu De Mari" userId="dfb708c9-d8dc-439f-9a3b-c772bf4a311c" providerId="ADAL" clId="{D574A149-5A58-47BC-8259-B39656FE859B}" dt="2023-02-13T06:02:31.639" v="657" actId="113"/>
        <pc:sldMkLst>
          <pc:docMk/>
          <pc:sldMk cId="118761306" sldId="434"/>
        </pc:sldMkLst>
        <pc:spChg chg="mod">
          <ac:chgData name="Matthieu De Mari" userId="dfb708c9-d8dc-439f-9a3b-c772bf4a311c" providerId="ADAL" clId="{D574A149-5A58-47BC-8259-B39656FE859B}" dt="2023-02-13T06:02:31.639" v="657" actId="113"/>
          <ac:spMkLst>
            <pc:docMk/>
            <pc:sldMk cId="118761306" sldId="434"/>
            <ac:spMk id="3" creationId="{922378FA-2B31-93D8-0B74-E4CFBE58773B}"/>
          </ac:spMkLst>
        </pc:spChg>
      </pc:sldChg>
      <pc:sldChg chg="del">
        <pc:chgData name="Matthieu De Mari" userId="dfb708c9-d8dc-439f-9a3b-c772bf4a311c" providerId="ADAL" clId="{D574A149-5A58-47BC-8259-B39656FE859B}" dt="2023-02-13T02:02:17.994" v="4" actId="47"/>
        <pc:sldMkLst>
          <pc:docMk/>
          <pc:sldMk cId="3678674789" sldId="436"/>
        </pc:sldMkLst>
      </pc:sldChg>
      <pc:sldChg chg="modSp">
        <pc:chgData name="Matthieu De Mari" userId="dfb708c9-d8dc-439f-9a3b-c772bf4a311c" providerId="ADAL" clId="{D574A149-5A58-47BC-8259-B39656FE859B}" dt="2023-02-13T06:01:07.400" v="639" actId="20577"/>
        <pc:sldMkLst>
          <pc:docMk/>
          <pc:sldMk cId="1222483653" sldId="441"/>
        </pc:sldMkLst>
        <pc:spChg chg="mod">
          <ac:chgData name="Matthieu De Mari" userId="dfb708c9-d8dc-439f-9a3b-c772bf4a311c" providerId="ADAL" clId="{D574A149-5A58-47BC-8259-B39656FE859B}" dt="2023-02-13T06:01:07.400" v="639" actId="20577"/>
          <ac:spMkLst>
            <pc:docMk/>
            <pc:sldMk cId="1222483653" sldId="441"/>
            <ac:spMk id="3" creationId="{3C4B8663-0A2B-1CFA-FAE2-DCD3C0ADD837}"/>
          </ac:spMkLst>
        </pc:spChg>
      </pc:sldChg>
      <pc:sldChg chg="addSp modSp mod">
        <pc:chgData name="Matthieu De Mari" userId="dfb708c9-d8dc-439f-9a3b-c772bf4a311c" providerId="ADAL" clId="{D574A149-5A58-47BC-8259-B39656FE859B}" dt="2023-02-13T06:02:09.553" v="653" actId="1076"/>
        <pc:sldMkLst>
          <pc:docMk/>
          <pc:sldMk cId="3322960319" sldId="443"/>
        </pc:sldMkLst>
        <pc:spChg chg="mod">
          <ac:chgData name="Matthieu De Mari" userId="dfb708c9-d8dc-439f-9a3b-c772bf4a311c" providerId="ADAL" clId="{D574A149-5A58-47BC-8259-B39656FE859B}" dt="2023-02-13T06:01:31.232" v="646" actId="114"/>
          <ac:spMkLst>
            <pc:docMk/>
            <pc:sldMk cId="3322960319" sldId="443"/>
            <ac:spMk id="6" creationId="{7467E9C2-B097-F5B9-97EE-A6F2BD179B1D}"/>
          </ac:spMkLst>
        </pc:spChg>
        <pc:graphicFrameChg chg="add mod modGraphic">
          <ac:chgData name="Matthieu De Mari" userId="dfb708c9-d8dc-439f-9a3b-c772bf4a311c" providerId="ADAL" clId="{D574A149-5A58-47BC-8259-B39656FE859B}" dt="2023-02-13T06:02:09.553" v="653" actId="1076"/>
          <ac:graphicFrameMkLst>
            <pc:docMk/>
            <pc:sldMk cId="3322960319" sldId="443"/>
            <ac:graphicFrameMk id="3" creationId="{55CDD810-EBEE-F0AD-386E-9457A476E21A}"/>
          </ac:graphicFrameMkLst>
        </pc:graphicFrameChg>
      </pc:sldChg>
      <pc:sldChg chg="modSp mod">
        <pc:chgData name="Matthieu De Mari" userId="dfb708c9-d8dc-439f-9a3b-c772bf4a311c" providerId="ADAL" clId="{D574A149-5A58-47BC-8259-B39656FE859B}" dt="2023-02-13T06:02:20.933" v="656" actId="113"/>
        <pc:sldMkLst>
          <pc:docMk/>
          <pc:sldMk cId="1225659779" sldId="444"/>
        </pc:sldMkLst>
        <pc:spChg chg="mod">
          <ac:chgData name="Matthieu De Mari" userId="dfb708c9-d8dc-439f-9a3b-c772bf4a311c" providerId="ADAL" clId="{D574A149-5A58-47BC-8259-B39656FE859B}" dt="2023-02-13T06:02:20.933" v="656" actId="113"/>
          <ac:spMkLst>
            <pc:docMk/>
            <pc:sldMk cId="1225659779" sldId="444"/>
            <ac:spMk id="6" creationId="{7467E9C2-B097-F5B9-97EE-A6F2BD179B1D}"/>
          </ac:spMkLst>
        </pc:spChg>
      </pc:sldChg>
      <pc:sldChg chg="modSp mod">
        <pc:chgData name="Matthieu De Mari" userId="dfb708c9-d8dc-439f-9a3b-c772bf4a311c" providerId="ADAL" clId="{D574A149-5A58-47BC-8259-B39656FE859B}" dt="2023-02-13T06:02:51.756" v="661" actId="113"/>
        <pc:sldMkLst>
          <pc:docMk/>
          <pc:sldMk cId="3704589683" sldId="445"/>
        </pc:sldMkLst>
        <pc:spChg chg="mod">
          <ac:chgData name="Matthieu De Mari" userId="dfb708c9-d8dc-439f-9a3b-c772bf4a311c" providerId="ADAL" clId="{D574A149-5A58-47BC-8259-B39656FE859B}" dt="2023-02-13T06:02:51.756" v="661" actId="113"/>
          <ac:spMkLst>
            <pc:docMk/>
            <pc:sldMk cId="3704589683" sldId="445"/>
            <ac:spMk id="15" creationId="{4AEDCABB-CD97-5965-08EF-FF9C4896A51E}"/>
          </ac:spMkLst>
        </pc:spChg>
        <pc:graphicFrameChg chg="modGraphic">
          <ac:chgData name="Matthieu De Mari" userId="dfb708c9-d8dc-439f-9a3b-c772bf4a311c" providerId="ADAL" clId="{D574A149-5A58-47BC-8259-B39656FE859B}" dt="2023-02-13T04:07:12.624" v="24" actId="207"/>
          <ac:graphicFrameMkLst>
            <pc:docMk/>
            <pc:sldMk cId="3704589683" sldId="445"/>
            <ac:graphicFrameMk id="11" creationId="{F7B6D6C6-80E7-A027-37AD-DE27D26A8E18}"/>
          </ac:graphicFrameMkLst>
        </pc:graphicFrameChg>
      </pc:sldChg>
      <pc:sldChg chg="addSp delSp modSp mod">
        <pc:chgData name="Matthieu De Mari" userId="dfb708c9-d8dc-439f-9a3b-c772bf4a311c" providerId="ADAL" clId="{D574A149-5A58-47BC-8259-B39656FE859B}" dt="2023-02-13T06:04:17.254" v="777" actId="20577"/>
        <pc:sldMkLst>
          <pc:docMk/>
          <pc:sldMk cId="4012782326" sldId="446"/>
        </pc:sldMkLst>
        <pc:spChg chg="mod">
          <ac:chgData name="Matthieu De Mari" userId="dfb708c9-d8dc-439f-9a3b-c772bf4a311c" providerId="ADAL" clId="{D574A149-5A58-47BC-8259-B39656FE859B}" dt="2023-02-13T06:04:17.254" v="777" actId="20577"/>
          <ac:spMkLst>
            <pc:docMk/>
            <pc:sldMk cId="4012782326" sldId="446"/>
            <ac:spMk id="3" creationId="{57AD35A6-31E7-AA73-88BF-29D96D8ED8EC}"/>
          </ac:spMkLst>
        </pc:spChg>
        <pc:graphicFrameChg chg="add mod">
          <ac:chgData name="Matthieu De Mari" userId="dfb708c9-d8dc-439f-9a3b-c772bf4a311c" providerId="ADAL" clId="{D574A149-5A58-47BC-8259-B39656FE859B}" dt="2023-02-13T04:07:29.304" v="26"/>
          <ac:graphicFrameMkLst>
            <pc:docMk/>
            <pc:sldMk cId="4012782326" sldId="446"/>
            <ac:graphicFrameMk id="4" creationId="{1B8FFA17-ED6F-473D-E11B-F9438F329443}"/>
          </ac:graphicFrameMkLst>
        </pc:graphicFrameChg>
        <pc:graphicFrameChg chg="del">
          <ac:chgData name="Matthieu De Mari" userId="dfb708c9-d8dc-439f-9a3b-c772bf4a311c" providerId="ADAL" clId="{D574A149-5A58-47BC-8259-B39656FE859B}" dt="2023-02-13T04:07:28.639" v="25" actId="478"/>
          <ac:graphicFrameMkLst>
            <pc:docMk/>
            <pc:sldMk cId="4012782326" sldId="446"/>
            <ac:graphicFrameMk id="6" creationId="{1AB1F9B1-9672-9CC8-AD62-448430DA87EB}"/>
          </ac:graphicFrameMkLst>
        </pc:graphicFrameChg>
      </pc:sldChg>
      <pc:sldChg chg="modSp mod">
        <pc:chgData name="Matthieu De Mari" userId="dfb708c9-d8dc-439f-9a3b-c772bf4a311c" providerId="ADAL" clId="{D574A149-5A58-47BC-8259-B39656FE859B}" dt="2023-02-13T06:03:32.571" v="688" actId="20577"/>
        <pc:sldMkLst>
          <pc:docMk/>
          <pc:sldMk cId="3712174790" sldId="447"/>
        </pc:sldMkLst>
        <pc:spChg chg="mod">
          <ac:chgData name="Matthieu De Mari" userId="dfb708c9-d8dc-439f-9a3b-c772bf4a311c" providerId="ADAL" clId="{D574A149-5A58-47BC-8259-B39656FE859B}" dt="2023-02-13T06:03:32.571" v="688" actId="20577"/>
          <ac:spMkLst>
            <pc:docMk/>
            <pc:sldMk cId="3712174790" sldId="447"/>
            <ac:spMk id="3" creationId="{922378FA-2B31-93D8-0B74-E4CFBE58773B}"/>
          </ac:spMkLst>
        </pc:spChg>
      </pc:sldChg>
      <pc:sldChg chg="modSp">
        <pc:chgData name="Matthieu De Mari" userId="dfb708c9-d8dc-439f-9a3b-c772bf4a311c" providerId="ADAL" clId="{D574A149-5A58-47BC-8259-B39656FE859B}" dt="2023-02-13T06:02:46.897" v="660" actId="113"/>
        <pc:sldMkLst>
          <pc:docMk/>
          <pc:sldMk cId="3758881342" sldId="448"/>
        </pc:sldMkLst>
        <pc:spChg chg="mod">
          <ac:chgData name="Matthieu De Mari" userId="dfb708c9-d8dc-439f-9a3b-c772bf4a311c" providerId="ADAL" clId="{D574A149-5A58-47BC-8259-B39656FE859B}" dt="2023-02-13T06:02:46.897" v="660" actId="113"/>
          <ac:spMkLst>
            <pc:docMk/>
            <pc:sldMk cId="3758881342" sldId="448"/>
            <ac:spMk id="3" creationId="{E390C78E-0EBB-A564-E085-2D1F4D50018A}"/>
          </ac:spMkLst>
        </pc:spChg>
      </pc:sldChg>
      <pc:sldChg chg="modSp">
        <pc:chgData name="Matthieu De Mari" userId="dfb708c9-d8dc-439f-9a3b-c772bf4a311c" providerId="ADAL" clId="{D574A149-5A58-47BC-8259-B39656FE859B}" dt="2023-02-13T06:04:29.081" v="781" actId="20577"/>
        <pc:sldMkLst>
          <pc:docMk/>
          <pc:sldMk cId="800668097" sldId="449"/>
        </pc:sldMkLst>
        <pc:spChg chg="mod">
          <ac:chgData name="Matthieu De Mari" userId="dfb708c9-d8dc-439f-9a3b-c772bf4a311c" providerId="ADAL" clId="{D574A149-5A58-47BC-8259-B39656FE859B}" dt="2023-02-13T06:04:27.706" v="780" actId="20577"/>
          <ac:spMkLst>
            <pc:docMk/>
            <pc:sldMk cId="800668097" sldId="449"/>
            <ac:spMk id="3" creationId="{5586F4A0-31BD-25C3-7687-B096DA8695AD}"/>
          </ac:spMkLst>
        </pc:spChg>
        <pc:spChg chg="mod">
          <ac:chgData name="Matthieu De Mari" userId="dfb708c9-d8dc-439f-9a3b-c772bf4a311c" providerId="ADAL" clId="{D574A149-5A58-47BC-8259-B39656FE859B}" dt="2023-02-13T06:04:29.081" v="781" actId="20577"/>
          <ac:spMkLst>
            <pc:docMk/>
            <pc:sldMk cId="800668097" sldId="449"/>
            <ac:spMk id="4" creationId="{C4B6875B-58E7-6C60-4459-8077EA91B7F8}"/>
          </ac:spMkLst>
        </pc:spChg>
      </pc:sldChg>
      <pc:sldChg chg="modSp mod">
        <pc:chgData name="Matthieu De Mari" userId="dfb708c9-d8dc-439f-9a3b-c772bf4a311c" providerId="ADAL" clId="{D574A149-5A58-47BC-8259-B39656FE859B}" dt="2023-02-13T05:56:13.502" v="229" actId="20577"/>
        <pc:sldMkLst>
          <pc:docMk/>
          <pc:sldMk cId="423807732" sldId="453"/>
        </pc:sldMkLst>
        <pc:spChg chg="mod">
          <ac:chgData name="Matthieu De Mari" userId="dfb708c9-d8dc-439f-9a3b-c772bf4a311c" providerId="ADAL" clId="{D574A149-5A58-47BC-8259-B39656FE859B}" dt="2023-02-13T05:56:13.502" v="229" actId="20577"/>
          <ac:spMkLst>
            <pc:docMk/>
            <pc:sldMk cId="423807732" sldId="453"/>
            <ac:spMk id="4" creationId="{CC2FBEC1-65A9-2CDC-8F3D-81E29687F927}"/>
          </ac:spMkLst>
        </pc:spChg>
      </pc:sldChg>
      <pc:sldChg chg="modSp mod">
        <pc:chgData name="Matthieu De Mari" userId="dfb708c9-d8dc-439f-9a3b-c772bf4a311c" providerId="ADAL" clId="{D574A149-5A58-47BC-8259-B39656FE859B}" dt="2023-02-13T06:05:04.780" v="825"/>
        <pc:sldMkLst>
          <pc:docMk/>
          <pc:sldMk cId="247058976" sldId="454"/>
        </pc:sldMkLst>
        <pc:spChg chg="mod">
          <ac:chgData name="Matthieu De Mari" userId="dfb708c9-d8dc-439f-9a3b-c772bf4a311c" providerId="ADAL" clId="{D574A149-5A58-47BC-8259-B39656FE859B}" dt="2023-02-13T06:05:04.780" v="825"/>
          <ac:spMkLst>
            <pc:docMk/>
            <pc:sldMk cId="247058976" sldId="454"/>
            <ac:spMk id="2" creationId="{31FE47DB-F37F-76C5-4521-3702447EA589}"/>
          </ac:spMkLst>
        </pc:spChg>
      </pc:sldChg>
      <pc:sldChg chg="del">
        <pc:chgData name="Matthieu De Mari" userId="dfb708c9-d8dc-439f-9a3b-c772bf4a311c" providerId="ADAL" clId="{D574A149-5A58-47BC-8259-B39656FE859B}" dt="2023-02-13T02:02:13.214" v="0" actId="47"/>
        <pc:sldMkLst>
          <pc:docMk/>
          <pc:sldMk cId="1744223580" sldId="458"/>
        </pc:sldMkLst>
      </pc:sldChg>
      <pc:sldChg chg="del">
        <pc:chgData name="Matthieu De Mari" userId="dfb708c9-d8dc-439f-9a3b-c772bf4a311c" providerId="ADAL" clId="{D574A149-5A58-47BC-8259-B39656FE859B}" dt="2023-02-13T02:02:14.227" v="1" actId="47"/>
        <pc:sldMkLst>
          <pc:docMk/>
          <pc:sldMk cId="862095703" sldId="459"/>
        </pc:sldMkLst>
      </pc:sldChg>
      <pc:sldChg chg="del">
        <pc:chgData name="Matthieu De Mari" userId="dfb708c9-d8dc-439f-9a3b-c772bf4a311c" providerId="ADAL" clId="{D574A149-5A58-47BC-8259-B39656FE859B}" dt="2023-02-13T02:02:14.790" v="2" actId="47"/>
        <pc:sldMkLst>
          <pc:docMk/>
          <pc:sldMk cId="3044916529" sldId="460"/>
        </pc:sldMkLst>
      </pc:sldChg>
      <pc:sldChg chg="del">
        <pc:chgData name="Matthieu De Mari" userId="dfb708c9-d8dc-439f-9a3b-c772bf4a311c" providerId="ADAL" clId="{D574A149-5A58-47BC-8259-B39656FE859B}" dt="2023-02-13T02:02:15.619" v="3" actId="47"/>
        <pc:sldMkLst>
          <pc:docMk/>
          <pc:sldMk cId="3851304828" sldId="461"/>
        </pc:sldMkLst>
      </pc:sldChg>
      <pc:sldChg chg="del">
        <pc:chgData name="Matthieu De Mari" userId="dfb708c9-d8dc-439f-9a3b-c772bf4a311c" providerId="ADAL" clId="{D574A149-5A58-47BC-8259-B39656FE859B}" dt="2023-02-13T02:02:17.994" v="4" actId="47"/>
        <pc:sldMkLst>
          <pc:docMk/>
          <pc:sldMk cId="4251785081" sldId="462"/>
        </pc:sldMkLst>
      </pc:sldChg>
      <pc:sldChg chg="del">
        <pc:chgData name="Matthieu De Mari" userId="dfb708c9-d8dc-439f-9a3b-c772bf4a311c" providerId="ADAL" clId="{D574A149-5A58-47BC-8259-B39656FE859B}" dt="2023-02-13T02:02:19.190" v="5" actId="47"/>
        <pc:sldMkLst>
          <pc:docMk/>
          <pc:sldMk cId="2916628056" sldId="463"/>
        </pc:sldMkLst>
      </pc:sldChg>
      <pc:sldChg chg="del">
        <pc:chgData name="Matthieu De Mari" userId="dfb708c9-d8dc-439f-9a3b-c772bf4a311c" providerId="ADAL" clId="{D574A149-5A58-47BC-8259-B39656FE859B}" dt="2023-02-13T02:02:19.190" v="5" actId="47"/>
        <pc:sldMkLst>
          <pc:docMk/>
          <pc:sldMk cId="1182956210" sldId="464"/>
        </pc:sldMkLst>
      </pc:sldChg>
      <pc:sldChg chg="del">
        <pc:chgData name="Matthieu De Mari" userId="dfb708c9-d8dc-439f-9a3b-c772bf4a311c" providerId="ADAL" clId="{D574A149-5A58-47BC-8259-B39656FE859B}" dt="2023-02-13T02:02:19.190" v="5" actId="47"/>
        <pc:sldMkLst>
          <pc:docMk/>
          <pc:sldMk cId="2855927023" sldId="465"/>
        </pc:sldMkLst>
      </pc:sldChg>
      <pc:sldChg chg="del">
        <pc:chgData name="Matthieu De Mari" userId="dfb708c9-d8dc-439f-9a3b-c772bf4a311c" providerId="ADAL" clId="{D574A149-5A58-47BC-8259-B39656FE859B}" dt="2023-02-13T02:02:19.190" v="5" actId="47"/>
        <pc:sldMkLst>
          <pc:docMk/>
          <pc:sldMk cId="4290563153" sldId="466"/>
        </pc:sldMkLst>
      </pc:sldChg>
      <pc:sldChg chg="del">
        <pc:chgData name="Matthieu De Mari" userId="dfb708c9-d8dc-439f-9a3b-c772bf4a311c" providerId="ADAL" clId="{D574A149-5A58-47BC-8259-B39656FE859B}" dt="2023-02-13T02:02:19.190" v="5" actId="47"/>
        <pc:sldMkLst>
          <pc:docMk/>
          <pc:sldMk cId="1442730022" sldId="467"/>
        </pc:sldMkLst>
      </pc:sldChg>
      <pc:sldChg chg="del">
        <pc:chgData name="Matthieu De Mari" userId="dfb708c9-d8dc-439f-9a3b-c772bf4a311c" providerId="ADAL" clId="{D574A149-5A58-47BC-8259-B39656FE859B}" dt="2023-02-13T02:02:20.277" v="6" actId="47"/>
        <pc:sldMkLst>
          <pc:docMk/>
          <pc:sldMk cId="1556396246" sldId="468"/>
        </pc:sldMkLst>
      </pc:sldChg>
      <pc:sldChg chg="del">
        <pc:chgData name="Matthieu De Mari" userId="dfb708c9-d8dc-439f-9a3b-c772bf4a311c" providerId="ADAL" clId="{D574A149-5A58-47BC-8259-B39656FE859B}" dt="2023-02-13T02:02:20.277" v="6" actId="47"/>
        <pc:sldMkLst>
          <pc:docMk/>
          <pc:sldMk cId="2451701925" sldId="469"/>
        </pc:sldMkLst>
      </pc:sldChg>
      <pc:sldChg chg="del">
        <pc:chgData name="Matthieu De Mari" userId="dfb708c9-d8dc-439f-9a3b-c772bf4a311c" providerId="ADAL" clId="{D574A149-5A58-47BC-8259-B39656FE859B}" dt="2023-02-13T02:02:20.277" v="6" actId="47"/>
        <pc:sldMkLst>
          <pc:docMk/>
          <pc:sldMk cId="4292280520" sldId="470"/>
        </pc:sldMkLst>
      </pc:sldChg>
      <pc:sldChg chg="del">
        <pc:chgData name="Matthieu De Mari" userId="dfb708c9-d8dc-439f-9a3b-c772bf4a311c" providerId="ADAL" clId="{D574A149-5A58-47BC-8259-B39656FE859B}" dt="2023-02-13T02:02:20.277" v="6" actId="47"/>
        <pc:sldMkLst>
          <pc:docMk/>
          <pc:sldMk cId="2612326203" sldId="471"/>
        </pc:sldMkLst>
      </pc:sldChg>
      <pc:sldChg chg="del">
        <pc:chgData name="Matthieu De Mari" userId="dfb708c9-d8dc-439f-9a3b-c772bf4a311c" providerId="ADAL" clId="{D574A149-5A58-47BC-8259-B39656FE859B}" dt="2023-02-13T02:02:21.239" v="7" actId="47"/>
        <pc:sldMkLst>
          <pc:docMk/>
          <pc:sldMk cId="2621094882" sldId="472"/>
        </pc:sldMkLst>
      </pc:sldChg>
      <pc:sldChg chg="del">
        <pc:chgData name="Matthieu De Mari" userId="dfb708c9-d8dc-439f-9a3b-c772bf4a311c" providerId="ADAL" clId="{D574A149-5A58-47BC-8259-B39656FE859B}" dt="2023-02-13T02:02:21.239" v="7" actId="47"/>
        <pc:sldMkLst>
          <pc:docMk/>
          <pc:sldMk cId="866299247" sldId="473"/>
        </pc:sldMkLst>
      </pc:sldChg>
      <pc:sldChg chg="del">
        <pc:chgData name="Matthieu De Mari" userId="dfb708c9-d8dc-439f-9a3b-c772bf4a311c" providerId="ADAL" clId="{D574A149-5A58-47BC-8259-B39656FE859B}" dt="2023-02-13T02:02:21.239" v="7" actId="47"/>
        <pc:sldMkLst>
          <pc:docMk/>
          <pc:sldMk cId="2995598388" sldId="474"/>
        </pc:sldMkLst>
      </pc:sldChg>
      <pc:sldChg chg="del">
        <pc:chgData name="Matthieu De Mari" userId="dfb708c9-d8dc-439f-9a3b-c772bf4a311c" providerId="ADAL" clId="{D574A149-5A58-47BC-8259-B39656FE859B}" dt="2023-02-13T02:02:21.239" v="7" actId="47"/>
        <pc:sldMkLst>
          <pc:docMk/>
          <pc:sldMk cId="1807438170" sldId="475"/>
        </pc:sldMkLst>
      </pc:sldChg>
      <pc:sldChg chg="del">
        <pc:chgData name="Matthieu De Mari" userId="dfb708c9-d8dc-439f-9a3b-c772bf4a311c" providerId="ADAL" clId="{D574A149-5A58-47BC-8259-B39656FE859B}" dt="2023-02-13T02:02:21.239" v="7" actId="47"/>
        <pc:sldMkLst>
          <pc:docMk/>
          <pc:sldMk cId="2927433740" sldId="476"/>
        </pc:sldMkLst>
      </pc:sldChg>
      <pc:sldChg chg="del">
        <pc:chgData name="Matthieu De Mari" userId="dfb708c9-d8dc-439f-9a3b-c772bf4a311c" providerId="ADAL" clId="{D574A149-5A58-47BC-8259-B39656FE859B}" dt="2023-02-13T02:02:22.137" v="8" actId="47"/>
        <pc:sldMkLst>
          <pc:docMk/>
          <pc:sldMk cId="2215052263" sldId="477"/>
        </pc:sldMkLst>
      </pc:sldChg>
      <pc:sldChg chg="del">
        <pc:chgData name="Matthieu De Mari" userId="dfb708c9-d8dc-439f-9a3b-c772bf4a311c" providerId="ADAL" clId="{D574A149-5A58-47BC-8259-B39656FE859B}" dt="2023-02-13T02:02:22.137" v="8" actId="47"/>
        <pc:sldMkLst>
          <pc:docMk/>
          <pc:sldMk cId="3709270041" sldId="478"/>
        </pc:sldMkLst>
      </pc:sldChg>
      <pc:sldChg chg="del">
        <pc:chgData name="Matthieu De Mari" userId="dfb708c9-d8dc-439f-9a3b-c772bf4a311c" providerId="ADAL" clId="{D574A149-5A58-47BC-8259-B39656FE859B}" dt="2023-02-13T02:02:22.137" v="8" actId="47"/>
        <pc:sldMkLst>
          <pc:docMk/>
          <pc:sldMk cId="3544732182" sldId="479"/>
        </pc:sldMkLst>
      </pc:sldChg>
      <pc:sldChg chg="del">
        <pc:chgData name="Matthieu De Mari" userId="dfb708c9-d8dc-439f-9a3b-c772bf4a311c" providerId="ADAL" clId="{D574A149-5A58-47BC-8259-B39656FE859B}" dt="2023-02-13T02:02:22.981" v="9" actId="47"/>
        <pc:sldMkLst>
          <pc:docMk/>
          <pc:sldMk cId="1550990236" sldId="480"/>
        </pc:sldMkLst>
      </pc:sldChg>
      <pc:sldChg chg="del">
        <pc:chgData name="Matthieu De Mari" userId="dfb708c9-d8dc-439f-9a3b-c772bf4a311c" providerId="ADAL" clId="{D574A149-5A58-47BC-8259-B39656FE859B}" dt="2023-02-13T02:02:22.981" v="9" actId="47"/>
        <pc:sldMkLst>
          <pc:docMk/>
          <pc:sldMk cId="412545595" sldId="481"/>
        </pc:sldMkLst>
      </pc:sldChg>
      <pc:sldChg chg="del">
        <pc:chgData name="Matthieu De Mari" userId="dfb708c9-d8dc-439f-9a3b-c772bf4a311c" providerId="ADAL" clId="{D574A149-5A58-47BC-8259-B39656FE859B}" dt="2023-02-13T02:02:22.981" v="9" actId="47"/>
        <pc:sldMkLst>
          <pc:docMk/>
          <pc:sldMk cId="3781002248" sldId="482"/>
        </pc:sldMkLst>
      </pc:sldChg>
      <pc:sldChg chg="del">
        <pc:chgData name="Matthieu De Mari" userId="dfb708c9-d8dc-439f-9a3b-c772bf4a311c" providerId="ADAL" clId="{D574A149-5A58-47BC-8259-B39656FE859B}" dt="2023-02-13T02:02:23.955" v="10" actId="47"/>
        <pc:sldMkLst>
          <pc:docMk/>
          <pc:sldMk cId="457034086" sldId="483"/>
        </pc:sldMkLst>
      </pc:sldChg>
      <pc:sldChg chg="del">
        <pc:chgData name="Matthieu De Mari" userId="dfb708c9-d8dc-439f-9a3b-c772bf4a311c" providerId="ADAL" clId="{D574A149-5A58-47BC-8259-B39656FE859B}" dt="2023-02-13T02:02:23.955" v="10" actId="47"/>
        <pc:sldMkLst>
          <pc:docMk/>
          <pc:sldMk cId="1792433240" sldId="484"/>
        </pc:sldMkLst>
      </pc:sldChg>
      <pc:sldChg chg="del">
        <pc:chgData name="Matthieu De Mari" userId="dfb708c9-d8dc-439f-9a3b-c772bf4a311c" providerId="ADAL" clId="{D574A149-5A58-47BC-8259-B39656FE859B}" dt="2023-02-13T02:02:23.955" v="10" actId="47"/>
        <pc:sldMkLst>
          <pc:docMk/>
          <pc:sldMk cId="4080628046" sldId="485"/>
        </pc:sldMkLst>
      </pc:sldChg>
      <pc:sldChg chg="del">
        <pc:chgData name="Matthieu De Mari" userId="dfb708c9-d8dc-439f-9a3b-c772bf4a311c" providerId="ADAL" clId="{D574A149-5A58-47BC-8259-B39656FE859B}" dt="2023-02-13T02:02:23.955" v="10" actId="47"/>
        <pc:sldMkLst>
          <pc:docMk/>
          <pc:sldMk cId="1516084874" sldId="486"/>
        </pc:sldMkLst>
      </pc:sldChg>
      <pc:sldChg chg="del">
        <pc:chgData name="Matthieu De Mari" userId="dfb708c9-d8dc-439f-9a3b-c772bf4a311c" providerId="ADAL" clId="{D574A149-5A58-47BC-8259-B39656FE859B}" dt="2023-02-13T02:02:49.326" v="23" actId="47"/>
        <pc:sldMkLst>
          <pc:docMk/>
          <pc:sldMk cId="548617228" sldId="570"/>
        </pc:sldMkLst>
      </pc:sldChg>
      <pc:sldChg chg="del">
        <pc:chgData name="Matthieu De Mari" userId="dfb708c9-d8dc-439f-9a3b-c772bf4a311c" providerId="ADAL" clId="{D574A149-5A58-47BC-8259-B39656FE859B}" dt="2023-02-13T02:02:49.326" v="23" actId="47"/>
        <pc:sldMkLst>
          <pc:docMk/>
          <pc:sldMk cId="1165688587" sldId="571"/>
        </pc:sldMkLst>
      </pc:sldChg>
      <pc:sldChg chg="del">
        <pc:chgData name="Matthieu De Mari" userId="dfb708c9-d8dc-439f-9a3b-c772bf4a311c" providerId="ADAL" clId="{D574A149-5A58-47BC-8259-B39656FE859B}" dt="2023-02-13T02:02:49.326" v="23" actId="47"/>
        <pc:sldMkLst>
          <pc:docMk/>
          <pc:sldMk cId="580850793" sldId="572"/>
        </pc:sldMkLst>
      </pc:sldChg>
      <pc:sldChg chg="del">
        <pc:chgData name="Matthieu De Mari" userId="dfb708c9-d8dc-439f-9a3b-c772bf4a311c" providerId="ADAL" clId="{D574A149-5A58-47BC-8259-B39656FE859B}" dt="2023-02-13T02:02:23.955" v="10" actId="47"/>
        <pc:sldMkLst>
          <pc:docMk/>
          <pc:sldMk cId="3943850320" sldId="573"/>
        </pc:sldMkLst>
      </pc:sldChg>
      <pc:sldChg chg="del">
        <pc:chgData name="Matthieu De Mari" userId="dfb708c9-d8dc-439f-9a3b-c772bf4a311c" providerId="ADAL" clId="{D574A149-5A58-47BC-8259-B39656FE859B}" dt="2023-02-13T02:02:23.955" v="10" actId="47"/>
        <pc:sldMkLst>
          <pc:docMk/>
          <pc:sldMk cId="4269470699" sldId="574"/>
        </pc:sldMkLst>
      </pc:sldChg>
      <pc:sldChg chg="del">
        <pc:chgData name="Matthieu De Mari" userId="dfb708c9-d8dc-439f-9a3b-c772bf4a311c" providerId="ADAL" clId="{D574A149-5A58-47BC-8259-B39656FE859B}" dt="2023-02-13T02:02:23.955" v="10" actId="47"/>
        <pc:sldMkLst>
          <pc:docMk/>
          <pc:sldMk cId="4011344558" sldId="575"/>
        </pc:sldMkLst>
      </pc:sldChg>
      <pc:sldChg chg="del">
        <pc:chgData name="Matthieu De Mari" userId="dfb708c9-d8dc-439f-9a3b-c772bf4a311c" providerId="ADAL" clId="{D574A149-5A58-47BC-8259-B39656FE859B}" dt="2023-02-13T02:02:25.008" v="11" actId="47"/>
        <pc:sldMkLst>
          <pc:docMk/>
          <pc:sldMk cId="683443408" sldId="576"/>
        </pc:sldMkLst>
      </pc:sldChg>
      <pc:sldChg chg="del">
        <pc:chgData name="Matthieu De Mari" userId="dfb708c9-d8dc-439f-9a3b-c772bf4a311c" providerId="ADAL" clId="{D574A149-5A58-47BC-8259-B39656FE859B}" dt="2023-02-13T02:02:25.008" v="11" actId="47"/>
        <pc:sldMkLst>
          <pc:docMk/>
          <pc:sldMk cId="2266169685" sldId="577"/>
        </pc:sldMkLst>
      </pc:sldChg>
      <pc:sldChg chg="del">
        <pc:chgData name="Matthieu De Mari" userId="dfb708c9-d8dc-439f-9a3b-c772bf4a311c" providerId="ADAL" clId="{D574A149-5A58-47BC-8259-B39656FE859B}" dt="2023-02-13T02:02:25.008" v="11" actId="47"/>
        <pc:sldMkLst>
          <pc:docMk/>
          <pc:sldMk cId="2371376819" sldId="578"/>
        </pc:sldMkLst>
      </pc:sldChg>
      <pc:sldChg chg="del">
        <pc:chgData name="Matthieu De Mari" userId="dfb708c9-d8dc-439f-9a3b-c772bf4a311c" providerId="ADAL" clId="{D574A149-5A58-47BC-8259-B39656FE859B}" dt="2023-02-13T02:02:23.955" v="10" actId="47"/>
        <pc:sldMkLst>
          <pc:docMk/>
          <pc:sldMk cId="2540300740" sldId="579"/>
        </pc:sldMkLst>
      </pc:sldChg>
      <pc:sldChg chg="del">
        <pc:chgData name="Matthieu De Mari" userId="dfb708c9-d8dc-439f-9a3b-c772bf4a311c" providerId="ADAL" clId="{D574A149-5A58-47BC-8259-B39656FE859B}" dt="2023-02-13T02:02:25.820" v="12" actId="47"/>
        <pc:sldMkLst>
          <pc:docMk/>
          <pc:sldMk cId="951667186" sldId="580"/>
        </pc:sldMkLst>
      </pc:sldChg>
      <pc:sldChg chg="del">
        <pc:chgData name="Matthieu De Mari" userId="dfb708c9-d8dc-439f-9a3b-c772bf4a311c" providerId="ADAL" clId="{D574A149-5A58-47BC-8259-B39656FE859B}" dt="2023-02-13T02:02:27.237" v="13" actId="47"/>
        <pc:sldMkLst>
          <pc:docMk/>
          <pc:sldMk cId="75459409" sldId="581"/>
        </pc:sldMkLst>
      </pc:sldChg>
      <pc:sldChg chg="del">
        <pc:chgData name="Matthieu De Mari" userId="dfb708c9-d8dc-439f-9a3b-c772bf4a311c" providerId="ADAL" clId="{D574A149-5A58-47BC-8259-B39656FE859B}" dt="2023-02-13T02:02:27.237" v="13" actId="47"/>
        <pc:sldMkLst>
          <pc:docMk/>
          <pc:sldMk cId="1817806895" sldId="582"/>
        </pc:sldMkLst>
      </pc:sldChg>
      <pc:sldChg chg="del">
        <pc:chgData name="Matthieu De Mari" userId="dfb708c9-d8dc-439f-9a3b-c772bf4a311c" providerId="ADAL" clId="{D574A149-5A58-47BC-8259-B39656FE859B}" dt="2023-02-13T02:02:49.326" v="23" actId="47"/>
        <pc:sldMkLst>
          <pc:docMk/>
          <pc:sldMk cId="1782110643" sldId="583"/>
        </pc:sldMkLst>
      </pc:sldChg>
      <pc:sldChg chg="del">
        <pc:chgData name="Matthieu De Mari" userId="dfb708c9-d8dc-439f-9a3b-c772bf4a311c" providerId="ADAL" clId="{D574A149-5A58-47BC-8259-B39656FE859B}" dt="2023-02-13T02:02:49.326" v="23" actId="47"/>
        <pc:sldMkLst>
          <pc:docMk/>
          <pc:sldMk cId="2337881207" sldId="584"/>
        </pc:sldMkLst>
      </pc:sldChg>
      <pc:sldChg chg="del">
        <pc:chgData name="Matthieu De Mari" userId="dfb708c9-d8dc-439f-9a3b-c772bf4a311c" providerId="ADAL" clId="{D574A149-5A58-47BC-8259-B39656FE859B}" dt="2023-02-13T02:02:28.530" v="14" actId="47"/>
        <pc:sldMkLst>
          <pc:docMk/>
          <pc:sldMk cId="1735729915" sldId="585"/>
        </pc:sldMkLst>
      </pc:sldChg>
      <pc:sldChg chg="del">
        <pc:chgData name="Matthieu De Mari" userId="dfb708c9-d8dc-439f-9a3b-c772bf4a311c" providerId="ADAL" clId="{D574A149-5A58-47BC-8259-B39656FE859B}" dt="2023-02-13T02:02:28.530" v="14" actId="47"/>
        <pc:sldMkLst>
          <pc:docMk/>
          <pc:sldMk cId="1926737508" sldId="586"/>
        </pc:sldMkLst>
      </pc:sldChg>
      <pc:sldChg chg="del">
        <pc:chgData name="Matthieu De Mari" userId="dfb708c9-d8dc-439f-9a3b-c772bf4a311c" providerId="ADAL" clId="{D574A149-5A58-47BC-8259-B39656FE859B}" dt="2023-02-13T02:02:28.530" v="14" actId="47"/>
        <pc:sldMkLst>
          <pc:docMk/>
          <pc:sldMk cId="3922996513" sldId="587"/>
        </pc:sldMkLst>
      </pc:sldChg>
      <pc:sldChg chg="del">
        <pc:chgData name="Matthieu De Mari" userId="dfb708c9-d8dc-439f-9a3b-c772bf4a311c" providerId="ADAL" clId="{D574A149-5A58-47BC-8259-B39656FE859B}" dt="2023-02-13T02:02:30.438" v="15" actId="47"/>
        <pc:sldMkLst>
          <pc:docMk/>
          <pc:sldMk cId="1934366758" sldId="588"/>
        </pc:sldMkLst>
      </pc:sldChg>
      <pc:sldChg chg="del">
        <pc:chgData name="Matthieu De Mari" userId="dfb708c9-d8dc-439f-9a3b-c772bf4a311c" providerId="ADAL" clId="{D574A149-5A58-47BC-8259-B39656FE859B}" dt="2023-02-13T02:02:30.438" v="15" actId="47"/>
        <pc:sldMkLst>
          <pc:docMk/>
          <pc:sldMk cId="3899494995" sldId="589"/>
        </pc:sldMkLst>
      </pc:sldChg>
      <pc:sldChg chg="del">
        <pc:chgData name="Matthieu De Mari" userId="dfb708c9-d8dc-439f-9a3b-c772bf4a311c" providerId="ADAL" clId="{D574A149-5A58-47BC-8259-B39656FE859B}" dt="2023-02-13T02:02:30.438" v="15" actId="47"/>
        <pc:sldMkLst>
          <pc:docMk/>
          <pc:sldMk cId="1567279592" sldId="590"/>
        </pc:sldMkLst>
      </pc:sldChg>
      <pc:sldChg chg="del">
        <pc:chgData name="Matthieu De Mari" userId="dfb708c9-d8dc-439f-9a3b-c772bf4a311c" providerId="ADAL" clId="{D574A149-5A58-47BC-8259-B39656FE859B}" dt="2023-02-13T02:02:30.438" v="15" actId="47"/>
        <pc:sldMkLst>
          <pc:docMk/>
          <pc:sldMk cId="4050874348" sldId="591"/>
        </pc:sldMkLst>
      </pc:sldChg>
      <pc:sldChg chg="del">
        <pc:chgData name="Matthieu De Mari" userId="dfb708c9-d8dc-439f-9a3b-c772bf4a311c" providerId="ADAL" clId="{D574A149-5A58-47BC-8259-B39656FE859B}" dt="2023-02-13T02:02:30.438" v="15" actId="47"/>
        <pc:sldMkLst>
          <pc:docMk/>
          <pc:sldMk cId="2246674724" sldId="592"/>
        </pc:sldMkLst>
      </pc:sldChg>
      <pc:sldChg chg="del">
        <pc:chgData name="Matthieu De Mari" userId="dfb708c9-d8dc-439f-9a3b-c772bf4a311c" providerId="ADAL" clId="{D574A149-5A58-47BC-8259-B39656FE859B}" dt="2023-02-13T02:02:30.438" v="15" actId="47"/>
        <pc:sldMkLst>
          <pc:docMk/>
          <pc:sldMk cId="2119276421" sldId="593"/>
        </pc:sldMkLst>
      </pc:sldChg>
      <pc:sldChg chg="del">
        <pc:chgData name="Matthieu De Mari" userId="dfb708c9-d8dc-439f-9a3b-c772bf4a311c" providerId="ADAL" clId="{D574A149-5A58-47BC-8259-B39656FE859B}" dt="2023-02-13T02:02:30.438" v="15" actId="47"/>
        <pc:sldMkLst>
          <pc:docMk/>
          <pc:sldMk cId="1845508452" sldId="594"/>
        </pc:sldMkLst>
      </pc:sldChg>
      <pc:sldChg chg="del">
        <pc:chgData name="Matthieu De Mari" userId="dfb708c9-d8dc-439f-9a3b-c772bf4a311c" providerId="ADAL" clId="{D574A149-5A58-47BC-8259-B39656FE859B}" dt="2023-02-13T02:02:49.326" v="23" actId="47"/>
        <pc:sldMkLst>
          <pc:docMk/>
          <pc:sldMk cId="3210392543" sldId="595"/>
        </pc:sldMkLst>
      </pc:sldChg>
      <pc:sldChg chg="del">
        <pc:chgData name="Matthieu De Mari" userId="dfb708c9-d8dc-439f-9a3b-c772bf4a311c" providerId="ADAL" clId="{D574A149-5A58-47BC-8259-B39656FE859B}" dt="2023-02-13T02:02:30.438" v="15" actId="47"/>
        <pc:sldMkLst>
          <pc:docMk/>
          <pc:sldMk cId="2999490602" sldId="596"/>
        </pc:sldMkLst>
      </pc:sldChg>
      <pc:sldChg chg="del">
        <pc:chgData name="Matthieu De Mari" userId="dfb708c9-d8dc-439f-9a3b-c772bf4a311c" providerId="ADAL" clId="{D574A149-5A58-47BC-8259-B39656FE859B}" dt="2023-02-13T02:02:32.092" v="16" actId="47"/>
        <pc:sldMkLst>
          <pc:docMk/>
          <pc:sldMk cId="686175501" sldId="597"/>
        </pc:sldMkLst>
      </pc:sldChg>
      <pc:sldChg chg="del">
        <pc:chgData name="Matthieu De Mari" userId="dfb708c9-d8dc-439f-9a3b-c772bf4a311c" providerId="ADAL" clId="{D574A149-5A58-47BC-8259-B39656FE859B}" dt="2023-02-13T02:02:19.190" v="5" actId="47"/>
        <pc:sldMkLst>
          <pc:docMk/>
          <pc:sldMk cId="644449308" sldId="601"/>
        </pc:sldMkLst>
      </pc:sldChg>
      <pc:sldChg chg="addSp modSp add mod">
        <pc:chgData name="Matthieu De Mari" userId="dfb708c9-d8dc-439f-9a3b-c772bf4a311c" providerId="ADAL" clId="{D574A149-5A58-47BC-8259-B39656FE859B}" dt="2023-02-13T05:58:32.583" v="305" actId="1076"/>
        <pc:sldMkLst>
          <pc:docMk/>
          <pc:sldMk cId="4023230343" sldId="601"/>
        </pc:sldMkLst>
        <pc:spChg chg="add mod">
          <ac:chgData name="Matthieu De Mari" userId="dfb708c9-d8dc-439f-9a3b-c772bf4a311c" providerId="ADAL" clId="{D574A149-5A58-47BC-8259-B39656FE859B}" dt="2023-02-13T05:58:32.583" v="305" actId="1076"/>
          <ac:spMkLst>
            <pc:docMk/>
            <pc:sldMk cId="4023230343" sldId="601"/>
            <ac:spMk id="4" creationId="{D84F2D87-59BC-08F9-850A-414D75610BD3}"/>
          </ac:spMkLst>
        </pc:spChg>
        <pc:picChg chg="add mod">
          <ac:chgData name="Matthieu De Mari" userId="dfb708c9-d8dc-439f-9a3b-c772bf4a311c" providerId="ADAL" clId="{D574A149-5A58-47BC-8259-B39656FE859B}" dt="2023-02-13T05:57:35.892" v="234" actId="1076"/>
          <ac:picMkLst>
            <pc:docMk/>
            <pc:sldMk cId="4023230343" sldId="601"/>
            <ac:picMk id="3" creationId="{B382462A-EAE3-512E-4CB0-CC1DF384E195}"/>
          </ac:picMkLst>
        </pc:picChg>
      </pc:sldChg>
      <pc:sldChg chg="modSp add mod">
        <pc:chgData name="Matthieu De Mari" userId="dfb708c9-d8dc-439f-9a3b-c772bf4a311c" providerId="ADAL" clId="{D574A149-5A58-47BC-8259-B39656FE859B}" dt="2023-02-13T06:00:26.066" v="637" actId="20577"/>
        <pc:sldMkLst>
          <pc:docMk/>
          <pc:sldMk cId="1934951449" sldId="602"/>
        </pc:sldMkLst>
        <pc:spChg chg="mod">
          <ac:chgData name="Matthieu De Mari" userId="dfb708c9-d8dc-439f-9a3b-c772bf4a311c" providerId="ADAL" clId="{D574A149-5A58-47BC-8259-B39656FE859B}" dt="2023-02-13T06:00:26.066" v="637" actId="20577"/>
          <ac:spMkLst>
            <pc:docMk/>
            <pc:sldMk cId="1934951449" sldId="602"/>
            <ac:spMk id="4" creationId="{CC2FBEC1-65A9-2CDC-8F3D-81E29687F927}"/>
          </ac:spMkLst>
        </pc:spChg>
      </pc:sldChg>
      <pc:sldChg chg="del">
        <pc:chgData name="Matthieu De Mari" userId="dfb708c9-d8dc-439f-9a3b-c772bf4a311c" providerId="ADAL" clId="{D574A149-5A58-47BC-8259-B39656FE859B}" dt="2023-02-13T02:02:19.190" v="5" actId="47"/>
        <pc:sldMkLst>
          <pc:docMk/>
          <pc:sldMk cId="3195395448" sldId="602"/>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556C7E6E-9ED7-4F9D-9E55-43EB46A53FAD}"/>
    <pc:docChg chg="undo redo custSel addSld delSld modSld sldOrd addSection delSection modSection">
      <pc:chgData name="Matthieu De Mari" userId="dfb708c9-d8dc-439f-9a3b-c772bf4a311c" providerId="ADAL" clId="{556C7E6E-9ED7-4F9D-9E55-43EB46A53FAD}" dt="2023-02-13T01:57:54.083" v="28303" actId="20577"/>
      <pc:docMkLst>
        <pc:docMk/>
      </pc:docMkLst>
      <pc:sldChg chg="modSp mod">
        <pc:chgData name="Matthieu De Mari" userId="dfb708c9-d8dc-439f-9a3b-c772bf4a311c" providerId="ADAL" clId="{556C7E6E-9ED7-4F9D-9E55-43EB46A53FAD}" dt="2023-02-13T01:44:58.052" v="26671" actId="113"/>
        <pc:sldMkLst>
          <pc:docMk/>
          <pc:sldMk cId="3442501962" sldId="257"/>
        </pc:sldMkLst>
        <pc:spChg chg="mod">
          <ac:chgData name="Matthieu De Mari" userId="dfb708c9-d8dc-439f-9a3b-c772bf4a311c" providerId="ADAL" clId="{556C7E6E-9ED7-4F9D-9E55-43EB46A53FAD}" dt="2023-02-09T04:59:24.454" v="1" actId="20577"/>
          <ac:spMkLst>
            <pc:docMk/>
            <pc:sldMk cId="3442501962" sldId="257"/>
            <ac:spMk id="2" creationId="{49D40417-A4D3-4CE8-96E7-708E2439AE7B}"/>
          </ac:spMkLst>
        </pc:spChg>
        <pc:spChg chg="mod">
          <ac:chgData name="Matthieu De Mari" userId="dfb708c9-d8dc-439f-9a3b-c772bf4a311c" providerId="ADAL" clId="{556C7E6E-9ED7-4F9D-9E55-43EB46A53FAD}" dt="2023-02-13T01:44:58.052" v="26671" actId="113"/>
          <ac:spMkLst>
            <pc:docMk/>
            <pc:sldMk cId="3442501962" sldId="257"/>
            <ac:spMk id="3" creationId="{35995840-A9D9-479A-A34F-EA7DC229D38E}"/>
          </ac:spMkLst>
        </pc:spChg>
      </pc:sldChg>
      <pc:sldChg chg="modSp mod">
        <pc:chgData name="Matthieu De Mari" userId="dfb708c9-d8dc-439f-9a3b-c772bf4a311c" providerId="ADAL" clId="{556C7E6E-9ED7-4F9D-9E55-43EB46A53FAD}" dt="2023-02-12T08:01:31.475" v="22365" actId="27636"/>
        <pc:sldMkLst>
          <pc:docMk/>
          <pc:sldMk cId="3880949074" sldId="267"/>
        </pc:sldMkLst>
        <pc:spChg chg="mod">
          <ac:chgData name="Matthieu De Mari" userId="dfb708c9-d8dc-439f-9a3b-c772bf4a311c" providerId="ADAL" clId="{556C7E6E-9ED7-4F9D-9E55-43EB46A53FAD}" dt="2023-02-12T08:01:31.475" v="22365" actId="27636"/>
          <ac:spMkLst>
            <pc:docMk/>
            <pc:sldMk cId="3880949074" sldId="267"/>
            <ac:spMk id="3" creationId="{C71C8DD6-14D1-44DF-9843-EFEDF44E39A2}"/>
          </ac:spMkLst>
        </pc:spChg>
      </pc:sldChg>
      <pc:sldChg chg="modSp mod">
        <pc:chgData name="Matthieu De Mari" userId="dfb708c9-d8dc-439f-9a3b-c772bf4a311c" providerId="ADAL" clId="{556C7E6E-9ED7-4F9D-9E55-43EB46A53FAD}" dt="2023-02-09T04:59:28.522" v="9" actId="20577"/>
        <pc:sldMkLst>
          <pc:docMk/>
          <pc:sldMk cId="1036081419" sldId="346"/>
        </pc:sldMkLst>
        <pc:spChg chg="mod">
          <ac:chgData name="Matthieu De Mari" userId="dfb708c9-d8dc-439f-9a3b-c772bf4a311c" providerId="ADAL" clId="{556C7E6E-9ED7-4F9D-9E55-43EB46A53FAD}" dt="2023-02-09T04:59:28.522" v="9" actId="20577"/>
          <ac:spMkLst>
            <pc:docMk/>
            <pc:sldMk cId="1036081419" sldId="346"/>
            <ac:spMk id="2" creationId="{11A08BA8-9DEC-4471-8590-434E8D8BB4A0}"/>
          </ac:spMkLst>
        </pc:spChg>
      </pc:sldChg>
      <pc:sldChg chg="modSp mod">
        <pc:chgData name="Matthieu De Mari" userId="dfb708c9-d8dc-439f-9a3b-c772bf4a311c" providerId="ADAL" clId="{556C7E6E-9ED7-4F9D-9E55-43EB46A53FAD}" dt="2023-02-10T05:10:30.169" v="8084" actId="20577"/>
        <pc:sldMkLst>
          <pc:docMk/>
          <pc:sldMk cId="1040156172" sldId="377"/>
        </pc:sldMkLst>
        <pc:spChg chg="mod">
          <ac:chgData name="Matthieu De Mari" userId="dfb708c9-d8dc-439f-9a3b-c772bf4a311c" providerId="ADAL" clId="{556C7E6E-9ED7-4F9D-9E55-43EB46A53FAD}" dt="2023-02-10T05:10:30.169" v="8084"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556C7E6E-9ED7-4F9D-9E55-43EB46A53FAD}" dt="2023-02-09T07:20:29.703" v="3443"/>
        <pc:sldMkLst>
          <pc:docMk/>
          <pc:sldMk cId="3210086446" sldId="378"/>
        </pc:sldMkLst>
        <pc:spChg chg="del mod ord">
          <ac:chgData name="Matthieu De Mari" userId="dfb708c9-d8dc-439f-9a3b-c772bf4a311c" providerId="ADAL" clId="{556C7E6E-9ED7-4F9D-9E55-43EB46A53FAD}" dt="2023-02-09T05:02:53.327" v="14" actId="700"/>
          <ac:spMkLst>
            <pc:docMk/>
            <pc:sldMk cId="3210086446" sldId="378"/>
            <ac:spMk id="2" creationId="{C4DB9CAC-3294-8F6A-F00D-1774A9297423}"/>
          </ac:spMkLst>
        </pc:spChg>
        <pc:spChg chg="del mod ord">
          <ac:chgData name="Matthieu De Mari" userId="dfb708c9-d8dc-439f-9a3b-c772bf4a311c" providerId="ADAL" clId="{556C7E6E-9ED7-4F9D-9E55-43EB46A53FAD}" dt="2023-02-09T05:02:53.327" v="14" actId="700"/>
          <ac:spMkLst>
            <pc:docMk/>
            <pc:sldMk cId="3210086446" sldId="378"/>
            <ac:spMk id="3" creationId="{1BC33D0E-67B2-4536-F55A-2F0DDCEE1E3E}"/>
          </ac:spMkLst>
        </pc:spChg>
        <pc:spChg chg="add mod ord">
          <ac:chgData name="Matthieu De Mari" userId="dfb708c9-d8dc-439f-9a3b-c772bf4a311c" providerId="ADAL" clId="{556C7E6E-9ED7-4F9D-9E55-43EB46A53FAD}" dt="2023-02-09T05:03:06.933" v="43" actId="20577"/>
          <ac:spMkLst>
            <pc:docMk/>
            <pc:sldMk cId="3210086446" sldId="378"/>
            <ac:spMk id="4" creationId="{4A3AB63F-9971-C1A7-2DA1-1A01A4993150}"/>
          </ac:spMkLst>
        </pc:spChg>
        <pc:spChg chg="add mod ord">
          <ac:chgData name="Matthieu De Mari" userId="dfb708c9-d8dc-439f-9a3b-c772bf4a311c" providerId="ADAL" clId="{556C7E6E-9ED7-4F9D-9E55-43EB46A53FAD}" dt="2023-02-09T07:00:46.962" v="2005" actId="113"/>
          <ac:spMkLst>
            <pc:docMk/>
            <pc:sldMk cId="3210086446" sldId="378"/>
            <ac:spMk id="5" creationId="{A97445D3-1D51-1E51-82DE-9C3B128B43CC}"/>
          </ac:spMkLst>
        </pc:spChg>
        <pc:spChg chg="add del mod ord">
          <ac:chgData name="Matthieu De Mari" userId="dfb708c9-d8dc-439f-9a3b-c772bf4a311c" providerId="ADAL" clId="{556C7E6E-9ED7-4F9D-9E55-43EB46A53FAD}" dt="2023-02-09T05:02:59.820" v="16" actId="478"/>
          <ac:spMkLst>
            <pc:docMk/>
            <pc:sldMk cId="3210086446" sldId="378"/>
            <ac:spMk id="6" creationId="{7CCBFF42-AFCD-1C57-F8DA-7345D37A1BB5}"/>
          </ac:spMkLst>
        </pc:spChg>
        <pc:spChg chg="add del mod">
          <ac:chgData name="Matthieu De Mari" userId="dfb708c9-d8dc-439f-9a3b-c772bf4a311c" providerId="ADAL" clId="{556C7E6E-9ED7-4F9D-9E55-43EB46A53FAD}" dt="2023-02-09T07:03:26.261" v="2178" actId="478"/>
          <ac:spMkLst>
            <pc:docMk/>
            <pc:sldMk cId="3210086446" sldId="378"/>
            <ac:spMk id="8" creationId="{2A09D955-9DD6-7BF1-A863-9E89CE18B399}"/>
          </ac:spMkLst>
        </pc:spChg>
        <pc:picChg chg="add del mod modCrop">
          <ac:chgData name="Matthieu De Mari" userId="dfb708c9-d8dc-439f-9a3b-c772bf4a311c" providerId="ADAL" clId="{556C7E6E-9ED7-4F9D-9E55-43EB46A53FAD}" dt="2023-02-09T07:03:25.222" v="2177" actId="478"/>
          <ac:picMkLst>
            <pc:docMk/>
            <pc:sldMk cId="3210086446" sldId="378"/>
            <ac:picMk id="7" creationId="{04CDCE7C-7E08-FB78-9B4D-BD7134C4B4F0}"/>
          </ac:picMkLst>
        </pc:picChg>
        <pc:picChg chg="add mod">
          <ac:chgData name="Matthieu De Mari" userId="dfb708c9-d8dc-439f-9a3b-c772bf4a311c" providerId="ADAL" clId="{556C7E6E-9ED7-4F9D-9E55-43EB46A53FAD}" dt="2023-02-09T07:20:29.703" v="3443"/>
          <ac:picMkLst>
            <pc:docMk/>
            <pc:sldMk cId="3210086446" sldId="378"/>
            <ac:picMk id="9" creationId="{FA9290F7-961F-9AC0-462E-40885BD9A7D2}"/>
          </ac:picMkLst>
        </pc:picChg>
      </pc:sldChg>
      <pc:sldChg chg="addSp delSp modSp new mod modClrScheme chgLayout">
        <pc:chgData name="Matthieu De Mari" userId="dfb708c9-d8dc-439f-9a3b-c772bf4a311c" providerId="ADAL" clId="{556C7E6E-9ED7-4F9D-9E55-43EB46A53FAD}" dt="2023-02-09T07:22:28.151" v="3471"/>
        <pc:sldMkLst>
          <pc:docMk/>
          <pc:sldMk cId="2982337869" sldId="379"/>
        </pc:sldMkLst>
        <pc:spChg chg="del mod ord">
          <ac:chgData name="Matthieu De Mari" userId="dfb708c9-d8dc-439f-9a3b-c772bf4a311c" providerId="ADAL" clId="{556C7E6E-9ED7-4F9D-9E55-43EB46A53FAD}" dt="2023-02-09T05:07:41.229" v="120" actId="700"/>
          <ac:spMkLst>
            <pc:docMk/>
            <pc:sldMk cId="2982337869" sldId="379"/>
            <ac:spMk id="2" creationId="{81E9B0FD-72A8-169A-B9F9-ECB216ADDC38}"/>
          </ac:spMkLst>
        </pc:spChg>
        <pc:spChg chg="mod ord">
          <ac:chgData name="Matthieu De Mari" userId="dfb708c9-d8dc-439f-9a3b-c772bf4a311c" providerId="ADAL" clId="{556C7E6E-9ED7-4F9D-9E55-43EB46A53FAD}" dt="2023-02-09T07:08:00.170" v="2345" actId="27636"/>
          <ac:spMkLst>
            <pc:docMk/>
            <pc:sldMk cId="2982337869" sldId="379"/>
            <ac:spMk id="3" creationId="{2C3CD041-376E-466F-555F-3D88AEDF9C26}"/>
          </ac:spMkLst>
        </pc:spChg>
        <pc:spChg chg="del">
          <ac:chgData name="Matthieu De Mari" userId="dfb708c9-d8dc-439f-9a3b-c772bf4a311c" providerId="ADAL" clId="{556C7E6E-9ED7-4F9D-9E55-43EB46A53FAD}" dt="2023-02-09T05:06:15.619" v="116" actId="478"/>
          <ac:spMkLst>
            <pc:docMk/>
            <pc:sldMk cId="2982337869" sldId="379"/>
            <ac:spMk id="4" creationId="{ACFA2CD2-380D-EA8F-07BE-B3FDC0F9CD12}"/>
          </ac:spMkLst>
        </pc:spChg>
        <pc:spChg chg="add mod ord">
          <ac:chgData name="Matthieu De Mari" userId="dfb708c9-d8dc-439f-9a3b-c772bf4a311c" providerId="ADAL" clId="{556C7E6E-9ED7-4F9D-9E55-43EB46A53FAD}" dt="2023-02-09T07:22:20.161" v="3468" actId="20577"/>
          <ac:spMkLst>
            <pc:docMk/>
            <pc:sldMk cId="2982337869" sldId="379"/>
            <ac:spMk id="5" creationId="{95B3296E-DA12-22A7-32BE-2D0AD6D165D5}"/>
          </ac:spMkLst>
        </pc:spChg>
        <pc:picChg chg="add del mod">
          <ac:chgData name="Matthieu De Mari" userId="dfb708c9-d8dc-439f-9a3b-c772bf4a311c" providerId="ADAL" clId="{556C7E6E-9ED7-4F9D-9E55-43EB46A53FAD}" dt="2023-02-09T07:22:09.828" v="3457" actId="478"/>
          <ac:picMkLst>
            <pc:docMk/>
            <pc:sldMk cId="2982337869" sldId="379"/>
            <ac:picMk id="6" creationId="{5DF1539B-09AB-3E1D-1575-4CA5896E55C1}"/>
          </ac:picMkLst>
        </pc:picChg>
        <pc:picChg chg="add del mod">
          <ac:chgData name="Matthieu De Mari" userId="dfb708c9-d8dc-439f-9a3b-c772bf4a311c" providerId="ADAL" clId="{556C7E6E-9ED7-4F9D-9E55-43EB46A53FAD}" dt="2023-02-09T07:22:11.412" v="3459"/>
          <ac:picMkLst>
            <pc:docMk/>
            <pc:sldMk cId="2982337869" sldId="379"/>
            <ac:picMk id="7" creationId="{A7ADE0DF-4915-B3C9-DD46-3FFBE3AF30B3}"/>
          </ac:picMkLst>
        </pc:picChg>
        <pc:picChg chg="add del mod">
          <ac:chgData name="Matthieu De Mari" userId="dfb708c9-d8dc-439f-9a3b-c772bf4a311c" providerId="ADAL" clId="{556C7E6E-9ED7-4F9D-9E55-43EB46A53FAD}" dt="2023-02-09T07:22:27.833" v="3470" actId="478"/>
          <ac:picMkLst>
            <pc:docMk/>
            <pc:sldMk cId="2982337869" sldId="379"/>
            <ac:picMk id="8" creationId="{B546B03D-9FEB-9137-E00E-C8DBA9E9F46D}"/>
          </ac:picMkLst>
        </pc:picChg>
        <pc:picChg chg="add mod">
          <ac:chgData name="Matthieu De Mari" userId="dfb708c9-d8dc-439f-9a3b-c772bf4a311c" providerId="ADAL" clId="{556C7E6E-9ED7-4F9D-9E55-43EB46A53FAD}" dt="2023-02-09T07:22:28.151" v="3471"/>
          <ac:picMkLst>
            <pc:docMk/>
            <pc:sldMk cId="2982337869" sldId="379"/>
            <ac:picMk id="9" creationId="{BD49C004-ECDA-9597-1C9E-D0B51E04854C}"/>
          </ac:picMkLst>
        </pc:picChg>
      </pc:sldChg>
      <pc:sldChg chg="addSp delSp modSp new mod">
        <pc:chgData name="Matthieu De Mari" userId="dfb708c9-d8dc-439f-9a3b-c772bf4a311c" providerId="ADAL" clId="{556C7E6E-9ED7-4F9D-9E55-43EB46A53FAD}" dt="2023-02-09T06:55:51.316" v="1480" actId="20577"/>
        <pc:sldMkLst>
          <pc:docMk/>
          <pc:sldMk cId="2887811995" sldId="380"/>
        </pc:sldMkLst>
        <pc:spChg chg="mod">
          <ac:chgData name="Matthieu De Mari" userId="dfb708c9-d8dc-439f-9a3b-c772bf4a311c" providerId="ADAL" clId="{556C7E6E-9ED7-4F9D-9E55-43EB46A53FAD}" dt="2023-02-09T05:03:14.203" v="66" actId="20577"/>
          <ac:spMkLst>
            <pc:docMk/>
            <pc:sldMk cId="2887811995" sldId="380"/>
            <ac:spMk id="2" creationId="{A228376B-BD81-9A0E-3ECE-D6981190EF76}"/>
          </ac:spMkLst>
        </pc:spChg>
        <pc:spChg chg="mod">
          <ac:chgData name="Matthieu De Mari" userId="dfb708c9-d8dc-439f-9a3b-c772bf4a311c" providerId="ADAL" clId="{556C7E6E-9ED7-4F9D-9E55-43EB46A53FAD}" dt="2023-02-09T06:55:51.316" v="1480" actId="20577"/>
          <ac:spMkLst>
            <pc:docMk/>
            <pc:sldMk cId="2887811995" sldId="380"/>
            <ac:spMk id="3" creationId="{33F66BDF-1E5A-1190-A3C8-5EF6FBA3195D}"/>
          </ac:spMkLst>
        </pc:spChg>
        <pc:spChg chg="del">
          <ac:chgData name="Matthieu De Mari" userId="dfb708c9-d8dc-439f-9a3b-c772bf4a311c" providerId="ADAL" clId="{556C7E6E-9ED7-4F9D-9E55-43EB46A53FAD}" dt="2023-02-09T05:03:16.647" v="67" actId="478"/>
          <ac:spMkLst>
            <pc:docMk/>
            <pc:sldMk cId="2887811995" sldId="380"/>
            <ac:spMk id="4" creationId="{CDBA4D56-C384-CC52-5F42-9402334A99CF}"/>
          </ac:spMkLst>
        </pc:spChg>
        <pc:picChg chg="add del mod">
          <ac:chgData name="Matthieu De Mari" userId="dfb708c9-d8dc-439f-9a3b-c772bf4a311c" providerId="ADAL" clId="{556C7E6E-9ED7-4F9D-9E55-43EB46A53FAD}" dt="2023-02-09T05:03:23.967" v="77" actId="21"/>
          <ac:picMkLst>
            <pc:docMk/>
            <pc:sldMk cId="2887811995" sldId="380"/>
            <ac:picMk id="6" creationId="{03539EF0-BC35-85FD-4BC8-FB26614DE502}"/>
          </ac:picMkLst>
        </pc:picChg>
        <pc:picChg chg="add mod modCrop">
          <ac:chgData name="Matthieu De Mari" userId="dfb708c9-d8dc-439f-9a3b-c772bf4a311c" providerId="ADAL" clId="{556C7E6E-9ED7-4F9D-9E55-43EB46A53FAD}" dt="2023-02-09T05:14:24.278" v="272" actId="1076"/>
          <ac:picMkLst>
            <pc:docMk/>
            <pc:sldMk cId="2887811995" sldId="380"/>
            <ac:picMk id="8" creationId="{432269CF-E7FD-4B23-DF61-B6526AA17F86}"/>
          </ac:picMkLst>
        </pc:picChg>
        <pc:picChg chg="add del mod">
          <ac:chgData name="Matthieu De Mari" userId="dfb708c9-d8dc-439f-9a3b-c772bf4a311c" providerId="ADAL" clId="{556C7E6E-9ED7-4F9D-9E55-43EB46A53FAD}" dt="2023-02-09T06:51:24.741" v="1189" actId="478"/>
          <ac:picMkLst>
            <pc:docMk/>
            <pc:sldMk cId="2887811995" sldId="380"/>
            <ac:picMk id="10" creationId="{DBD0AB7D-3D3D-2027-6F62-FE0E17C5A3A5}"/>
          </ac:picMkLst>
        </pc:picChg>
        <pc:picChg chg="add mod">
          <ac:chgData name="Matthieu De Mari" userId="dfb708c9-d8dc-439f-9a3b-c772bf4a311c" providerId="ADAL" clId="{556C7E6E-9ED7-4F9D-9E55-43EB46A53FAD}" dt="2023-02-09T06:52:30.677" v="1250"/>
          <ac:picMkLst>
            <pc:docMk/>
            <pc:sldMk cId="2887811995" sldId="380"/>
            <ac:picMk id="11" creationId="{DAC5BCC3-69D2-F837-B376-A2FAFB5BAA6B}"/>
          </ac:picMkLst>
        </pc:picChg>
      </pc:sldChg>
      <pc:sldChg chg="modSp add mod">
        <pc:chgData name="Matthieu De Mari" userId="dfb708c9-d8dc-439f-9a3b-c772bf4a311c" providerId="ADAL" clId="{556C7E6E-9ED7-4F9D-9E55-43EB46A53FAD}" dt="2023-02-09T07:07:11.236" v="2342" actId="732"/>
        <pc:sldMkLst>
          <pc:docMk/>
          <pc:sldMk cId="859759441" sldId="381"/>
        </pc:sldMkLst>
        <pc:spChg chg="mod">
          <ac:chgData name="Matthieu De Mari" userId="dfb708c9-d8dc-439f-9a3b-c772bf4a311c" providerId="ADAL" clId="{556C7E6E-9ED7-4F9D-9E55-43EB46A53FAD}" dt="2023-02-09T07:06:21.870" v="2338" actId="20577"/>
          <ac:spMkLst>
            <pc:docMk/>
            <pc:sldMk cId="859759441" sldId="381"/>
            <ac:spMk id="5" creationId="{A97445D3-1D51-1E51-82DE-9C3B128B43CC}"/>
          </ac:spMkLst>
        </pc:spChg>
        <pc:picChg chg="mod modCrop">
          <ac:chgData name="Matthieu De Mari" userId="dfb708c9-d8dc-439f-9a3b-c772bf4a311c" providerId="ADAL" clId="{556C7E6E-9ED7-4F9D-9E55-43EB46A53FAD}" dt="2023-02-09T07:07:11.236" v="2342" actId="732"/>
          <ac:picMkLst>
            <pc:docMk/>
            <pc:sldMk cId="859759441" sldId="381"/>
            <ac:picMk id="7" creationId="{04CDCE7C-7E08-FB78-9B4D-BD7134C4B4F0}"/>
          </ac:picMkLst>
        </pc:picChg>
      </pc:sldChg>
      <pc:sldChg chg="modSp add mod">
        <pc:chgData name="Matthieu De Mari" userId="dfb708c9-d8dc-439f-9a3b-c772bf4a311c" providerId="ADAL" clId="{556C7E6E-9ED7-4F9D-9E55-43EB46A53FAD}" dt="2023-02-09T07:21:15.758" v="3444" actId="732"/>
        <pc:sldMkLst>
          <pc:docMk/>
          <pc:sldMk cId="431154299" sldId="382"/>
        </pc:sldMkLst>
        <pc:spChg chg="mod">
          <ac:chgData name="Matthieu De Mari" userId="dfb708c9-d8dc-439f-9a3b-c772bf4a311c" providerId="ADAL" clId="{556C7E6E-9ED7-4F9D-9E55-43EB46A53FAD}" dt="2023-02-09T07:06:23.204" v="2339" actId="20577"/>
          <ac:spMkLst>
            <pc:docMk/>
            <pc:sldMk cId="431154299" sldId="382"/>
            <ac:spMk id="5" creationId="{A97445D3-1D51-1E51-82DE-9C3B128B43CC}"/>
          </ac:spMkLst>
        </pc:spChg>
        <pc:picChg chg="mod modCrop">
          <ac:chgData name="Matthieu De Mari" userId="dfb708c9-d8dc-439f-9a3b-c772bf4a311c" providerId="ADAL" clId="{556C7E6E-9ED7-4F9D-9E55-43EB46A53FAD}" dt="2023-02-09T07:21:15.758" v="3444" actId="732"/>
          <ac:picMkLst>
            <pc:docMk/>
            <pc:sldMk cId="431154299" sldId="382"/>
            <ac:picMk id="7" creationId="{04CDCE7C-7E08-FB78-9B4D-BD7134C4B4F0}"/>
          </ac:picMkLst>
        </pc:picChg>
      </pc:sldChg>
      <pc:sldChg chg="addSp delSp modSp add mod ord">
        <pc:chgData name="Matthieu De Mari" userId="dfb708c9-d8dc-439f-9a3b-c772bf4a311c" providerId="ADAL" clId="{556C7E6E-9ED7-4F9D-9E55-43EB46A53FAD}" dt="2023-02-09T07:21:38.170" v="3450" actId="14100"/>
        <pc:sldMkLst>
          <pc:docMk/>
          <pc:sldMk cId="2327437784" sldId="383"/>
        </pc:sldMkLst>
        <pc:spChg chg="add del">
          <ac:chgData name="Matthieu De Mari" userId="dfb708c9-d8dc-439f-9a3b-c772bf4a311c" providerId="ADAL" clId="{556C7E6E-9ED7-4F9D-9E55-43EB46A53FAD}" dt="2023-02-09T05:09:52.588" v="238" actId="22"/>
          <ac:spMkLst>
            <pc:docMk/>
            <pc:sldMk cId="2327437784" sldId="383"/>
            <ac:spMk id="3" creationId="{D4FD4F62-48C4-CAFE-E57E-A22A980DF652}"/>
          </ac:spMkLst>
        </pc:spChg>
        <pc:spChg chg="mod">
          <ac:chgData name="Matthieu De Mari" userId="dfb708c9-d8dc-439f-9a3b-c772bf4a311c" providerId="ADAL" clId="{556C7E6E-9ED7-4F9D-9E55-43EB46A53FAD}" dt="2023-02-09T07:06:24.418" v="2340" actId="20577"/>
          <ac:spMkLst>
            <pc:docMk/>
            <pc:sldMk cId="2327437784" sldId="383"/>
            <ac:spMk id="5" creationId="{A97445D3-1D51-1E51-82DE-9C3B128B43CC}"/>
          </ac:spMkLst>
        </pc:spChg>
        <pc:picChg chg="mod modCrop">
          <ac:chgData name="Matthieu De Mari" userId="dfb708c9-d8dc-439f-9a3b-c772bf4a311c" providerId="ADAL" clId="{556C7E6E-9ED7-4F9D-9E55-43EB46A53FAD}" dt="2023-02-09T07:21:38.170" v="3450" actId="14100"/>
          <ac:picMkLst>
            <pc:docMk/>
            <pc:sldMk cId="2327437784" sldId="383"/>
            <ac:picMk id="7" creationId="{04CDCE7C-7E08-FB78-9B4D-BD7134C4B4F0}"/>
          </ac:picMkLst>
        </pc:picChg>
      </pc:sldChg>
      <pc:sldChg chg="addSp delSp modSp new mod modClrScheme chgLayout">
        <pc:chgData name="Matthieu De Mari" userId="dfb708c9-d8dc-439f-9a3b-c772bf4a311c" providerId="ADAL" clId="{556C7E6E-9ED7-4F9D-9E55-43EB46A53FAD}" dt="2023-02-09T07:22:25.253" v="3469" actId="1076"/>
        <pc:sldMkLst>
          <pc:docMk/>
          <pc:sldMk cId="3476699377" sldId="384"/>
        </pc:sldMkLst>
        <pc:spChg chg="mod ord">
          <ac:chgData name="Matthieu De Mari" userId="dfb708c9-d8dc-439f-9a3b-c772bf4a311c" providerId="ADAL" clId="{556C7E6E-9ED7-4F9D-9E55-43EB46A53FAD}" dt="2023-02-09T07:22:17.821" v="3464" actId="20577"/>
          <ac:spMkLst>
            <pc:docMk/>
            <pc:sldMk cId="3476699377" sldId="384"/>
            <ac:spMk id="2" creationId="{70C07374-EFE5-6DAB-BC9A-E96F00D598B0}"/>
          </ac:spMkLst>
        </pc:spChg>
        <pc:spChg chg="del mod ord">
          <ac:chgData name="Matthieu De Mari" userId="dfb708c9-d8dc-439f-9a3b-c772bf4a311c" providerId="ADAL" clId="{556C7E6E-9ED7-4F9D-9E55-43EB46A53FAD}" dt="2023-02-09T05:16:32.690" v="326" actId="700"/>
          <ac:spMkLst>
            <pc:docMk/>
            <pc:sldMk cId="3476699377" sldId="384"/>
            <ac:spMk id="3" creationId="{7D69C8A1-027F-F4C6-D420-5D03D489E4A9}"/>
          </ac:spMkLst>
        </pc:spChg>
        <pc:spChg chg="del">
          <ac:chgData name="Matthieu De Mari" userId="dfb708c9-d8dc-439f-9a3b-c772bf4a311c" providerId="ADAL" clId="{556C7E6E-9ED7-4F9D-9E55-43EB46A53FAD}" dt="2023-02-09T05:16:32.690" v="326" actId="700"/>
          <ac:spMkLst>
            <pc:docMk/>
            <pc:sldMk cId="3476699377" sldId="384"/>
            <ac:spMk id="4" creationId="{F5570C9F-3D96-BC60-F6CD-5D8395A216DB}"/>
          </ac:spMkLst>
        </pc:spChg>
        <pc:spChg chg="add mod ord">
          <ac:chgData name="Matthieu De Mari" userId="dfb708c9-d8dc-439f-9a3b-c772bf4a311c" providerId="ADAL" clId="{556C7E6E-9ED7-4F9D-9E55-43EB46A53FAD}" dt="2023-02-09T07:08:17.822" v="2346" actId="113"/>
          <ac:spMkLst>
            <pc:docMk/>
            <pc:sldMk cId="3476699377" sldId="384"/>
            <ac:spMk id="5" creationId="{8BCFE6A0-A031-CD24-31F0-DC0E8EE2F34C}"/>
          </ac:spMkLst>
        </pc:spChg>
        <pc:picChg chg="add del mod">
          <ac:chgData name="Matthieu De Mari" userId="dfb708c9-d8dc-439f-9a3b-c772bf4a311c" providerId="ADAL" clId="{556C7E6E-9ED7-4F9D-9E55-43EB46A53FAD}" dt="2023-02-09T07:22:00.286" v="3451" actId="478"/>
          <ac:picMkLst>
            <pc:docMk/>
            <pc:sldMk cId="3476699377" sldId="384"/>
            <ac:picMk id="6" creationId="{F54CF0D0-CED5-57A8-F389-2FC3CC88524B}"/>
          </ac:picMkLst>
        </pc:picChg>
        <pc:picChg chg="add mod">
          <ac:chgData name="Matthieu De Mari" userId="dfb708c9-d8dc-439f-9a3b-c772bf4a311c" providerId="ADAL" clId="{556C7E6E-9ED7-4F9D-9E55-43EB46A53FAD}" dt="2023-02-09T07:22:25.253" v="3469" actId="1076"/>
          <ac:picMkLst>
            <pc:docMk/>
            <pc:sldMk cId="3476699377" sldId="384"/>
            <ac:picMk id="7" creationId="{4236BDE6-0011-F03F-F82F-5F494C913E92}"/>
          </ac:picMkLst>
        </pc:picChg>
      </pc:sldChg>
      <pc:sldChg chg="addSp modSp add mod">
        <pc:chgData name="Matthieu De Mari" userId="dfb708c9-d8dc-439f-9a3b-c772bf4a311c" providerId="ADAL" clId="{556C7E6E-9ED7-4F9D-9E55-43EB46A53FAD}" dt="2023-02-09T06:59:05.124" v="1678" actId="20577"/>
        <pc:sldMkLst>
          <pc:docMk/>
          <pc:sldMk cId="1231879250" sldId="385"/>
        </pc:sldMkLst>
        <pc:spChg chg="mod">
          <ac:chgData name="Matthieu De Mari" userId="dfb708c9-d8dc-439f-9a3b-c772bf4a311c" providerId="ADAL" clId="{556C7E6E-9ED7-4F9D-9E55-43EB46A53FAD}" dt="2023-02-09T06:59:05.124" v="1678" actId="20577"/>
          <ac:spMkLst>
            <pc:docMk/>
            <pc:sldMk cId="1231879250" sldId="385"/>
            <ac:spMk id="3" creationId="{33F66BDF-1E5A-1190-A3C8-5EF6FBA3195D}"/>
          </ac:spMkLst>
        </pc:spChg>
        <pc:picChg chg="add mod">
          <ac:chgData name="Matthieu De Mari" userId="dfb708c9-d8dc-439f-9a3b-c772bf4a311c" providerId="ADAL" clId="{556C7E6E-9ED7-4F9D-9E55-43EB46A53FAD}" dt="2023-02-09T06:58:52.213" v="1657" actId="1076"/>
          <ac:picMkLst>
            <pc:docMk/>
            <pc:sldMk cId="1231879250" sldId="385"/>
            <ac:picMk id="5" creationId="{20CE27C5-29C0-AA6C-0AC1-7DCFED2BABBD}"/>
          </ac:picMkLst>
        </pc:picChg>
      </pc:sldChg>
      <pc:sldChg chg="modSp new mod">
        <pc:chgData name="Matthieu De Mari" userId="dfb708c9-d8dc-439f-9a3b-c772bf4a311c" providerId="ADAL" clId="{556C7E6E-9ED7-4F9D-9E55-43EB46A53FAD}" dt="2023-02-09T07:19:27.101" v="3438" actId="14100"/>
        <pc:sldMkLst>
          <pc:docMk/>
          <pc:sldMk cId="3343917742" sldId="386"/>
        </pc:sldMkLst>
        <pc:spChg chg="mod">
          <ac:chgData name="Matthieu De Mari" userId="dfb708c9-d8dc-439f-9a3b-c772bf4a311c" providerId="ADAL" clId="{556C7E6E-9ED7-4F9D-9E55-43EB46A53FAD}" dt="2023-02-09T07:08:42.837" v="2387" actId="20577"/>
          <ac:spMkLst>
            <pc:docMk/>
            <pc:sldMk cId="3343917742" sldId="386"/>
            <ac:spMk id="2" creationId="{2BAF63B4-1786-FB0C-4572-8BD6CFB4D3B7}"/>
          </ac:spMkLst>
        </pc:spChg>
        <pc:spChg chg="mod">
          <ac:chgData name="Matthieu De Mari" userId="dfb708c9-d8dc-439f-9a3b-c772bf4a311c" providerId="ADAL" clId="{556C7E6E-9ED7-4F9D-9E55-43EB46A53FAD}" dt="2023-02-09T07:19:27.101" v="3438" actId="14100"/>
          <ac:spMkLst>
            <pc:docMk/>
            <pc:sldMk cId="3343917742" sldId="386"/>
            <ac:spMk id="3" creationId="{F5584164-1537-9A5B-A439-82B2182BA892}"/>
          </ac:spMkLst>
        </pc:spChg>
      </pc:sldChg>
      <pc:sldChg chg="new del">
        <pc:chgData name="Matthieu De Mari" userId="dfb708c9-d8dc-439f-9a3b-c772bf4a311c" providerId="ADAL" clId="{556C7E6E-9ED7-4F9D-9E55-43EB46A53FAD}" dt="2023-02-09T07:20:09.236" v="3442" actId="47"/>
        <pc:sldMkLst>
          <pc:docMk/>
          <pc:sldMk cId="2679943120" sldId="387"/>
        </pc:sldMkLst>
      </pc:sldChg>
      <pc:sldChg chg="addSp modSp new mod modClrScheme chgLayout">
        <pc:chgData name="Matthieu De Mari" userId="dfb708c9-d8dc-439f-9a3b-c772bf4a311c" providerId="ADAL" clId="{556C7E6E-9ED7-4F9D-9E55-43EB46A53FAD}" dt="2023-02-09T07:30:38.673" v="3653" actId="207"/>
        <pc:sldMkLst>
          <pc:docMk/>
          <pc:sldMk cId="3388232958" sldId="388"/>
        </pc:sldMkLst>
        <pc:spChg chg="mod ord">
          <ac:chgData name="Matthieu De Mari" userId="dfb708c9-d8dc-439f-9a3b-c772bf4a311c" providerId="ADAL" clId="{556C7E6E-9ED7-4F9D-9E55-43EB46A53FAD}" dt="2023-02-09T07:28:53.742" v="3571" actId="700"/>
          <ac:spMkLst>
            <pc:docMk/>
            <pc:sldMk cId="3388232958" sldId="388"/>
            <ac:spMk id="2" creationId="{675C51B9-1C83-B006-5EBD-5A0427C6F480}"/>
          </ac:spMkLst>
        </pc:spChg>
        <pc:spChg chg="mod ord">
          <ac:chgData name="Matthieu De Mari" userId="dfb708c9-d8dc-439f-9a3b-c772bf4a311c" providerId="ADAL" clId="{556C7E6E-9ED7-4F9D-9E55-43EB46A53FAD}" dt="2023-02-09T07:30:38.673" v="3653" actId="207"/>
          <ac:spMkLst>
            <pc:docMk/>
            <pc:sldMk cId="3388232958" sldId="388"/>
            <ac:spMk id="3" creationId="{2B9DC721-309A-2C82-0DAA-1F45A4E1C7EE}"/>
          </ac:spMkLst>
        </pc:spChg>
        <pc:spChg chg="add mod ord">
          <ac:chgData name="Matthieu De Mari" userId="dfb708c9-d8dc-439f-9a3b-c772bf4a311c" providerId="ADAL" clId="{556C7E6E-9ED7-4F9D-9E55-43EB46A53FAD}" dt="2023-02-09T07:30:18.799" v="3647" actId="27636"/>
          <ac:spMkLst>
            <pc:docMk/>
            <pc:sldMk cId="3388232958" sldId="388"/>
            <ac:spMk id="4" creationId="{393BDE7B-1670-E750-9E81-D8A6D403507B}"/>
          </ac:spMkLst>
        </pc:spChg>
      </pc:sldChg>
      <pc:sldChg chg="addSp delSp modSp new mod modClrScheme chgLayout">
        <pc:chgData name="Matthieu De Mari" userId="dfb708c9-d8dc-439f-9a3b-c772bf4a311c" providerId="ADAL" clId="{556C7E6E-9ED7-4F9D-9E55-43EB46A53FAD}" dt="2023-02-09T08:28:16.782" v="5905" actId="14100"/>
        <pc:sldMkLst>
          <pc:docMk/>
          <pc:sldMk cId="2172790633" sldId="389"/>
        </pc:sldMkLst>
        <pc:spChg chg="mod ord">
          <ac:chgData name="Matthieu De Mari" userId="dfb708c9-d8dc-439f-9a3b-c772bf4a311c" providerId="ADAL" clId="{556C7E6E-9ED7-4F9D-9E55-43EB46A53FAD}" dt="2023-02-09T08:26:23.539" v="5823" actId="20577"/>
          <ac:spMkLst>
            <pc:docMk/>
            <pc:sldMk cId="2172790633" sldId="389"/>
            <ac:spMk id="2" creationId="{3D95E799-7684-A653-9672-5659F1D59B21}"/>
          </ac:spMkLst>
        </pc:spChg>
        <pc:spChg chg="del mod ord">
          <ac:chgData name="Matthieu De Mari" userId="dfb708c9-d8dc-439f-9a3b-c772bf4a311c" providerId="ADAL" clId="{556C7E6E-9ED7-4F9D-9E55-43EB46A53FAD}" dt="2023-02-09T08:25:58.651" v="5749" actId="700"/>
          <ac:spMkLst>
            <pc:docMk/>
            <pc:sldMk cId="2172790633" sldId="389"/>
            <ac:spMk id="3" creationId="{673C3C96-E1D3-7939-8231-C7CB9ABE6489}"/>
          </ac:spMkLst>
        </pc:spChg>
        <pc:spChg chg="add mod ord">
          <ac:chgData name="Matthieu De Mari" userId="dfb708c9-d8dc-439f-9a3b-c772bf4a311c" providerId="ADAL" clId="{556C7E6E-9ED7-4F9D-9E55-43EB46A53FAD}" dt="2023-02-09T08:28:16.782" v="5905" actId="14100"/>
          <ac:spMkLst>
            <pc:docMk/>
            <pc:sldMk cId="2172790633" sldId="389"/>
            <ac:spMk id="4" creationId="{CC2FBEC1-65A9-2CDC-8F3D-81E29687F927}"/>
          </ac:spMkLst>
        </pc:spChg>
        <pc:spChg chg="add del mod ord">
          <ac:chgData name="Matthieu De Mari" userId="dfb708c9-d8dc-439f-9a3b-c772bf4a311c" providerId="ADAL" clId="{556C7E6E-9ED7-4F9D-9E55-43EB46A53FAD}" dt="2023-02-09T08:26:01.259" v="5750" actId="478"/>
          <ac:spMkLst>
            <pc:docMk/>
            <pc:sldMk cId="2172790633" sldId="389"/>
            <ac:spMk id="5" creationId="{14658C7A-740B-72C8-C81D-EFAD12069A51}"/>
          </ac:spMkLst>
        </pc:spChg>
        <pc:picChg chg="add mod">
          <ac:chgData name="Matthieu De Mari" userId="dfb708c9-d8dc-439f-9a3b-c772bf4a311c" providerId="ADAL" clId="{556C7E6E-9ED7-4F9D-9E55-43EB46A53FAD}" dt="2023-02-09T08:26:21.626" v="5821" actId="1076"/>
          <ac:picMkLst>
            <pc:docMk/>
            <pc:sldMk cId="2172790633" sldId="389"/>
            <ac:picMk id="7" creationId="{6F2E45E6-E950-A30E-009B-7CE779F3500A}"/>
          </ac:picMkLst>
        </pc:picChg>
      </pc:sldChg>
      <pc:sldChg chg="modSp new mod">
        <pc:chgData name="Matthieu De Mari" userId="dfb708c9-d8dc-439f-9a3b-c772bf4a311c" providerId="ADAL" clId="{556C7E6E-9ED7-4F9D-9E55-43EB46A53FAD}" dt="2023-02-10T05:19:13.320" v="8117" actId="20577"/>
        <pc:sldMkLst>
          <pc:docMk/>
          <pc:sldMk cId="4240371895" sldId="390"/>
        </pc:sldMkLst>
        <pc:spChg chg="mod">
          <ac:chgData name="Matthieu De Mari" userId="dfb708c9-d8dc-439f-9a3b-c772bf4a311c" providerId="ADAL" clId="{556C7E6E-9ED7-4F9D-9E55-43EB46A53FAD}" dt="2023-02-09T08:52:32.977" v="7313" actId="20577"/>
          <ac:spMkLst>
            <pc:docMk/>
            <pc:sldMk cId="4240371895" sldId="390"/>
            <ac:spMk id="2" creationId="{643421EB-F36D-5AB4-3FC2-F756CDEAFBE5}"/>
          </ac:spMkLst>
        </pc:spChg>
        <pc:spChg chg="mod">
          <ac:chgData name="Matthieu De Mari" userId="dfb708c9-d8dc-439f-9a3b-c772bf4a311c" providerId="ADAL" clId="{556C7E6E-9ED7-4F9D-9E55-43EB46A53FAD}" dt="2023-02-10T05:19:13.320" v="8117" actId="20577"/>
          <ac:spMkLst>
            <pc:docMk/>
            <pc:sldMk cId="4240371895" sldId="390"/>
            <ac:spMk id="3" creationId="{2D8A556D-4CAB-6268-0872-293E7E85D4FE}"/>
          </ac:spMkLst>
        </pc:spChg>
      </pc:sldChg>
      <pc:sldChg chg="addSp modSp new mod modClrScheme chgLayout">
        <pc:chgData name="Matthieu De Mari" userId="dfb708c9-d8dc-439f-9a3b-c772bf4a311c" providerId="ADAL" clId="{556C7E6E-9ED7-4F9D-9E55-43EB46A53FAD}" dt="2023-02-10T05:55:30.519" v="9228" actId="20577"/>
        <pc:sldMkLst>
          <pc:docMk/>
          <pc:sldMk cId="1927715267" sldId="391"/>
        </pc:sldMkLst>
        <pc:spChg chg="mod ord">
          <ac:chgData name="Matthieu De Mari" userId="dfb708c9-d8dc-439f-9a3b-c772bf4a311c" providerId="ADAL" clId="{556C7E6E-9ED7-4F9D-9E55-43EB46A53FAD}" dt="2023-02-10T05:21:29.530" v="8304" actId="700"/>
          <ac:spMkLst>
            <pc:docMk/>
            <pc:sldMk cId="1927715267" sldId="391"/>
            <ac:spMk id="2" creationId="{30F2C13E-BBE6-06FE-60A9-F9A31DA263BA}"/>
          </ac:spMkLst>
        </pc:spChg>
        <pc:spChg chg="mod ord">
          <ac:chgData name="Matthieu De Mari" userId="dfb708c9-d8dc-439f-9a3b-c772bf4a311c" providerId="ADAL" clId="{556C7E6E-9ED7-4F9D-9E55-43EB46A53FAD}" dt="2023-02-10T05:26:16.232" v="8559" actId="27636"/>
          <ac:spMkLst>
            <pc:docMk/>
            <pc:sldMk cId="1927715267" sldId="391"/>
            <ac:spMk id="3" creationId="{3C4B8663-0A2B-1CFA-FAE2-DCD3C0ADD837}"/>
          </ac:spMkLst>
        </pc:spChg>
        <pc:spChg chg="add mod ord">
          <ac:chgData name="Matthieu De Mari" userId="dfb708c9-d8dc-439f-9a3b-c772bf4a311c" providerId="ADAL" clId="{556C7E6E-9ED7-4F9D-9E55-43EB46A53FAD}" dt="2023-02-10T05:55:30.519" v="9228" actId="20577"/>
          <ac:spMkLst>
            <pc:docMk/>
            <pc:sldMk cId="1927715267" sldId="391"/>
            <ac:spMk id="4" creationId="{36A5486D-D27A-2E00-6363-68292893EFF8}"/>
          </ac:spMkLst>
        </pc:spChg>
      </pc:sldChg>
      <pc:sldChg chg="modSp new mod">
        <pc:chgData name="Matthieu De Mari" userId="dfb708c9-d8dc-439f-9a3b-c772bf4a311c" providerId="ADAL" clId="{556C7E6E-9ED7-4F9D-9E55-43EB46A53FAD}" dt="2023-02-10T07:55:52.833" v="16811" actId="21"/>
        <pc:sldMkLst>
          <pc:docMk/>
          <pc:sldMk cId="1857452834" sldId="392"/>
        </pc:sldMkLst>
        <pc:spChg chg="mod">
          <ac:chgData name="Matthieu De Mari" userId="dfb708c9-d8dc-439f-9a3b-c772bf4a311c" providerId="ADAL" clId="{556C7E6E-9ED7-4F9D-9E55-43EB46A53FAD}" dt="2023-02-10T07:48:01.022" v="15869" actId="20577"/>
          <ac:spMkLst>
            <pc:docMk/>
            <pc:sldMk cId="1857452834" sldId="392"/>
            <ac:spMk id="2" creationId="{B47FA464-E542-D7F8-48C5-A93F2A418B58}"/>
          </ac:spMkLst>
        </pc:spChg>
        <pc:spChg chg="mod">
          <ac:chgData name="Matthieu De Mari" userId="dfb708c9-d8dc-439f-9a3b-c772bf4a311c" providerId="ADAL" clId="{556C7E6E-9ED7-4F9D-9E55-43EB46A53FAD}" dt="2023-02-10T07:55:52.833" v="16811" actId="21"/>
          <ac:spMkLst>
            <pc:docMk/>
            <pc:sldMk cId="1857452834" sldId="392"/>
            <ac:spMk id="3" creationId="{40DC6577-83D8-3375-62A7-E5DCC4AE380C}"/>
          </ac:spMkLst>
        </pc:spChg>
      </pc:sldChg>
      <pc:sldChg chg="modSp new mod">
        <pc:chgData name="Matthieu De Mari" userId="dfb708c9-d8dc-439f-9a3b-c772bf4a311c" providerId="ADAL" clId="{556C7E6E-9ED7-4F9D-9E55-43EB46A53FAD}" dt="2023-02-10T08:01:27.505" v="17407" actId="27636"/>
        <pc:sldMkLst>
          <pc:docMk/>
          <pc:sldMk cId="3440024532" sldId="393"/>
        </pc:sldMkLst>
        <pc:spChg chg="mod">
          <ac:chgData name="Matthieu De Mari" userId="dfb708c9-d8dc-439f-9a3b-c772bf4a311c" providerId="ADAL" clId="{556C7E6E-9ED7-4F9D-9E55-43EB46A53FAD}" dt="2023-02-10T07:59:39.540" v="17298" actId="20577"/>
          <ac:spMkLst>
            <pc:docMk/>
            <pc:sldMk cId="3440024532" sldId="393"/>
            <ac:spMk id="2" creationId="{495FC736-DAE7-1FB0-3232-9B9C6D629003}"/>
          </ac:spMkLst>
        </pc:spChg>
        <pc:spChg chg="mod">
          <ac:chgData name="Matthieu De Mari" userId="dfb708c9-d8dc-439f-9a3b-c772bf4a311c" providerId="ADAL" clId="{556C7E6E-9ED7-4F9D-9E55-43EB46A53FAD}" dt="2023-02-10T08:01:27.505" v="17407" actId="27636"/>
          <ac:spMkLst>
            <pc:docMk/>
            <pc:sldMk cId="3440024532" sldId="393"/>
            <ac:spMk id="3" creationId="{313B7EB5-F765-3D3B-960C-4F947814B167}"/>
          </ac:spMkLst>
        </pc:spChg>
      </pc:sldChg>
      <pc:sldChg chg="modSp new mod">
        <pc:chgData name="Matthieu De Mari" userId="dfb708c9-d8dc-439f-9a3b-c772bf4a311c" providerId="ADAL" clId="{556C7E6E-9ED7-4F9D-9E55-43EB46A53FAD}" dt="2023-02-12T06:47:23.582" v="18423" actId="20577"/>
        <pc:sldMkLst>
          <pc:docMk/>
          <pc:sldMk cId="3219908699" sldId="394"/>
        </pc:sldMkLst>
        <pc:spChg chg="mod">
          <ac:chgData name="Matthieu De Mari" userId="dfb708c9-d8dc-439f-9a3b-c772bf4a311c" providerId="ADAL" clId="{556C7E6E-9ED7-4F9D-9E55-43EB46A53FAD}" dt="2023-02-12T06:44:39.082" v="18214" actId="20577"/>
          <ac:spMkLst>
            <pc:docMk/>
            <pc:sldMk cId="3219908699" sldId="394"/>
            <ac:spMk id="2" creationId="{F20455CF-71AD-8708-D45D-C57DB522E9CE}"/>
          </ac:spMkLst>
        </pc:spChg>
        <pc:spChg chg="mod">
          <ac:chgData name="Matthieu De Mari" userId="dfb708c9-d8dc-439f-9a3b-c772bf4a311c" providerId="ADAL" clId="{556C7E6E-9ED7-4F9D-9E55-43EB46A53FAD}" dt="2023-02-12T06:47:23.582" v="18423" actId="20577"/>
          <ac:spMkLst>
            <pc:docMk/>
            <pc:sldMk cId="3219908699" sldId="394"/>
            <ac:spMk id="3" creationId="{16F36D4B-4B16-4684-970A-631B83A376BD}"/>
          </ac:spMkLst>
        </pc:spChg>
      </pc:sldChg>
      <pc:sldChg chg="addSp delSp modSp new mod">
        <pc:chgData name="Matthieu De Mari" userId="dfb708c9-d8dc-439f-9a3b-c772bf4a311c" providerId="ADAL" clId="{556C7E6E-9ED7-4F9D-9E55-43EB46A53FAD}" dt="2023-02-10T06:55:03.353" v="11919" actId="1076"/>
        <pc:sldMkLst>
          <pc:docMk/>
          <pc:sldMk cId="367957583" sldId="395"/>
        </pc:sldMkLst>
        <pc:spChg chg="mod">
          <ac:chgData name="Matthieu De Mari" userId="dfb708c9-d8dc-439f-9a3b-c772bf4a311c" providerId="ADAL" clId="{556C7E6E-9ED7-4F9D-9E55-43EB46A53FAD}" dt="2023-02-10T06:54:50.689" v="11914" actId="20577"/>
          <ac:spMkLst>
            <pc:docMk/>
            <pc:sldMk cId="367957583" sldId="395"/>
            <ac:spMk id="2" creationId="{31FE47DB-F37F-76C5-4521-3702447EA589}"/>
          </ac:spMkLst>
        </pc:spChg>
        <pc:spChg chg="del">
          <ac:chgData name="Matthieu De Mari" userId="dfb708c9-d8dc-439f-9a3b-c772bf4a311c" providerId="ADAL" clId="{556C7E6E-9ED7-4F9D-9E55-43EB46A53FAD}" dt="2023-02-10T06:54:55.893" v="11915" actId="478"/>
          <ac:spMkLst>
            <pc:docMk/>
            <pc:sldMk cId="367957583" sldId="395"/>
            <ac:spMk id="3" creationId="{2D32EF6D-2F5C-2676-D4CC-C16F8A541D89}"/>
          </ac:spMkLst>
        </pc:spChg>
        <pc:picChg chg="add mod">
          <ac:chgData name="Matthieu De Mari" userId="dfb708c9-d8dc-439f-9a3b-c772bf4a311c" providerId="ADAL" clId="{556C7E6E-9ED7-4F9D-9E55-43EB46A53FAD}" dt="2023-02-10T06:55:03.353" v="11919" actId="1076"/>
          <ac:picMkLst>
            <pc:docMk/>
            <pc:sldMk cId="367957583" sldId="395"/>
            <ac:picMk id="5" creationId="{F0079DF4-9ADD-055D-9315-6EE2E19D6DFD}"/>
          </ac:picMkLst>
        </pc:picChg>
      </pc:sldChg>
      <pc:sldChg chg="addSp delSp modSp new mod ord modClrScheme chgLayout">
        <pc:chgData name="Matthieu De Mari" userId="dfb708c9-d8dc-439f-9a3b-c772bf4a311c" providerId="ADAL" clId="{556C7E6E-9ED7-4F9D-9E55-43EB46A53FAD}" dt="2023-02-12T10:14:12.078" v="25848" actId="20577"/>
        <pc:sldMkLst>
          <pc:docMk/>
          <pc:sldMk cId="246753485" sldId="396"/>
        </pc:sldMkLst>
        <pc:spChg chg="mod ord">
          <ac:chgData name="Matthieu De Mari" userId="dfb708c9-d8dc-439f-9a3b-c772bf4a311c" providerId="ADAL" clId="{556C7E6E-9ED7-4F9D-9E55-43EB46A53FAD}" dt="2023-02-12T06:58:28.155" v="19152" actId="20577"/>
          <ac:spMkLst>
            <pc:docMk/>
            <pc:sldMk cId="246753485" sldId="396"/>
            <ac:spMk id="2" creationId="{FDA51DB7-D060-9E0F-23D9-3277F27F61CF}"/>
          </ac:spMkLst>
        </pc:spChg>
        <pc:spChg chg="del mod ord">
          <ac:chgData name="Matthieu De Mari" userId="dfb708c9-d8dc-439f-9a3b-c772bf4a311c" providerId="ADAL" clId="{556C7E6E-9ED7-4F9D-9E55-43EB46A53FAD}" dt="2023-02-12T06:52:49.756" v="18809" actId="700"/>
          <ac:spMkLst>
            <pc:docMk/>
            <pc:sldMk cId="246753485" sldId="396"/>
            <ac:spMk id="3" creationId="{FE385E0B-13BA-B247-E46F-206BC86C794F}"/>
          </ac:spMkLst>
        </pc:spChg>
        <pc:spChg chg="add mod ord">
          <ac:chgData name="Matthieu De Mari" userId="dfb708c9-d8dc-439f-9a3b-c772bf4a311c" providerId="ADAL" clId="{556C7E6E-9ED7-4F9D-9E55-43EB46A53FAD}" dt="2023-02-12T10:14:12.078" v="25848" actId="20577"/>
          <ac:spMkLst>
            <pc:docMk/>
            <pc:sldMk cId="246753485" sldId="396"/>
            <ac:spMk id="4" creationId="{FDF3F34C-DA95-0066-3D84-7D0C7F5E3EF0}"/>
          </ac:spMkLst>
        </pc:spChg>
        <pc:spChg chg="add del mod ord">
          <ac:chgData name="Matthieu De Mari" userId="dfb708c9-d8dc-439f-9a3b-c772bf4a311c" providerId="ADAL" clId="{556C7E6E-9ED7-4F9D-9E55-43EB46A53FAD}" dt="2023-02-12T06:57:55.141" v="19134" actId="478"/>
          <ac:spMkLst>
            <pc:docMk/>
            <pc:sldMk cId="246753485" sldId="396"/>
            <ac:spMk id="5" creationId="{3F727E2E-F4EB-661D-DCBD-B3E6D5B14AA7}"/>
          </ac:spMkLst>
        </pc:spChg>
        <pc:picChg chg="add mod">
          <ac:chgData name="Matthieu De Mari" userId="dfb708c9-d8dc-439f-9a3b-c772bf4a311c" providerId="ADAL" clId="{556C7E6E-9ED7-4F9D-9E55-43EB46A53FAD}" dt="2023-02-12T06:58:00.003" v="19137" actId="1076"/>
          <ac:picMkLst>
            <pc:docMk/>
            <pc:sldMk cId="246753485" sldId="396"/>
            <ac:picMk id="7" creationId="{E09EF14C-52BA-E9A9-B187-FBB4019EDF45}"/>
          </ac:picMkLst>
        </pc:picChg>
      </pc:sldChg>
      <pc:sldChg chg="addSp delSp modSp new mod modClrScheme chgLayout">
        <pc:chgData name="Matthieu De Mari" userId="dfb708c9-d8dc-439f-9a3b-c772bf4a311c" providerId="ADAL" clId="{556C7E6E-9ED7-4F9D-9E55-43EB46A53FAD}" dt="2023-02-12T07:05:02.408" v="19337" actId="1076"/>
        <pc:sldMkLst>
          <pc:docMk/>
          <pc:sldMk cId="390159045" sldId="397"/>
        </pc:sldMkLst>
        <pc:spChg chg="mod ord">
          <ac:chgData name="Matthieu De Mari" userId="dfb708c9-d8dc-439f-9a3b-c772bf4a311c" providerId="ADAL" clId="{556C7E6E-9ED7-4F9D-9E55-43EB46A53FAD}" dt="2023-02-12T07:04:01.076" v="19315" actId="700"/>
          <ac:spMkLst>
            <pc:docMk/>
            <pc:sldMk cId="390159045" sldId="397"/>
            <ac:spMk id="2" creationId="{13C8756A-5566-0A50-E7E2-F55271C4ECD6}"/>
          </ac:spMkLst>
        </pc:spChg>
        <pc:spChg chg="mod ord">
          <ac:chgData name="Matthieu De Mari" userId="dfb708c9-d8dc-439f-9a3b-c772bf4a311c" providerId="ADAL" clId="{556C7E6E-9ED7-4F9D-9E55-43EB46A53FAD}" dt="2023-02-12T07:04:33.578" v="19332" actId="115"/>
          <ac:spMkLst>
            <pc:docMk/>
            <pc:sldMk cId="390159045" sldId="397"/>
            <ac:spMk id="3" creationId="{AC29D42A-AD61-CF6B-9049-62DF5C6EFDBA}"/>
          </ac:spMkLst>
        </pc:spChg>
        <pc:spChg chg="add del mod ord">
          <ac:chgData name="Matthieu De Mari" userId="dfb708c9-d8dc-439f-9a3b-c772bf4a311c" providerId="ADAL" clId="{556C7E6E-9ED7-4F9D-9E55-43EB46A53FAD}" dt="2023-02-12T07:04:03.038" v="19318" actId="478"/>
          <ac:spMkLst>
            <pc:docMk/>
            <pc:sldMk cId="390159045" sldId="397"/>
            <ac:spMk id="4" creationId="{AE1452B7-94DF-A185-4E2F-C486F286A787}"/>
          </ac:spMkLst>
        </pc:spChg>
        <pc:picChg chg="add mod">
          <ac:chgData name="Matthieu De Mari" userId="dfb708c9-d8dc-439f-9a3b-c772bf4a311c" providerId="ADAL" clId="{556C7E6E-9ED7-4F9D-9E55-43EB46A53FAD}" dt="2023-02-12T07:05:02.408" v="19337" actId="1076"/>
          <ac:picMkLst>
            <pc:docMk/>
            <pc:sldMk cId="390159045" sldId="397"/>
            <ac:picMk id="6" creationId="{6976419B-EE2F-201B-7EA8-97F6B6EF7937}"/>
          </ac:picMkLst>
        </pc:picChg>
      </pc:sldChg>
      <pc:sldChg chg="modSp new mod">
        <pc:chgData name="Matthieu De Mari" userId="dfb708c9-d8dc-439f-9a3b-c772bf4a311c" providerId="ADAL" clId="{556C7E6E-9ED7-4F9D-9E55-43EB46A53FAD}" dt="2023-02-12T08:03:08.090" v="22418" actId="20577"/>
        <pc:sldMkLst>
          <pc:docMk/>
          <pc:sldMk cId="392272370" sldId="398"/>
        </pc:sldMkLst>
        <pc:spChg chg="mod">
          <ac:chgData name="Matthieu De Mari" userId="dfb708c9-d8dc-439f-9a3b-c772bf4a311c" providerId="ADAL" clId="{556C7E6E-9ED7-4F9D-9E55-43EB46A53FAD}" dt="2023-02-12T07:15:11.931" v="20032" actId="20577"/>
          <ac:spMkLst>
            <pc:docMk/>
            <pc:sldMk cId="392272370" sldId="398"/>
            <ac:spMk id="2" creationId="{9BFBC67E-2228-E6F4-C5F7-E77022D3DA7B}"/>
          </ac:spMkLst>
        </pc:spChg>
        <pc:spChg chg="mod">
          <ac:chgData name="Matthieu De Mari" userId="dfb708c9-d8dc-439f-9a3b-c772bf4a311c" providerId="ADAL" clId="{556C7E6E-9ED7-4F9D-9E55-43EB46A53FAD}" dt="2023-02-12T08:03:08.090" v="22418" actId="20577"/>
          <ac:spMkLst>
            <pc:docMk/>
            <pc:sldMk cId="392272370" sldId="398"/>
            <ac:spMk id="3" creationId="{D8B237BA-D9E1-8FE9-7AEC-8679DEFB92DB}"/>
          </ac:spMkLst>
        </pc:spChg>
      </pc:sldChg>
      <pc:sldChg chg="modSp new mod">
        <pc:chgData name="Matthieu De Mari" userId="dfb708c9-d8dc-439f-9a3b-c772bf4a311c" providerId="ADAL" clId="{556C7E6E-9ED7-4F9D-9E55-43EB46A53FAD}" dt="2023-02-12T08:01:38.749" v="22366"/>
        <pc:sldMkLst>
          <pc:docMk/>
          <pc:sldMk cId="1711402621" sldId="399"/>
        </pc:sldMkLst>
        <pc:spChg chg="mod">
          <ac:chgData name="Matthieu De Mari" userId="dfb708c9-d8dc-439f-9a3b-c772bf4a311c" providerId="ADAL" clId="{556C7E6E-9ED7-4F9D-9E55-43EB46A53FAD}" dt="2023-02-12T07:51:45.797" v="21863" actId="20577"/>
          <ac:spMkLst>
            <pc:docMk/>
            <pc:sldMk cId="1711402621" sldId="399"/>
            <ac:spMk id="2" creationId="{93FD9FAF-E12D-32D8-6462-5D72EFE4E664}"/>
          </ac:spMkLst>
        </pc:spChg>
        <pc:spChg chg="mod">
          <ac:chgData name="Matthieu De Mari" userId="dfb708c9-d8dc-439f-9a3b-c772bf4a311c" providerId="ADAL" clId="{556C7E6E-9ED7-4F9D-9E55-43EB46A53FAD}" dt="2023-02-12T08:01:38.749" v="22366"/>
          <ac:spMkLst>
            <pc:docMk/>
            <pc:sldMk cId="1711402621" sldId="399"/>
            <ac:spMk id="3" creationId="{B9959581-6F4C-C684-CFAD-55723E034C14}"/>
          </ac:spMkLst>
        </pc:spChg>
      </pc:sldChg>
      <pc:sldChg chg="new del">
        <pc:chgData name="Matthieu De Mari" userId="dfb708c9-d8dc-439f-9a3b-c772bf4a311c" providerId="ADAL" clId="{556C7E6E-9ED7-4F9D-9E55-43EB46A53FAD}" dt="2023-02-09T09:28:32.536" v="7988" actId="47"/>
        <pc:sldMkLst>
          <pc:docMk/>
          <pc:sldMk cId="3852824738" sldId="400"/>
        </pc:sldMkLst>
      </pc:sldChg>
      <pc:sldChg chg="addSp modSp new mod modClrScheme chgLayout">
        <pc:chgData name="Matthieu De Mari" userId="dfb708c9-d8dc-439f-9a3b-c772bf4a311c" providerId="ADAL" clId="{556C7E6E-9ED7-4F9D-9E55-43EB46A53FAD}" dt="2023-02-12T09:31:06.570" v="23493" actId="115"/>
        <pc:sldMkLst>
          <pc:docMk/>
          <pc:sldMk cId="3680206321" sldId="401"/>
        </pc:sldMkLst>
        <pc:spChg chg="mod ord">
          <ac:chgData name="Matthieu De Mari" userId="dfb708c9-d8dc-439f-9a3b-c772bf4a311c" providerId="ADAL" clId="{556C7E6E-9ED7-4F9D-9E55-43EB46A53FAD}" dt="2023-02-12T09:26:56.196" v="23075" actId="700"/>
          <ac:spMkLst>
            <pc:docMk/>
            <pc:sldMk cId="3680206321" sldId="401"/>
            <ac:spMk id="2" creationId="{15E5C1A0-8629-4221-908E-9D7C7F27EAA7}"/>
          </ac:spMkLst>
        </pc:spChg>
        <pc:spChg chg="mod ord">
          <ac:chgData name="Matthieu De Mari" userId="dfb708c9-d8dc-439f-9a3b-c772bf4a311c" providerId="ADAL" clId="{556C7E6E-9ED7-4F9D-9E55-43EB46A53FAD}" dt="2023-02-12T09:30:12.978" v="23269" actId="27636"/>
          <ac:spMkLst>
            <pc:docMk/>
            <pc:sldMk cId="3680206321" sldId="401"/>
            <ac:spMk id="3" creationId="{D63D8341-1991-734C-BE1D-851BB3AE4F77}"/>
          </ac:spMkLst>
        </pc:spChg>
        <pc:spChg chg="add mod ord">
          <ac:chgData name="Matthieu De Mari" userId="dfb708c9-d8dc-439f-9a3b-c772bf4a311c" providerId="ADAL" clId="{556C7E6E-9ED7-4F9D-9E55-43EB46A53FAD}" dt="2023-02-12T09:31:06.570" v="23493" actId="115"/>
          <ac:spMkLst>
            <pc:docMk/>
            <pc:sldMk cId="3680206321" sldId="401"/>
            <ac:spMk id="4" creationId="{0C33B91D-FF96-BAC3-AD9A-097A7485B8DA}"/>
          </ac:spMkLst>
        </pc:spChg>
      </pc:sldChg>
      <pc:sldChg chg="new">
        <pc:chgData name="Matthieu De Mari" userId="dfb708c9-d8dc-439f-9a3b-c772bf4a311c" providerId="ADAL" clId="{556C7E6E-9ED7-4F9D-9E55-43EB46A53FAD}" dt="2023-02-09T05:27:36.250" v="641" actId="680"/>
        <pc:sldMkLst>
          <pc:docMk/>
          <pc:sldMk cId="2961155165" sldId="402"/>
        </pc:sldMkLst>
      </pc:sldChg>
      <pc:sldChg chg="modSp new mod">
        <pc:chgData name="Matthieu De Mari" userId="dfb708c9-d8dc-439f-9a3b-c772bf4a311c" providerId="ADAL" clId="{556C7E6E-9ED7-4F9D-9E55-43EB46A53FAD}" dt="2023-02-12T09:33:13.376" v="23567" actId="207"/>
        <pc:sldMkLst>
          <pc:docMk/>
          <pc:sldMk cId="2027569327" sldId="403"/>
        </pc:sldMkLst>
        <pc:spChg chg="mod">
          <ac:chgData name="Matthieu De Mari" userId="dfb708c9-d8dc-439f-9a3b-c772bf4a311c" providerId="ADAL" clId="{556C7E6E-9ED7-4F9D-9E55-43EB46A53FAD}" dt="2023-02-12T09:25:51.229" v="23060" actId="20577"/>
          <ac:spMkLst>
            <pc:docMk/>
            <pc:sldMk cId="2027569327" sldId="403"/>
            <ac:spMk id="2" creationId="{54781C55-6F29-886C-5A21-A3C18B71DD51}"/>
          </ac:spMkLst>
        </pc:spChg>
        <pc:spChg chg="mod">
          <ac:chgData name="Matthieu De Mari" userId="dfb708c9-d8dc-439f-9a3b-c772bf4a311c" providerId="ADAL" clId="{556C7E6E-9ED7-4F9D-9E55-43EB46A53FAD}" dt="2023-02-12T09:33:13.376" v="23567" actId="207"/>
          <ac:spMkLst>
            <pc:docMk/>
            <pc:sldMk cId="2027569327" sldId="403"/>
            <ac:spMk id="3" creationId="{B13F2521-723B-8848-9FA6-FE0E53521333}"/>
          </ac:spMkLst>
        </pc:spChg>
      </pc:sldChg>
      <pc:sldChg chg="modSp new mod">
        <pc:chgData name="Matthieu De Mari" userId="dfb708c9-d8dc-439f-9a3b-c772bf4a311c" providerId="ADAL" clId="{556C7E6E-9ED7-4F9D-9E55-43EB46A53FAD}" dt="2023-02-12T09:43:05.581" v="23869" actId="20577"/>
        <pc:sldMkLst>
          <pc:docMk/>
          <pc:sldMk cId="1994190645" sldId="404"/>
        </pc:sldMkLst>
        <pc:spChg chg="mod">
          <ac:chgData name="Matthieu De Mari" userId="dfb708c9-d8dc-439f-9a3b-c772bf4a311c" providerId="ADAL" clId="{556C7E6E-9ED7-4F9D-9E55-43EB46A53FAD}" dt="2023-02-12T09:35:58.799" v="23592" actId="20577"/>
          <ac:spMkLst>
            <pc:docMk/>
            <pc:sldMk cId="1994190645" sldId="404"/>
            <ac:spMk id="2" creationId="{2F8A837B-7D03-5C0C-2024-B7A606C032D6}"/>
          </ac:spMkLst>
        </pc:spChg>
        <pc:spChg chg="mod">
          <ac:chgData name="Matthieu De Mari" userId="dfb708c9-d8dc-439f-9a3b-c772bf4a311c" providerId="ADAL" clId="{556C7E6E-9ED7-4F9D-9E55-43EB46A53FAD}" dt="2023-02-12T09:43:05.581" v="23869" actId="20577"/>
          <ac:spMkLst>
            <pc:docMk/>
            <pc:sldMk cId="1994190645" sldId="404"/>
            <ac:spMk id="3" creationId="{D88A53A5-2211-49ED-A3B9-63024343A178}"/>
          </ac:spMkLst>
        </pc:spChg>
      </pc:sldChg>
      <pc:sldChg chg="addSp delSp modSp new mod">
        <pc:chgData name="Matthieu De Mari" userId="dfb708c9-d8dc-439f-9a3b-c772bf4a311c" providerId="ADAL" clId="{556C7E6E-9ED7-4F9D-9E55-43EB46A53FAD}" dt="2023-02-12T09:50:09.283" v="24656" actId="113"/>
        <pc:sldMkLst>
          <pc:docMk/>
          <pc:sldMk cId="2169816204" sldId="405"/>
        </pc:sldMkLst>
        <pc:spChg chg="mod">
          <ac:chgData name="Matthieu De Mari" userId="dfb708c9-d8dc-439f-9a3b-c772bf4a311c" providerId="ADAL" clId="{556C7E6E-9ED7-4F9D-9E55-43EB46A53FAD}" dt="2023-02-12T09:45:13.237" v="23930" actId="20577"/>
          <ac:spMkLst>
            <pc:docMk/>
            <pc:sldMk cId="2169816204" sldId="405"/>
            <ac:spMk id="2" creationId="{CC5FD589-7C88-3D0C-2D8A-65EF0B5E82A9}"/>
          </ac:spMkLst>
        </pc:spChg>
        <pc:spChg chg="mod">
          <ac:chgData name="Matthieu De Mari" userId="dfb708c9-d8dc-439f-9a3b-c772bf4a311c" providerId="ADAL" clId="{556C7E6E-9ED7-4F9D-9E55-43EB46A53FAD}" dt="2023-02-12T09:50:09.283" v="24656" actId="113"/>
          <ac:spMkLst>
            <pc:docMk/>
            <pc:sldMk cId="2169816204" sldId="405"/>
            <ac:spMk id="3" creationId="{9DB10A62-F718-C209-487F-9A204C929FBB}"/>
          </ac:spMkLst>
        </pc:spChg>
        <pc:spChg chg="add del mod">
          <ac:chgData name="Matthieu De Mari" userId="dfb708c9-d8dc-439f-9a3b-c772bf4a311c" providerId="ADAL" clId="{556C7E6E-9ED7-4F9D-9E55-43EB46A53FAD}" dt="2023-02-12T09:49:53.898" v="24647" actId="478"/>
          <ac:spMkLst>
            <pc:docMk/>
            <pc:sldMk cId="2169816204" sldId="405"/>
            <ac:spMk id="4" creationId="{445E698A-8CC6-4953-68D9-E56971FBF912}"/>
          </ac:spMkLst>
        </pc:spChg>
        <pc:spChg chg="add del mod">
          <ac:chgData name="Matthieu De Mari" userId="dfb708c9-d8dc-439f-9a3b-c772bf4a311c" providerId="ADAL" clId="{556C7E6E-9ED7-4F9D-9E55-43EB46A53FAD}" dt="2023-02-12T09:49:53.898" v="24647" actId="478"/>
          <ac:spMkLst>
            <pc:docMk/>
            <pc:sldMk cId="2169816204" sldId="405"/>
            <ac:spMk id="5" creationId="{CB951079-40AB-15C2-A5CD-B3B2E7C80263}"/>
          </ac:spMkLst>
        </pc:spChg>
        <pc:spChg chg="add del mod">
          <ac:chgData name="Matthieu De Mari" userId="dfb708c9-d8dc-439f-9a3b-c772bf4a311c" providerId="ADAL" clId="{556C7E6E-9ED7-4F9D-9E55-43EB46A53FAD}" dt="2023-02-12T09:49:53.898" v="24647" actId="478"/>
          <ac:spMkLst>
            <pc:docMk/>
            <pc:sldMk cId="2169816204" sldId="405"/>
            <ac:spMk id="6" creationId="{57F6A0E2-525E-FF74-7EEC-ECED2AB2F63C}"/>
          </ac:spMkLst>
        </pc:spChg>
        <pc:spChg chg="add del mod">
          <ac:chgData name="Matthieu De Mari" userId="dfb708c9-d8dc-439f-9a3b-c772bf4a311c" providerId="ADAL" clId="{556C7E6E-9ED7-4F9D-9E55-43EB46A53FAD}" dt="2023-02-12T09:49:53.898" v="24647" actId="478"/>
          <ac:spMkLst>
            <pc:docMk/>
            <pc:sldMk cId="2169816204" sldId="405"/>
            <ac:spMk id="7" creationId="{0CE76A98-F8D7-AE2D-8E2E-449033D3A060}"/>
          </ac:spMkLst>
        </pc:spChg>
      </pc:sldChg>
      <pc:sldChg chg="addSp modSp new mod">
        <pc:chgData name="Matthieu De Mari" userId="dfb708c9-d8dc-439f-9a3b-c772bf4a311c" providerId="ADAL" clId="{556C7E6E-9ED7-4F9D-9E55-43EB46A53FAD}" dt="2023-02-12T10:23:56.115" v="26232" actId="20577"/>
        <pc:sldMkLst>
          <pc:docMk/>
          <pc:sldMk cId="2463962519" sldId="406"/>
        </pc:sldMkLst>
        <pc:spChg chg="mod">
          <ac:chgData name="Matthieu De Mari" userId="dfb708c9-d8dc-439f-9a3b-c772bf4a311c" providerId="ADAL" clId="{556C7E6E-9ED7-4F9D-9E55-43EB46A53FAD}" dt="2023-02-12T10:18:45.657" v="25938" actId="20577"/>
          <ac:spMkLst>
            <pc:docMk/>
            <pc:sldMk cId="2463962519" sldId="406"/>
            <ac:spMk id="2" creationId="{0ECDC8A1-B3BC-61E6-5739-B7062EA85B1D}"/>
          </ac:spMkLst>
        </pc:spChg>
        <pc:spChg chg="mod">
          <ac:chgData name="Matthieu De Mari" userId="dfb708c9-d8dc-439f-9a3b-c772bf4a311c" providerId="ADAL" clId="{556C7E6E-9ED7-4F9D-9E55-43EB46A53FAD}" dt="2023-02-12T10:23:56.115" v="26232" actId="20577"/>
          <ac:spMkLst>
            <pc:docMk/>
            <pc:sldMk cId="2463962519" sldId="406"/>
            <ac:spMk id="3" creationId="{82C05F33-91D7-5C66-BA4E-D92C5AE204B9}"/>
          </ac:spMkLst>
        </pc:spChg>
        <pc:picChg chg="add mod">
          <ac:chgData name="Matthieu De Mari" userId="dfb708c9-d8dc-439f-9a3b-c772bf4a311c" providerId="ADAL" clId="{556C7E6E-9ED7-4F9D-9E55-43EB46A53FAD}" dt="2023-02-12T10:20:00.066" v="26029" actId="1076"/>
          <ac:picMkLst>
            <pc:docMk/>
            <pc:sldMk cId="2463962519" sldId="406"/>
            <ac:picMk id="5" creationId="{75856D0E-CCEE-CCFB-DDA2-D996DD976A93}"/>
          </ac:picMkLst>
        </pc:picChg>
      </pc:sldChg>
      <pc:sldChg chg="new">
        <pc:chgData name="Matthieu De Mari" userId="dfb708c9-d8dc-439f-9a3b-c772bf4a311c" providerId="ADAL" clId="{556C7E6E-9ED7-4F9D-9E55-43EB46A53FAD}" dt="2023-02-09T05:28:53.380" v="656" actId="680"/>
        <pc:sldMkLst>
          <pc:docMk/>
          <pc:sldMk cId="1075644705" sldId="407"/>
        </pc:sldMkLst>
      </pc:sldChg>
      <pc:sldChg chg="new">
        <pc:chgData name="Matthieu De Mari" userId="dfb708c9-d8dc-439f-9a3b-c772bf4a311c" providerId="ADAL" clId="{556C7E6E-9ED7-4F9D-9E55-43EB46A53FAD}" dt="2023-02-09T05:29:03.452" v="659" actId="680"/>
        <pc:sldMkLst>
          <pc:docMk/>
          <pc:sldMk cId="3707245743" sldId="408"/>
        </pc:sldMkLst>
      </pc:sldChg>
      <pc:sldChg chg="new">
        <pc:chgData name="Matthieu De Mari" userId="dfb708c9-d8dc-439f-9a3b-c772bf4a311c" providerId="ADAL" clId="{556C7E6E-9ED7-4F9D-9E55-43EB46A53FAD}" dt="2023-02-09T05:29:57.963" v="663" actId="680"/>
        <pc:sldMkLst>
          <pc:docMk/>
          <pc:sldMk cId="3952888474" sldId="409"/>
        </pc:sldMkLst>
      </pc:sldChg>
      <pc:sldChg chg="new">
        <pc:chgData name="Matthieu De Mari" userId="dfb708c9-d8dc-439f-9a3b-c772bf4a311c" providerId="ADAL" clId="{556C7E6E-9ED7-4F9D-9E55-43EB46A53FAD}" dt="2023-02-09T05:30:11.471" v="666" actId="680"/>
        <pc:sldMkLst>
          <pc:docMk/>
          <pc:sldMk cId="4063861739" sldId="410"/>
        </pc:sldMkLst>
      </pc:sldChg>
      <pc:sldChg chg="modSp new mod ord">
        <pc:chgData name="Matthieu De Mari" userId="dfb708c9-d8dc-439f-9a3b-c772bf4a311c" providerId="ADAL" clId="{556C7E6E-9ED7-4F9D-9E55-43EB46A53FAD}" dt="2023-02-09T08:25:11.179" v="5719" actId="20577"/>
        <pc:sldMkLst>
          <pc:docMk/>
          <pc:sldMk cId="1181248615" sldId="411"/>
        </pc:sldMkLst>
        <pc:spChg chg="mod">
          <ac:chgData name="Matthieu De Mari" userId="dfb708c9-d8dc-439f-9a3b-c772bf4a311c" providerId="ADAL" clId="{556C7E6E-9ED7-4F9D-9E55-43EB46A53FAD}" dt="2023-02-09T06:49:09.340" v="1121" actId="20577"/>
          <ac:spMkLst>
            <pc:docMk/>
            <pc:sldMk cId="1181248615" sldId="411"/>
            <ac:spMk id="2" creationId="{30CC4AA5-86F1-08AE-75AA-9AE798E6289B}"/>
          </ac:spMkLst>
        </pc:spChg>
        <pc:spChg chg="mod">
          <ac:chgData name="Matthieu De Mari" userId="dfb708c9-d8dc-439f-9a3b-c772bf4a311c" providerId="ADAL" clId="{556C7E6E-9ED7-4F9D-9E55-43EB46A53FAD}" dt="2023-02-09T08:25:11.179" v="5719" actId="20577"/>
          <ac:spMkLst>
            <pc:docMk/>
            <pc:sldMk cId="1181248615" sldId="411"/>
            <ac:spMk id="3" creationId="{A0448D74-9E04-EB9B-7352-6DC20929ADB3}"/>
          </ac:spMkLst>
        </pc:spChg>
      </pc:sldChg>
      <pc:sldChg chg="modSp add mod">
        <pc:chgData name="Matthieu De Mari" userId="dfb708c9-d8dc-439f-9a3b-c772bf4a311c" providerId="ADAL" clId="{556C7E6E-9ED7-4F9D-9E55-43EB46A53FAD}" dt="2023-02-09T06:54:54.542" v="1360" actId="113"/>
        <pc:sldMkLst>
          <pc:docMk/>
          <pc:sldMk cId="177426309" sldId="412"/>
        </pc:sldMkLst>
        <pc:spChg chg="mod">
          <ac:chgData name="Matthieu De Mari" userId="dfb708c9-d8dc-439f-9a3b-c772bf4a311c" providerId="ADAL" clId="{556C7E6E-9ED7-4F9D-9E55-43EB46A53FAD}" dt="2023-02-09T06:54:54.542" v="1360" actId="113"/>
          <ac:spMkLst>
            <pc:docMk/>
            <pc:sldMk cId="177426309" sldId="412"/>
            <ac:spMk id="3" creationId="{33F66BDF-1E5A-1190-A3C8-5EF6FBA3195D}"/>
          </ac:spMkLst>
        </pc:spChg>
      </pc:sldChg>
      <pc:sldChg chg="modSp add mod">
        <pc:chgData name="Matthieu De Mari" userId="dfb708c9-d8dc-439f-9a3b-c772bf4a311c" providerId="ADAL" clId="{556C7E6E-9ED7-4F9D-9E55-43EB46A53FAD}" dt="2023-02-09T06:57:26.035" v="1580" actId="20577"/>
        <pc:sldMkLst>
          <pc:docMk/>
          <pc:sldMk cId="3332341980" sldId="413"/>
        </pc:sldMkLst>
        <pc:spChg chg="mod">
          <ac:chgData name="Matthieu De Mari" userId="dfb708c9-d8dc-439f-9a3b-c772bf4a311c" providerId="ADAL" clId="{556C7E6E-9ED7-4F9D-9E55-43EB46A53FAD}" dt="2023-02-09T06:57:26.035" v="1580" actId="20577"/>
          <ac:spMkLst>
            <pc:docMk/>
            <pc:sldMk cId="3332341980" sldId="413"/>
            <ac:spMk id="3" creationId="{33F66BDF-1E5A-1190-A3C8-5EF6FBA3195D}"/>
          </ac:spMkLst>
        </pc:spChg>
      </pc:sldChg>
      <pc:sldChg chg="delSp modSp add mod">
        <pc:chgData name="Matthieu De Mari" userId="dfb708c9-d8dc-439f-9a3b-c772bf4a311c" providerId="ADAL" clId="{556C7E6E-9ED7-4F9D-9E55-43EB46A53FAD}" dt="2023-02-09T07:04:10.722" v="2226" actId="20577"/>
        <pc:sldMkLst>
          <pc:docMk/>
          <pc:sldMk cId="245522249" sldId="414"/>
        </pc:sldMkLst>
        <pc:spChg chg="mod">
          <ac:chgData name="Matthieu De Mari" userId="dfb708c9-d8dc-439f-9a3b-c772bf4a311c" providerId="ADAL" clId="{556C7E6E-9ED7-4F9D-9E55-43EB46A53FAD}" dt="2023-02-09T07:04:10.722" v="2226" actId="20577"/>
          <ac:spMkLst>
            <pc:docMk/>
            <pc:sldMk cId="245522249" sldId="414"/>
            <ac:spMk id="5" creationId="{A97445D3-1D51-1E51-82DE-9C3B128B43CC}"/>
          </ac:spMkLst>
        </pc:spChg>
        <pc:spChg chg="del mod">
          <ac:chgData name="Matthieu De Mari" userId="dfb708c9-d8dc-439f-9a3b-c772bf4a311c" providerId="ADAL" clId="{556C7E6E-9ED7-4F9D-9E55-43EB46A53FAD}" dt="2023-02-09T07:03:35.430" v="2184"/>
          <ac:spMkLst>
            <pc:docMk/>
            <pc:sldMk cId="245522249" sldId="414"/>
            <ac:spMk id="8" creationId="{2A09D955-9DD6-7BF1-A863-9E89CE18B399}"/>
          </ac:spMkLst>
        </pc:spChg>
      </pc:sldChg>
      <pc:sldChg chg="modSp add mod">
        <pc:chgData name="Matthieu De Mari" userId="dfb708c9-d8dc-439f-9a3b-c772bf4a311c" providerId="ADAL" clId="{556C7E6E-9ED7-4F9D-9E55-43EB46A53FAD}" dt="2023-02-09T07:23:12.480" v="3488" actId="20577"/>
        <pc:sldMkLst>
          <pc:docMk/>
          <pc:sldMk cId="1783145993" sldId="415"/>
        </pc:sldMkLst>
        <pc:spChg chg="mod">
          <ac:chgData name="Matthieu De Mari" userId="dfb708c9-d8dc-439f-9a3b-c772bf4a311c" providerId="ADAL" clId="{556C7E6E-9ED7-4F9D-9E55-43EB46A53FAD}" dt="2023-02-09T07:23:12.480" v="3488" actId="20577"/>
          <ac:spMkLst>
            <pc:docMk/>
            <pc:sldMk cId="1783145993" sldId="415"/>
            <ac:spMk id="3" creationId="{F5584164-1537-9A5B-A439-82B2182BA892}"/>
          </ac:spMkLst>
        </pc:spChg>
      </pc:sldChg>
      <pc:sldChg chg="addSp modSp add mod">
        <pc:chgData name="Matthieu De Mari" userId="dfb708c9-d8dc-439f-9a3b-c772bf4a311c" providerId="ADAL" clId="{556C7E6E-9ED7-4F9D-9E55-43EB46A53FAD}" dt="2023-02-09T08:09:13.664" v="5206" actId="20577"/>
        <pc:sldMkLst>
          <pc:docMk/>
          <pc:sldMk cId="1371083680" sldId="416"/>
        </pc:sldMkLst>
        <pc:spChg chg="mod">
          <ac:chgData name="Matthieu De Mari" userId="dfb708c9-d8dc-439f-9a3b-c772bf4a311c" providerId="ADAL" clId="{556C7E6E-9ED7-4F9D-9E55-43EB46A53FAD}" dt="2023-02-09T08:09:13.664" v="5206" actId="20577"/>
          <ac:spMkLst>
            <pc:docMk/>
            <pc:sldMk cId="1371083680" sldId="416"/>
            <ac:spMk id="3" creationId="{2B9DC721-309A-2C82-0DAA-1F45A4E1C7EE}"/>
          </ac:spMkLst>
        </pc:spChg>
        <pc:spChg chg="mod">
          <ac:chgData name="Matthieu De Mari" userId="dfb708c9-d8dc-439f-9a3b-c772bf4a311c" providerId="ADAL" clId="{556C7E6E-9ED7-4F9D-9E55-43EB46A53FAD}" dt="2023-02-09T07:43:36.921" v="4513" actId="20577"/>
          <ac:spMkLst>
            <pc:docMk/>
            <pc:sldMk cId="1371083680" sldId="416"/>
            <ac:spMk id="4" creationId="{393BDE7B-1670-E750-9E81-D8A6D403507B}"/>
          </ac:spMkLst>
        </pc:spChg>
        <pc:spChg chg="add mod">
          <ac:chgData name="Matthieu De Mari" userId="dfb708c9-d8dc-439f-9a3b-c772bf4a311c" providerId="ADAL" clId="{556C7E6E-9ED7-4F9D-9E55-43EB46A53FAD}" dt="2023-02-09T07:47:29.092" v="4684" actId="20577"/>
          <ac:spMkLst>
            <pc:docMk/>
            <pc:sldMk cId="1371083680" sldId="416"/>
            <ac:spMk id="5" creationId="{8AAE0575-5E80-E46E-F9F8-49B591323BE1}"/>
          </ac:spMkLst>
        </pc:spChg>
      </pc:sldChg>
      <pc:sldChg chg="addSp delSp modSp add mod modClrScheme chgLayout">
        <pc:chgData name="Matthieu De Mari" userId="dfb708c9-d8dc-439f-9a3b-c772bf4a311c" providerId="ADAL" clId="{556C7E6E-9ED7-4F9D-9E55-43EB46A53FAD}" dt="2023-02-09T08:16:57.927" v="5372" actId="1076"/>
        <pc:sldMkLst>
          <pc:docMk/>
          <pc:sldMk cId="4023418379" sldId="417"/>
        </pc:sldMkLst>
        <pc:spChg chg="mod ord">
          <ac:chgData name="Matthieu De Mari" userId="dfb708c9-d8dc-439f-9a3b-c772bf4a311c" providerId="ADAL" clId="{556C7E6E-9ED7-4F9D-9E55-43EB46A53FAD}" dt="2023-02-09T07:57:13.829" v="4809" actId="700"/>
          <ac:spMkLst>
            <pc:docMk/>
            <pc:sldMk cId="4023418379" sldId="417"/>
            <ac:spMk id="2" creationId="{675C51B9-1C83-B006-5EBD-5A0427C6F480}"/>
          </ac:spMkLst>
        </pc:spChg>
        <pc:spChg chg="mod ord">
          <ac:chgData name="Matthieu De Mari" userId="dfb708c9-d8dc-439f-9a3b-c772bf4a311c" providerId="ADAL" clId="{556C7E6E-9ED7-4F9D-9E55-43EB46A53FAD}" dt="2023-02-09T08:15:37.389" v="5301" actId="207"/>
          <ac:spMkLst>
            <pc:docMk/>
            <pc:sldMk cId="4023418379" sldId="417"/>
            <ac:spMk id="3" creationId="{2B9DC721-309A-2C82-0DAA-1F45A4E1C7EE}"/>
          </ac:spMkLst>
        </pc:spChg>
        <pc:spChg chg="del mod ord">
          <ac:chgData name="Matthieu De Mari" userId="dfb708c9-d8dc-439f-9a3b-c772bf4a311c" providerId="ADAL" clId="{556C7E6E-9ED7-4F9D-9E55-43EB46A53FAD}" dt="2023-02-09T07:44:07.220" v="4531" actId="478"/>
          <ac:spMkLst>
            <pc:docMk/>
            <pc:sldMk cId="4023418379" sldId="417"/>
            <ac:spMk id="4" creationId="{393BDE7B-1670-E750-9E81-D8A6D403507B}"/>
          </ac:spMkLst>
        </pc:spChg>
        <pc:spChg chg="add del mod ord">
          <ac:chgData name="Matthieu De Mari" userId="dfb708c9-d8dc-439f-9a3b-c772bf4a311c" providerId="ADAL" clId="{556C7E6E-9ED7-4F9D-9E55-43EB46A53FAD}" dt="2023-02-09T07:58:15.610" v="4894" actId="478"/>
          <ac:spMkLst>
            <pc:docMk/>
            <pc:sldMk cId="4023418379" sldId="417"/>
            <ac:spMk id="5" creationId="{3567B7CF-746B-8485-4503-1DEFDAA8932A}"/>
          </ac:spMkLst>
        </pc:spChg>
        <pc:spChg chg="add mod">
          <ac:chgData name="Matthieu De Mari" userId="dfb708c9-d8dc-439f-9a3b-c772bf4a311c" providerId="ADAL" clId="{556C7E6E-9ED7-4F9D-9E55-43EB46A53FAD}" dt="2023-02-09T08:04:31.083" v="5062" actId="1076"/>
          <ac:spMkLst>
            <pc:docMk/>
            <pc:sldMk cId="4023418379" sldId="417"/>
            <ac:spMk id="9" creationId="{B4FEDCA2-715E-8CCD-C69B-50F3EB70CB65}"/>
          </ac:spMkLst>
        </pc:spChg>
        <pc:spChg chg="add mod">
          <ac:chgData name="Matthieu De Mari" userId="dfb708c9-d8dc-439f-9a3b-c772bf4a311c" providerId="ADAL" clId="{556C7E6E-9ED7-4F9D-9E55-43EB46A53FAD}" dt="2023-02-09T08:04:44.100" v="5066" actId="207"/>
          <ac:spMkLst>
            <pc:docMk/>
            <pc:sldMk cId="4023418379" sldId="417"/>
            <ac:spMk id="10" creationId="{21CC23F9-3037-01D0-AB2C-3952CB2B1D42}"/>
          </ac:spMkLst>
        </pc:spChg>
        <pc:spChg chg="add mod">
          <ac:chgData name="Matthieu De Mari" userId="dfb708c9-d8dc-439f-9a3b-c772bf4a311c" providerId="ADAL" clId="{556C7E6E-9ED7-4F9D-9E55-43EB46A53FAD}" dt="2023-02-09T08:04:57.039" v="5070" actId="207"/>
          <ac:spMkLst>
            <pc:docMk/>
            <pc:sldMk cId="4023418379" sldId="417"/>
            <ac:spMk id="11" creationId="{25408004-0261-C7CE-BBF1-20C8725C5ACF}"/>
          </ac:spMkLst>
        </pc:spChg>
        <pc:spChg chg="add mod">
          <ac:chgData name="Matthieu De Mari" userId="dfb708c9-d8dc-439f-9a3b-c772bf4a311c" providerId="ADAL" clId="{556C7E6E-9ED7-4F9D-9E55-43EB46A53FAD}" dt="2023-02-09T08:16:57.927" v="5372" actId="1076"/>
          <ac:spMkLst>
            <pc:docMk/>
            <pc:sldMk cId="4023418379" sldId="417"/>
            <ac:spMk id="12" creationId="{2A03E450-7B78-6F17-D4CF-7857B85EF591}"/>
          </ac:spMkLst>
        </pc:spChg>
        <pc:graphicFrameChg chg="add mod modGraphic">
          <ac:chgData name="Matthieu De Mari" userId="dfb708c9-d8dc-439f-9a3b-c772bf4a311c" providerId="ADAL" clId="{556C7E6E-9ED7-4F9D-9E55-43EB46A53FAD}" dt="2023-02-09T08:02:09.348" v="5009"/>
          <ac:graphicFrameMkLst>
            <pc:docMk/>
            <pc:sldMk cId="4023418379" sldId="417"/>
            <ac:graphicFrameMk id="6" creationId="{92EDE3AF-8E7F-4B86-2425-4F993E81F45C}"/>
          </ac:graphicFrameMkLst>
        </pc:graphicFrameChg>
        <pc:graphicFrameChg chg="add mod modGraphic">
          <ac:chgData name="Matthieu De Mari" userId="dfb708c9-d8dc-439f-9a3b-c772bf4a311c" providerId="ADAL" clId="{556C7E6E-9ED7-4F9D-9E55-43EB46A53FAD}" dt="2023-02-09T08:03:55.536" v="5052" actId="122"/>
          <ac:graphicFrameMkLst>
            <pc:docMk/>
            <pc:sldMk cId="4023418379" sldId="417"/>
            <ac:graphicFrameMk id="7" creationId="{097D2466-E678-68BD-BE73-0A05DB2927E0}"/>
          </ac:graphicFrameMkLst>
        </pc:graphicFrameChg>
        <pc:graphicFrameChg chg="add mod modGraphic">
          <ac:chgData name="Matthieu De Mari" userId="dfb708c9-d8dc-439f-9a3b-c772bf4a311c" providerId="ADAL" clId="{556C7E6E-9ED7-4F9D-9E55-43EB46A53FAD}" dt="2023-02-09T08:11:20.867" v="5247"/>
          <ac:graphicFrameMkLst>
            <pc:docMk/>
            <pc:sldMk cId="4023418379" sldId="417"/>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0.601" v="5302" actId="207"/>
        <pc:sldMkLst>
          <pc:docMk/>
          <pc:sldMk cId="224283772" sldId="418"/>
        </pc:sldMkLst>
        <pc:spChg chg="del mod">
          <ac:chgData name="Matthieu De Mari" userId="dfb708c9-d8dc-439f-9a3b-c772bf4a311c" providerId="ADAL" clId="{556C7E6E-9ED7-4F9D-9E55-43EB46A53FAD}" dt="2023-02-09T08:14:14.325" v="5277" actId="478"/>
          <ac:spMkLst>
            <pc:docMk/>
            <pc:sldMk cId="224283772" sldId="418"/>
            <ac:spMk id="3" creationId="{2B9DC721-309A-2C82-0DAA-1F45A4E1C7EE}"/>
          </ac:spMkLst>
        </pc:spChg>
        <pc:spChg chg="add mod">
          <ac:chgData name="Matthieu De Mari" userId="dfb708c9-d8dc-439f-9a3b-c772bf4a311c" providerId="ADAL" clId="{556C7E6E-9ED7-4F9D-9E55-43EB46A53FAD}" dt="2023-02-09T08:11:43.831" v="5252" actId="1076"/>
          <ac:spMkLst>
            <pc:docMk/>
            <pc:sldMk cId="224283772" sldId="418"/>
            <ac:spMk id="4" creationId="{98C57D67-20AF-19C9-C61D-5EAABF7AA63D}"/>
          </ac:spMkLst>
        </pc:spChg>
        <pc:spChg chg="add del mod">
          <ac:chgData name="Matthieu De Mari" userId="dfb708c9-d8dc-439f-9a3b-c772bf4a311c" providerId="ADAL" clId="{556C7E6E-9ED7-4F9D-9E55-43EB46A53FAD}" dt="2023-02-09T08:14:16.173" v="5278" actId="478"/>
          <ac:spMkLst>
            <pc:docMk/>
            <pc:sldMk cId="224283772" sldId="418"/>
            <ac:spMk id="13" creationId="{EE034994-AFBD-9A62-57BB-A7E419DA6E01}"/>
          </ac:spMkLst>
        </pc:spChg>
        <pc:spChg chg="add mod">
          <ac:chgData name="Matthieu De Mari" userId="dfb708c9-d8dc-439f-9a3b-c772bf4a311c" providerId="ADAL" clId="{556C7E6E-9ED7-4F9D-9E55-43EB46A53FAD}" dt="2023-02-09T08:15:40.601" v="5302" actId="207"/>
          <ac:spMkLst>
            <pc:docMk/>
            <pc:sldMk cId="224283772" sldId="418"/>
            <ac:spMk id="14" creationId="{070CFF2C-FCE8-4013-82A9-464834890F0C}"/>
          </ac:spMkLst>
        </pc:spChg>
        <pc:graphicFrameChg chg="add mod modGraphic">
          <ac:chgData name="Matthieu De Mari" userId="dfb708c9-d8dc-439f-9a3b-c772bf4a311c" providerId="ADAL" clId="{556C7E6E-9ED7-4F9D-9E55-43EB46A53FAD}" dt="2023-02-09T08:15:09.346" v="5300" actId="20577"/>
          <ac:graphicFrameMkLst>
            <pc:docMk/>
            <pc:sldMk cId="224283772" sldId="418"/>
            <ac:graphicFrameMk id="5" creationId="{51F833A6-0BED-0084-BD99-25BC64614783}"/>
          </ac:graphicFrameMkLst>
        </pc:graphicFrameChg>
        <pc:graphicFrameChg chg="modGraphic">
          <ac:chgData name="Matthieu De Mari" userId="dfb708c9-d8dc-439f-9a3b-c772bf4a311c" providerId="ADAL" clId="{556C7E6E-9ED7-4F9D-9E55-43EB46A53FAD}" dt="2023-02-09T08:05:43.996" v="5114" actId="207"/>
          <ac:graphicFrameMkLst>
            <pc:docMk/>
            <pc:sldMk cId="224283772" sldId="418"/>
            <ac:graphicFrameMk id="6" creationId="{92EDE3AF-8E7F-4B86-2425-4F993E81F45C}"/>
          </ac:graphicFrameMkLst>
        </pc:graphicFrameChg>
        <pc:graphicFrameChg chg="del modGraphic">
          <ac:chgData name="Matthieu De Mari" userId="dfb708c9-d8dc-439f-9a3b-c772bf4a311c" providerId="ADAL" clId="{556C7E6E-9ED7-4F9D-9E55-43EB46A53FAD}" dt="2023-02-09T08:11:26.905" v="5248" actId="478"/>
          <ac:graphicFrameMkLst>
            <pc:docMk/>
            <pc:sldMk cId="224283772" sldId="418"/>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5.438" v="5303" actId="207"/>
        <pc:sldMkLst>
          <pc:docMk/>
          <pc:sldMk cId="3708842137" sldId="419"/>
        </pc:sldMkLst>
        <pc:spChg chg="del">
          <ac:chgData name="Matthieu De Mari" userId="dfb708c9-d8dc-439f-9a3b-c772bf4a311c" providerId="ADAL" clId="{556C7E6E-9ED7-4F9D-9E55-43EB46A53FAD}" dt="2023-02-09T08:14:30.705" v="5283" actId="478"/>
          <ac:spMkLst>
            <pc:docMk/>
            <pc:sldMk cId="3708842137" sldId="419"/>
            <ac:spMk id="3" creationId="{2B9DC721-309A-2C82-0DAA-1F45A4E1C7EE}"/>
          </ac:spMkLst>
        </pc:spChg>
        <pc:spChg chg="add mod">
          <ac:chgData name="Matthieu De Mari" userId="dfb708c9-d8dc-439f-9a3b-c772bf4a311c" providerId="ADAL" clId="{556C7E6E-9ED7-4F9D-9E55-43EB46A53FAD}" dt="2023-02-09T08:12:32.866" v="5264" actId="20577"/>
          <ac:spMkLst>
            <pc:docMk/>
            <pc:sldMk cId="3708842137" sldId="419"/>
            <ac:spMk id="4" creationId="{9AA9CD5B-49EA-F0FF-60AB-64DCDB08037A}"/>
          </ac:spMkLst>
        </pc:spChg>
        <pc:spChg chg="add del mod">
          <ac:chgData name="Matthieu De Mari" userId="dfb708c9-d8dc-439f-9a3b-c772bf4a311c" providerId="ADAL" clId="{556C7E6E-9ED7-4F9D-9E55-43EB46A53FAD}" dt="2023-02-09T08:14:33.967" v="5284" actId="478"/>
          <ac:spMkLst>
            <pc:docMk/>
            <pc:sldMk cId="3708842137" sldId="419"/>
            <ac:spMk id="13" creationId="{18DE1D1C-A3A9-FBF9-BA34-958D1C7C04A3}"/>
          </ac:spMkLst>
        </pc:spChg>
        <pc:spChg chg="add mod">
          <ac:chgData name="Matthieu De Mari" userId="dfb708c9-d8dc-439f-9a3b-c772bf4a311c" providerId="ADAL" clId="{556C7E6E-9ED7-4F9D-9E55-43EB46A53FAD}" dt="2023-02-09T08:15:45.438" v="5303" actId="207"/>
          <ac:spMkLst>
            <pc:docMk/>
            <pc:sldMk cId="3708842137" sldId="419"/>
            <ac:spMk id="14" creationId="{7B59F037-103B-22C1-0244-C1334FABB21D}"/>
          </ac:spMkLst>
        </pc:spChg>
        <pc:graphicFrameChg chg="add mod modGraphic">
          <ac:chgData name="Matthieu De Mari" userId="dfb708c9-d8dc-439f-9a3b-c772bf4a311c" providerId="ADAL" clId="{556C7E6E-9ED7-4F9D-9E55-43EB46A53FAD}" dt="2023-02-09T08:14:54.138" v="5293" actId="20577"/>
          <ac:graphicFrameMkLst>
            <pc:docMk/>
            <pc:sldMk cId="3708842137" sldId="419"/>
            <ac:graphicFrameMk id="5" creationId="{ED6E9FB3-9A1D-D12E-5ED7-E88942AA371E}"/>
          </ac:graphicFrameMkLst>
        </pc:graphicFrameChg>
        <pc:graphicFrameChg chg="modGraphic">
          <ac:chgData name="Matthieu De Mari" userId="dfb708c9-d8dc-439f-9a3b-c772bf4a311c" providerId="ADAL" clId="{556C7E6E-9ED7-4F9D-9E55-43EB46A53FAD}" dt="2023-02-09T08:10:16.308" v="5219" actId="207"/>
          <ac:graphicFrameMkLst>
            <pc:docMk/>
            <pc:sldMk cId="3708842137" sldId="419"/>
            <ac:graphicFrameMk id="6" creationId="{92EDE3AF-8E7F-4B86-2425-4F993E81F45C}"/>
          </ac:graphicFrameMkLst>
        </pc:graphicFrameChg>
        <pc:graphicFrameChg chg="del modGraphic">
          <ac:chgData name="Matthieu De Mari" userId="dfb708c9-d8dc-439f-9a3b-c772bf4a311c" providerId="ADAL" clId="{556C7E6E-9ED7-4F9D-9E55-43EB46A53FAD}" dt="2023-02-09T08:12:01.212" v="5256" actId="478"/>
          <ac:graphicFrameMkLst>
            <pc:docMk/>
            <pc:sldMk cId="3708842137" sldId="419"/>
            <ac:graphicFrameMk id="8" creationId="{1D4E4870-EB98-3077-99F3-1F9675794ECF}"/>
          </ac:graphicFrameMkLst>
        </pc:graphicFrameChg>
      </pc:sldChg>
      <pc:sldChg chg="addSp modSp add mod">
        <pc:chgData name="Matthieu De Mari" userId="dfb708c9-d8dc-439f-9a3b-c772bf4a311c" providerId="ADAL" clId="{556C7E6E-9ED7-4F9D-9E55-43EB46A53FAD}" dt="2023-02-10T07:23:18.291" v="13898" actId="113"/>
        <pc:sldMkLst>
          <pc:docMk/>
          <pc:sldMk cId="2609555553" sldId="420"/>
        </pc:sldMkLst>
        <pc:spChg chg="add mod">
          <ac:chgData name="Matthieu De Mari" userId="dfb708c9-d8dc-439f-9a3b-c772bf4a311c" providerId="ADAL" clId="{556C7E6E-9ED7-4F9D-9E55-43EB46A53FAD}" dt="2023-02-10T07:23:18.291" v="13898" actId="113"/>
          <ac:spMkLst>
            <pc:docMk/>
            <pc:sldMk cId="2609555553" sldId="420"/>
            <ac:spMk id="3" creationId="{42F19C81-1A92-C8D6-51B8-B25290D7DDC9}"/>
          </ac:spMkLst>
        </pc:spChg>
        <pc:spChg chg="mod">
          <ac:chgData name="Matthieu De Mari" userId="dfb708c9-d8dc-439f-9a3b-c772bf4a311c" providerId="ADAL" clId="{556C7E6E-9ED7-4F9D-9E55-43EB46A53FAD}" dt="2023-02-09T08:18:06.715" v="5485" actId="27636"/>
          <ac:spMkLst>
            <pc:docMk/>
            <pc:sldMk cId="2609555553" sldId="420"/>
            <ac:spMk id="14" creationId="{7B59F037-103B-22C1-0244-C1334FABB21D}"/>
          </ac:spMkLst>
        </pc:spChg>
        <pc:cxnChg chg="add mod">
          <ac:chgData name="Matthieu De Mari" userId="dfb708c9-d8dc-439f-9a3b-c772bf4a311c" providerId="ADAL" clId="{556C7E6E-9ED7-4F9D-9E55-43EB46A53FAD}" dt="2023-02-09T08:39:46.046" v="6580" actId="1582"/>
          <ac:cxnSpMkLst>
            <pc:docMk/>
            <pc:sldMk cId="2609555553" sldId="420"/>
            <ac:cxnSpMk id="12" creationId="{4C384981-E4CB-DF89-ED45-D6F6C86983E3}"/>
          </ac:cxnSpMkLst>
        </pc:cxnChg>
      </pc:sldChg>
      <pc:sldChg chg="addSp delSp modSp add mod">
        <pc:chgData name="Matthieu De Mari" userId="dfb708c9-d8dc-439f-9a3b-c772bf4a311c" providerId="ADAL" clId="{556C7E6E-9ED7-4F9D-9E55-43EB46A53FAD}" dt="2023-02-09T08:28:38.117" v="5914" actId="1076"/>
        <pc:sldMkLst>
          <pc:docMk/>
          <pc:sldMk cId="3045139746" sldId="421"/>
        </pc:sldMkLst>
        <pc:spChg chg="mod">
          <ac:chgData name="Matthieu De Mari" userId="dfb708c9-d8dc-439f-9a3b-c772bf4a311c" providerId="ADAL" clId="{556C7E6E-9ED7-4F9D-9E55-43EB46A53FAD}" dt="2023-02-09T08:28:33.300" v="5913" actId="113"/>
          <ac:spMkLst>
            <pc:docMk/>
            <pc:sldMk cId="3045139746" sldId="421"/>
            <ac:spMk id="4" creationId="{CC2FBEC1-65A9-2CDC-8F3D-81E29687F927}"/>
          </ac:spMkLst>
        </pc:spChg>
        <pc:picChg chg="add mod">
          <ac:chgData name="Matthieu De Mari" userId="dfb708c9-d8dc-439f-9a3b-c772bf4a311c" providerId="ADAL" clId="{556C7E6E-9ED7-4F9D-9E55-43EB46A53FAD}" dt="2023-02-09T08:28:38.117" v="5914" actId="1076"/>
          <ac:picMkLst>
            <pc:docMk/>
            <pc:sldMk cId="3045139746" sldId="421"/>
            <ac:picMk id="5" creationId="{00DD1030-CB74-BC3B-F7E0-3C3DC0BCFA0B}"/>
          </ac:picMkLst>
        </pc:picChg>
        <pc:picChg chg="del">
          <ac:chgData name="Matthieu De Mari" userId="dfb708c9-d8dc-439f-9a3b-c772bf4a311c" providerId="ADAL" clId="{556C7E6E-9ED7-4F9D-9E55-43EB46A53FAD}" dt="2023-02-09T08:28:19.611" v="5906" actId="478"/>
          <ac:picMkLst>
            <pc:docMk/>
            <pc:sldMk cId="3045139746" sldId="421"/>
            <ac:picMk id="7" creationId="{6F2E45E6-E950-A30E-009B-7CE779F3500A}"/>
          </ac:picMkLst>
        </pc:picChg>
      </pc:sldChg>
      <pc:sldChg chg="addSp delSp modSp add mod chgLayout">
        <pc:chgData name="Matthieu De Mari" userId="dfb708c9-d8dc-439f-9a3b-c772bf4a311c" providerId="ADAL" clId="{556C7E6E-9ED7-4F9D-9E55-43EB46A53FAD}" dt="2023-02-09T08:42:05.131" v="6808" actId="20577"/>
        <pc:sldMkLst>
          <pc:docMk/>
          <pc:sldMk cId="2039872686" sldId="422"/>
        </pc:sldMkLst>
        <pc:spChg chg="mod ord">
          <ac:chgData name="Matthieu De Mari" userId="dfb708c9-d8dc-439f-9a3b-c772bf4a311c" providerId="ADAL" clId="{556C7E6E-9ED7-4F9D-9E55-43EB46A53FAD}" dt="2023-02-09T08:32:12.806" v="6134" actId="700"/>
          <ac:spMkLst>
            <pc:docMk/>
            <pc:sldMk cId="2039872686" sldId="422"/>
            <ac:spMk id="2" creationId="{3D95E799-7684-A653-9672-5659F1D59B21}"/>
          </ac:spMkLst>
        </pc:spChg>
        <pc:spChg chg="mod ord">
          <ac:chgData name="Matthieu De Mari" userId="dfb708c9-d8dc-439f-9a3b-c772bf4a311c" providerId="ADAL" clId="{556C7E6E-9ED7-4F9D-9E55-43EB46A53FAD}" dt="2023-02-09T08:42:05.131" v="6808" actId="20577"/>
          <ac:spMkLst>
            <pc:docMk/>
            <pc:sldMk cId="2039872686" sldId="422"/>
            <ac:spMk id="4" creationId="{CC2FBEC1-65A9-2CDC-8F3D-81E29687F927}"/>
          </ac:spMkLst>
        </pc:spChg>
        <pc:spChg chg="add del mod ord">
          <ac:chgData name="Matthieu De Mari" userId="dfb708c9-d8dc-439f-9a3b-c772bf4a311c" providerId="ADAL" clId="{556C7E6E-9ED7-4F9D-9E55-43EB46A53FAD}" dt="2023-02-09T08:32:15.146" v="6135" actId="478"/>
          <ac:spMkLst>
            <pc:docMk/>
            <pc:sldMk cId="2039872686" sldId="422"/>
            <ac:spMk id="8" creationId="{8E7E327E-A83F-D14C-6D84-D80F7089BA64}"/>
          </ac:spMkLst>
        </pc:spChg>
        <pc:picChg chg="del">
          <ac:chgData name="Matthieu De Mari" userId="dfb708c9-d8dc-439f-9a3b-c772bf4a311c" providerId="ADAL" clId="{556C7E6E-9ED7-4F9D-9E55-43EB46A53FAD}" dt="2023-02-09T08:29:49.321" v="5963" actId="478"/>
          <ac:picMkLst>
            <pc:docMk/>
            <pc:sldMk cId="2039872686" sldId="422"/>
            <ac:picMk id="5" creationId="{00DD1030-CB74-BC3B-F7E0-3C3DC0BCFA0B}"/>
          </ac:picMkLst>
        </pc:picChg>
        <pc:picChg chg="add del mod">
          <ac:chgData name="Matthieu De Mari" userId="dfb708c9-d8dc-439f-9a3b-c772bf4a311c" providerId="ADAL" clId="{556C7E6E-9ED7-4F9D-9E55-43EB46A53FAD}" dt="2023-02-09T08:32:09.548" v="6132" actId="478"/>
          <ac:picMkLst>
            <pc:docMk/>
            <pc:sldMk cId="2039872686" sldId="422"/>
            <ac:picMk id="6" creationId="{3BC5A42E-E75D-45E1-F89A-C0451D6CFD33}"/>
          </ac:picMkLst>
        </pc:picChg>
        <pc:picChg chg="add mod">
          <ac:chgData name="Matthieu De Mari" userId="dfb708c9-d8dc-439f-9a3b-c772bf4a311c" providerId="ADAL" clId="{556C7E6E-9ED7-4F9D-9E55-43EB46A53FAD}" dt="2023-02-09T08:32:09.799" v="6133"/>
          <ac:picMkLst>
            <pc:docMk/>
            <pc:sldMk cId="2039872686" sldId="422"/>
            <ac:picMk id="7" creationId="{8D0C5671-51B1-CC4B-67D0-F79E02CBA878}"/>
          </ac:picMkLst>
        </pc:picChg>
      </pc:sldChg>
      <pc:sldChg chg="modSp add mod">
        <pc:chgData name="Matthieu De Mari" userId="dfb708c9-d8dc-439f-9a3b-c772bf4a311c" providerId="ADAL" clId="{556C7E6E-9ED7-4F9D-9E55-43EB46A53FAD}" dt="2023-02-09T08:29:44.963" v="5962" actId="113"/>
        <pc:sldMkLst>
          <pc:docMk/>
          <pc:sldMk cId="2521491117" sldId="423"/>
        </pc:sldMkLst>
        <pc:spChg chg="mod">
          <ac:chgData name="Matthieu De Mari" userId="dfb708c9-d8dc-439f-9a3b-c772bf4a311c" providerId="ADAL" clId="{556C7E6E-9ED7-4F9D-9E55-43EB46A53FAD}" dt="2023-02-09T08:29:44.963" v="5962" actId="113"/>
          <ac:spMkLst>
            <pc:docMk/>
            <pc:sldMk cId="2521491117" sldId="423"/>
            <ac:spMk id="4" creationId="{CC2FBEC1-65A9-2CDC-8F3D-81E29687F927}"/>
          </ac:spMkLst>
        </pc:spChg>
      </pc:sldChg>
      <pc:sldChg chg="modSp add del mod">
        <pc:chgData name="Matthieu De Mari" userId="dfb708c9-d8dc-439f-9a3b-c772bf4a311c" providerId="ADAL" clId="{556C7E6E-9ED7-4F9D-9E55-43EB46A53FAD}" dt="2023-02-10T07:23:09.859" v="13897" actId="47"/>
        <pc:sldMkLst>
          <pc:docMk/>
          <pc:sldMk cId="2710375575" sldId="424"/>
        </pc:sldMkLst>
        <pc:spChg chg="mod">
          <ac:chgData name="Matthieu De Mari" userId="dfb708c9-d8dc-439f-9a3b-c772bf4a311c" providerId="ADAL" clId="{556C7E6E-9ED7-4F9D-9E55-43EB46A53FAD}" dt="2023-02-09T08:38:42.150" v="6565" actId="27636"/>
          <ac:spMkLst>
            <pc:docMk/>
            <pc:sldMk cId="2710375575" sldId="424"/>
            <ac:spMk id="14" creationId="{7B59F037-103B-22C1-0244-C1334FABB21D}"/>
          </ac:spMkLst>
        </pc:spChg>
      </pc:sldChg>
      <pc:sldChg chg="addSp delSp modSp add mod">
        <pc:chgData name="Matthieu De Mari" userId="dfb708c9-d8dc-439f-9a3b-c772bf4a311c" providerId="ADAL" clId="{556C7E6E-9ED7-4F9D-9E55-43EB46A53FAD}" dt="2023-02-09T08:35:45.627" v="6422" actId="11529"/>
        <pc:sldMkLst>
          <pc:docMk/>
          <pc:sldMk cId="4184625518" sldId="425"/>
        </pc:sldMkLst>
        <pc:spChg chg="del">
          <ac:chgData name="Matthieu De Mari" userId="dfb708c9-d8dc-439f-9a3b-c772bf4a311c" providerId="ADAL" clId="{556C7E6E-9ED7-4F9D-9E55-43EB46A53FAD}" dt="2023-02-09T08:31:55.684" v="6125" actId="478"/>
          <ac:spMkLst>
            <pc:docMk/>
            <pc:sldMk cId="4184625518" sldId="425"/>
            <ac:spMk id="2" creationId="{3D95E799-7684-A653-9672-5659F1D59B21}"/>
          </ac:spMkLst>
        </pc:spChg>
        <pc:spChg chg="del">
          <ac:chgData name="Matthieu De Mari" userId="dfb708c9-d8dc-439f-9a3b-c772bf4a311c" providerId="ADAL" clId="{556C7E6E-9ED7-4F9D-9E55-43EB46A53FAD}" dt="2023-02-09T08:31:57.984" v="6127" actId="478"/>
          <ac:spMkLst>
            <pc:docMk/>
            <pc:sldMk cId="4184625518" sldId="425"/>
            <ac:spMk id="4" creationId="{CC2FBEC1-65A9-2CDC-8F3D-81E29687F927}"/>
          </ac:spMkLst>
        </pc:spChg>
        <pc:spChg chg="add del mod">
          <ac:chgData name="Matthieu De Mari" userId="dfb708c9-d8dc-439f-9a3b-c772bf4a311c" providerId="ADAL" clId="{556C7E6E-9ED7-4F9D-9E55-43EB46A53FAD}" dt="2023-02-09T08:31:56.723" v="6126" actId="478"/>
          <ac:spMkLst>
            <pc:docMk/>
            <pc:sldMk cId="4184625518" sldId="425"/>
            <ac:spMk id="5" creationId="{4380E16F-C298-A0D7-95A4-0CDF997126F7}"/>
          </ac:spMkLst>
        </pc:spChg>
        <pc:spChg chg="add del mod">
          <ac:chgData name="Matthieu De Mari" userId="dfb708c9-d8dc-439f-9a3b-c772bf4a311c" providerId="ADAL" clId="{556C7E6E-9ED7-4F9D-9E55-43EB46A53FAD}" dt="2023-02-09T08:31:58.906" v="6128" actId="478"/>
          <ac:spMkLst>
            <pc:docMk/>
            <pc:sldMk cId="4184625518" sldId="425"/>
            <ac:spMk id="8" creationId="{FDC81A20-96D8-3CE8-5A3D-869686D1EE14}"/>
          </ac:spMkLst>
        </pc:spChg>
        <pc:spChg chg="add">
          <ac:chgData name="Matthieu De Mari" userId="dfb708c9-d8dc-439f-9a3b-c772bf4a311c" providerId="ADAL" clId="{556C7E6E-9ED7-4F9D-9E55-43EB46A53FAD}" dt="2023-02-09T08:35:45.627" v="6422" actId="11529"/>
          <ac:spMkLst>
            <pc:docMk/>
            <pc:sldMk cId="4184625518" sldId="425"/>
            <ac:spMk id="10" creationId="{A28F6333-EB01-D70E-61F0-7A1DCAA0D7AC}"/>
          </ac:spMkLst>
        </pc:spChg>
        <pc:picChg chg="mod">
          <ac:chgData name="Matthieu De Mari" userId="dfb708c9-d8dc-439f-9a3b-c772bf4a311c" providerId="ADAL" clId="{556C7E6E-9ED7-4F9D-9E55-43EB46A53FAD}" dt="2023-02-09T08:32:07.004" v="6131" actId="1076"/>
          <ac:picMkLst>
            <pc:docMk/>
            <pc:sldMk cId="4184625518" sldId="425"/>
            <ac:picMk id="6" creationId="{3BC5A42E-E75D-45E1-F89A-C0451D6CFD33}"/>
          </ac:picMkLst>
        </pc:picChg>
        <pc:picChg chg="add mod">
          <ac:chgData name="Matthieu De Mari" userId="dfb708c9-d8dc-439f-9a3b-c772bf4a311c" providerId="ADAL" clId="{556C7E6E-9ED7-4F9D-9E55-43EB46A53FAD}" dt="2023-02-09T08:32:03.088" v="6130" actId="1076"/>
          <ac:picMkLst>
            <pc:docMk/>
            <pc:sldMk cId="4184625518" sldId="425"/>
            <ac:picMk id="9" creationId="{1C8735B4-BA4F-8929-5907-8A1E79E1415D}"/>
          </ac:picMkLst>
        </pc:picChg>
      </pc:sldChg>
      <pc:sldChg chg="delSp new del mod">
        <pc:chgData name="Matthieu De Mari" userId="dfb708c9-d8dc-439f-9a3b-c772bf4a311c" providerId="ADAL" clId="{556C7E6E-9ED7-4F9D-9E55-43EB46A53FAD}" dt="2023-02-09T08:37:14.887" v="6436" actId="47"/>
        <pc:sldMkLst>
          <pc:docMk/>
          <pc:sldMk cId="891036484" sldId="426"/>
        </pc:sldMkLst>
        <pc:spChg chg="del">
          <ac:chgData name="Matthieu De Mari" userId="dfb708c9-d8dc-439f-9a3b-c772bf4a311c" providerId="ADAL" clId="{556C7E6E-9ED7-4F9D-9E55-43EB46A53FAD}" dt="2023-02-09T08:36:00.103" v="6424" actId="478"/>
          <ac:spMkLst>
            <pc:docMk/>
            <pc:sldMk cId="891036484" sldId="426"/>
            <ac:spMk id="2" creationId="{499FC0B4-1AD2-D72B-D5C8-CDC29E26BD4E}"/>
          </ac:spMkLst>
        </pc:spChg>
        <pc:spChg chg="del">
          <ac:chgData name="Matthieu De Mari" userId="dfb708c9-d8dc-439f-9a3b-c772bf4a311c" providerId="ADAL" clId="{556C7E6E-9ED7-4F9D-9E55-43EB46A53FAD}" dt="2023-02-09T08:36:01.367" v="6425" actId="478"/>
          <ac:spMkLst>
            <pc:docMk/>
            <pc:sldMk cId="891036484" sldId="426"/>
            <ac:spMk id="3" creationId="{6FC8B835-AB2A-8611-F880-3D868218CA66}"/>
          </ac:spMkLst>
        </pc:spChg>
        <pc:spChg chg="del">
          <ac:chgData name="Matthieu De Mari" userId="dfb708c9-d8dc-439f-9a3b-c772bf4a311c" providerId="ADAL" clId="{556C7E6E-9ED7-4F9D-9E55-43EB46A53FAD}" dt="2023-02-09T08:36:02.695" v="6426" actId="478"/>
          <ac:spMkLst>
            <pc:docMk/>
            <pc:sldMk cId="891036484" sldId="426"/>
            <ac:spMk id="4" creationId="{96CB528C-4135-9F66-2667-B564C7E1F018}"/>
          </ac:spMkLst>
        </pc:spChg>
      </pc:sldChg>
      <pc:sldChg chg="addSp delSp modSp add mod ord">
        <pc:chgData name="Matthieu De Mari" userId="dfb708c9-d8dc-439f-9a3b-c772bf4a311c" providerId="ADAL" clId="{556C7E6E-9ED7-4F9D-9E55-43EB46A53FAD}" dt="2023-02-09T08:37:04.908" v="6434" actId="14100"/>
        <pc:sldMkLst>
          <pc:docMk/>
          <pc:sldMk cId="4230880208" sldId="427"/>
        </pc:sldMkLst>
        <pc:spChg chg="mod ord">
          <ac:chgData name="Matthieu De Mari" userId="dfb708c9-d8dc-439f-9a3b-c772bf4a311c" providerId="ADAL" clId="{556C7E6E-9ED7-4F9D-9E55-43EB46A53FAD}" dt="2023-02-09T08:37:04.908" v="6434" actId="14100"/>
          <ac:spMkLst>
            <pc:docMk/>
            <pc:sldMk cId="4230880208" sldId="427"/>
            <ac:spMk id="10" creationId="{A28F6333-EB01-D70E-61F0-7A1DCAA0D7AC}"/>
          </ac:spMkLst>
        </pc:spChg>
        <pc:picChg chg="add mod">
          <ac:chgData name="Matthieu De Mari" userId="dfb708c9-d8dc-439f-9a3b-c772bf4a311c" providerId="ADAL" clId="{556C7E6E-9ED7-4F9D-9E55-43EB46A53FAD}" dt="2023-02-09T08:36:57.851" v="6432" actId="1076"/>
          <ac:picMkLst>
            <pc:docMk/>
            <pc:sldMk cId="4230880208" sldId="427"/>
            <ac:picMk id="3" creationId="{7C45D81E-E9BB-A9B3-9B60-534F0F5B3104}"/>
          </ac:picMkLst>
        </pc:picChg>
        <pc:picChg chg="del">
          <ac:chgData name="Matthieu De Mari" userId="dfb708c9-d8dc-439f-9a3b-c772bf4a311c" providerId="ADAL" clId="{556C7E6E-9ED7-4F9D-9E55-43EB46A53FAD}" dt="2023-02-09T08:36:53.946" v="6430" actId="478"/>
          <ac:picMkLst>
            <pc:docMk/>
            <pc:sldMk cId="4230880208" sldId="427"/>
            <ac:picMk id="6" creationId="{3BC5A42E-E75D-45E1-F89A-C0451D6CFD33}"/>
          </ac:picMkLst>
        </pc:picChg>
      </pc:sldChg>
      <pc:sldChg chg="addSp delSp modSp add mod">
        <pc:chgData name="Matthieu De Mari" userId="dfb708c9-d8dc-439f-9a3b-c772bf4a311c" providerId="ADAL" clId="{556C7E6E-9ED7-4F9D-9E55-43EB46A53FAD}" dt="2023-02-10T07:24:55.792" v="13995" actId="20577"/>
        <pc:sldMkLst>
          <pc:docMk/>
          <pc:sldMk cId="831301994" sldId="428"/>
        </pc:sldMkLst>
        <pc:spChg chg="mod">
          <ac:chgData name="Matthieu De Mari" userId="dfb708c9-d8dc-439f-9a3b-c772bf4a311c" providerId="ADAL" clId="{556C7E6E-9ED7-4F9D-9E55-43EB46A53FAD}" dt="2023-02-10T07:24:55.792" v="13995" actId="20577"/>
          <ac:spMkLst>
            <pc:docMk/>
            <pc:sldMk cId="831301994" sldId="428"/>
            <ac:spMk id="4" creationId="{CC2FBEC1-65A9-2CDC-8F3D-81E29687F927}"/>
          </ac:spMkLst>
        </pc:spChg>
        <pc:picChg chg="add mod">
          <ac:chgData name="Matthieu De Mari" userId="dfb708c9-d8dc-439f-9a3b-c772bf4a311c" providerId="ADAL" clId="{556C7E6E-9ED7-4F9D-9E55-43EB46A53FAD}" dt="2023-02-09T08:42:10.537" v="6810"/>
          <ac:picMkLst>
            <pc:docMk/>
            <pc:sldMk cId="831301994" sldId="428"/>
            <ac:picMk id="3" creationId="{4EAB7371-1635-8E41-2FBA-F972530E0167}"/>
          </ac:picMkLst>
        </pc:picChg>
        <pc:picChg chg="del">
          <ac:chgData name="Matthieu De Mari" userId="dfb708c9-d8dc-439f-9a3b-c772bf4a311c" providerId="ADAL" clId="{556C7E6E-9ED7-4F9D-9E55-43EB46A53FAD}" dt="2023-02-09T08:42:10.307" v="6809" actId="478"/>
          <ac:picMkLst>
            <pc:docMk/>
            <pc:sldMk cId="831301994" sldId="428"/>
            <ac:picMk id="7" creationId="{8D0C5671-51B1-CC4B-67D0-F79E02CBA878}"/>
          </ac:picMkLst>
        </pc:picChg>
      </pc:sldChg>
      <pc:sldChg chg="addSp modSp add mod">
        <pc:chgData name="Matthieu De Mari" userId="dfb708c9-d8dc-439f-9a3b-c772bf4a311c" providerId="ADAL" clId="{556C7E6E-9ED7-4F9D-9E55-43EB46A53FAD}" dt="2023-02-10T07:23:38.498" v="13903" actId="693"/>
        <pc:sldMkLst>
          <pc:docMk/>
          <pc:sldMk cId="1219913554" sldId="429"/>
        </pc:sldMkLst>
        <pc:cxnChg chg="add mod">
          <ac:chgData name="Matthieu De Mari" userId="dfb708c9-d8dc-439f-9a3b-c772bf4a311c" providerId="ADAL" clId="{556C7E6E-9ED7-4F9D-9E55-43EB46A53FAD}" dt="2023-02-10T07:23:38.498" v="13903" actId="693"/>
          <ac:cxnSpMkLst>
            <pc:docMk/>
            <pc:sldMk cId="1219913554" sldId="429"/>
            <ac:cxnSpMk id="8" creationId="{F87FBCD5-93A0-B75F-26DC-D3903A1D7BB6}"/>
          </ac:cxnSpMkLst>
        </pc:cxnChg>
      </pc:sldChg>
      <pc:sldChg chg="addSp delSp modSp add mod">
        <pc:chgData name="Matthieu De Mari" userId="dfb708c9-d8dc-439f-9a3b-c772bf4a311c" providerId="ADAL" clId="{556C7E6E-9ED7-4F9D-9E55-43EB46A53FAD}" dt="2023-02-09T08:45:23.580" v="7006" actId="20577"/>
        <pc:sldMkLst>
          <pc:docMk/>
          <pc:sldMk cId="3051796628" sldId="430"/>
        </pc:sldMkLst>
        <pc:spChg chg="mod">
          <ac:chgData name="Matthieu De Mari" userId="dfb708c9-d8dc-439f-9a3b-c772bf4a311c" providerId="ADAL" clId="{556C7E6E-9ED7-4F9D-9E55-43EB46A53FAD}" dt="2023-02-09T08:45:23.580" v="7006" actId="20577"/>
          <ac:spMkLst>
            <pc:docMk/>
            <pc:sldMk cId="3051796628" sldId="430"/>
            <ac:spMk id="4" creationId="{CC2FBEC1-65A9-2CDC-8F3D-81E29687F927}"/>
          </ac:spMkLst>
        </pc:spChg>
        <pc:picChg chg="del">
          <ac:chgData name="Matthieu De Mari" userId="dfb708c9-d8dc-439f-9a3b-c772bf4a311c" providerId="ADAL" clId="{556C7E6E-9ED7-4F9D-9E55-43EB46A53FAD}" dt="2023-02-09T08:43:26.418" v="6849" actId="478"/>
          <ac:picMkLst>
            <pc:docMk/>
            <pc:sldMk cId="3051796628" sldId="430"/>
            <ac:picMk id="3" creationId="{4EAB7371-1635-8E41-2FBA-F972530E0167}"/>
          </ac:picMkLst>
        </pc:picChg>
        <pc:picChg chg="add mod">
          <ac:chgData name="Matthieu De Mari" userId="dfb708c9-d8dc-439f-9a3b-c772bf4a311c" providerId="ADAL" clId="{556C7E6E-9ED7-4F9D-9E55-43EB46A53FAD}" dt="2023-02-09T08:43:29.424" v="6851" actId="1076"/>
          <ac:picMkLst>
            <pc:docMk/>
            <pc:sldMk cId="3051796628" sldId="430"/>
            <ac:picMk id="6" creationId="{1A13859B-0558-8EFA-7CB2-A87B514BAA40}"/>
          </ac:picMkLst>
        </pc:picChg>
      </pc:sldChg>
      <pc:sldChg chg="addSp delSp modSp add mod">
        <pc:chgData name="Matthieu De Mari" userId="dfb708c9-d8dc-439f-9a3b-c772bf4a311c" providerId="ADAL" clId="{556C7E6E-9ED7-4F9D-9E55-43EB46A53FAD}" dt="2023-02-09T08:44:51.476" v="6972" actId="166"/>
        <pc:sldMkLst>
          <pc:docMk/>
          <pc:sldMk cId="4082682774" sldId="431"/>
        </pc:sldMkLst>
        <pc:spChg chg="ord">
          <ac:chgData name="Matthieu De Mari" userId="dfb708c9-d8dc-439f-9a3b-c772bf4a311c" providerId="ADAL" clId="{556C7E6E-9ED7-4F9D-9E55-43EB46A53FAD}" dt="2023-02-09T08:44:51.476" v="6972" actId="166"/>
          <ac:spMkLst>
            <pc:docMk/>
            <pc:sldMk cId="4082682774" sldId="431"/>
            <ac:spMk id="10" creationId="{A28F6333-EB01-D70E-61F0-7A1DCAA0D7AC}"/>
          </ac:spMkLst>
        </pc:spChg>
        <pc:picChg chg="add mod">
          <ac:chgData name="Matthieu De Mari" userId="dfb708c9-d8dc-439f-9a3b-c772bf4a311c" providerId="ADAL" clId="{556C7E6E-9ED7-4F9D-9E55-43EB46A53FAD}" dt="2023-02-09T08:44:48.102" v="6971"/>
          <ac:picMkLst>
            <pc:docMk/>
            <pc:sldMk cId="4082682774" sldId="431"/>
            <ac:picMk id="2" creationId="{2388759E-0BD1-F482-DD5E-F4EE9ABB55CE}"/>
          </ac:picMkLst>
        </pc:picChg>
        <pc:picChg chg="del">
          <ac:chgData name="Matthieu De Mari" userId="dfb708c9-d8dc-439f-9a3b-c772bf4a311c" providerId="ADAL" clId="{556C7E6E-9ED7-4F9D-9E55-43EB46A53FAD}" dt="2023-02-09T08:44:47.896" v="6970" actId="478"/>
          <ac:picMkLst>
            <pc:docMk/>
            <pc:sldMk cId="4082682774" sldId="431"/>
            <ac:picMk id="3" creationId="{7C45D81E-E9BB-A9B3-9B60-534F0F5B3104}"/>
          </ac:picMkLst>
        </pc:picChg>
      </pc:sldChg>
      <pc:sldChg chg="addSp delSp modSp new mod modClrScheme chgLayout">
        <pc:chgData name="Matthieu De Mari" userId="dfb708c9-d8dc-439f-9a3b-c772bf4a311c" providerId="ADAL" clId="{556C7E6E-9ED7-4F9D-9E55-43EB46A53FAD}" dt="2023-02-09T08:46:17.523" v="7055" actId="1076"/>
        <pc:sldMkLst>
          <pc:docMk/>
          <pc:sldMk cId="1461795819" sldId="432"/>
        </pc:sldMkLst>
        <pc:spChg chg="del">
          <ac:chgData name="Matthieu De Mari" userId="dfb708c9-d8dc-439f-9a3b-c772bf4a311c" providerId="ADAL" clId="{556C7E6E-9ED7-4F9D-9E55-43EB46A53FAD}" dt="2023-02-09T08:45:30.742" v="7009" actId="478"/>
          <ac:spMkLst>
            <pc:docMk/>
            <pc:sldMk cId="1461795819" sldId="432"/>
            <ac:spMk id="2" creationId="{2D461100-3C35-4A66-DFFC-BA53B51C2D35}"/>
          </ac:spMkLst>
        </pc:spChg>
        <pc:spChg chg="del">
          <ac:chgData name="Matthieu De Mari" userId="dfb708c9-d8dc-439f-9a3b-c772bf4a311c" providerId="ADAL" clId="{556C7E6E-9ED7-4F9D-9E55-43EB46A53FAD}" dt="2023-02-09T08:45:29.673" v="7008" actId="478"/>
          <ac:spMkLst>
            <pc:docMk/>
            <pc:sldMk cId="1461795819" sldId="432"/>
            <ac:spMk id="3" creationId="{89DDA235-362C-8C66-7201-571CC3BE0EF2}"/>
          </ac:spMkLst>
        </pc:spChg>
        <pc:spChg chg="del">
          <ac:chgData name="Matthieu De Mari" userId="dfb708c9-d8dc-439f-9a3b-c772bf4a311c" providerId="ADAL" clId="{556C7E6E-9ED7-4F9D-9E55-43EB46A53FAD}" dt="2023-02-09T08:45:31.839" v="7010" actId="478"/>
          <ac:spMkLst>
            <pc:docMk/>
            <pc:sldMk cId="1461795819" sldId="432"/>
            <ac:spMk id="4" creationId="{8C6C46EC-970F-51CD-3A56-5AADF06639A0}"/>
          </ac:spMkLst>
        </pc:spChg>
        <pc:spChg chg="add mod ord">
          <ac:chgData name="Matthieu De Mari" userId="dfb708c9-d8dc-439f-9a3b-c772bf4a311c" providerId="ADAL" clId="{556C7E6E-9ED7-4F9D-9E55-43EB46A53FAD}" dt="2023-02-09T08:46:08.109" v="7053" actId="20577"/>
          <ac:spMkLst>
            <pc:docMk/>
            <pc:sldMk cId="1461795819" sldId="432"/>
            <ac:spMk id="7" creationId="{387C2A4A-25D4-F0BA-CDA4-2EAB54C9CD3B}"/>
          </ac:spMkLst>
        </pc:spChg>
        <pc:picChg chg="add mod">
          <ac:chgData name="Matthieu De Mari" userId="dfb708c9-d8dc-439f-9a3b-c772bf4a311c" providerId="ADAL" clId="{556C7E6E-9ED7-4F9D-9E55-43EB46A53FAD}" dt="2023-02-09T08:46:17.523" v="7055" actId="1076"/>
          <ac:picMkLst>
            <pc:docMk/>
            <pc:sldMk cId="1461795819" sldId="432"/>
            <ac:picMk id="6" creationId="{09988CB4-E369-113E-C460-5EAC14B3A6B9}"/>
          </ac:picMkLst>
        </pc:picChg>
      </pc:sldChg>
      <pc:sldChg chg="addSp delSp modSp add mod ord">
        <pc:chgData name="Matthieu De Mari" userId="dfb708c9-d8dc-439f-9a3b-c772bf4a311c" providerId="ADAL" clId="{556C7E6E-9ED7-4F9D-9E55-43EB46A53FAD}" dt="2023-02-10T07:29:59.802" v="14377" actId="478"/>
        <pc:sldMkLst>
          <pc:docMk/>
          <pc:sldMk cId="783756341" sldId="433"/>
        </pc:sldMkLst>
        <pc:spChg chg="mod">
          <ac:chgData name="Matthieu De Mari" userId="dfb708c9-d8dc-439f-9a3b-c772bf4a311c" providerId="ADAL" clId="{556C7E6E-9ED7-4F9D-9E55-43EB46A53FAD}" dt="2023-02-09T09:20:11.451" v="7909" actId="20577"/>
          <ac:spMkLst>
            <pc:docMk/>
            <pc:sldMk cId="783756341" sldId="433"/>
            <ac:spMk id="2" creationId="{675C51B9-1C83-B006-5EBD-5A0427C6F480}"/>
          </ac:spMkLst>
        </pc:spChg>
        <pc:spChg chg="del">
          <ac:chgData name="Matthieu De Mari" userId="dfb708c9-d8dc-439f-9a3b-c772bf4a311c" providerId="ADAL" clId="{556C7E6E-9ED7-4F9D-9E55-43EB46A53FAD}" dt="2023-02-09T08:48:45.430" v="7265" actId="478"/>
          <ac:spMkLst>
            <pc:docMk/>
            <pc:sldMk cId="783756341" sldId="433"/>
            <ac:spMk id="3" creationId="{42F19C81-1A92-C8D6-51B8-B25290D7DDC9}"/>
          </ac:spMkLst>
        </pc:spChg>
        <pc:spChg chg="del">
          <ac:chgData name="Matthieu De Mari" userId="dfb708c9-d8dc-439f-9a3b-c772bf4a311c" providerId="ADAL" clId="{556C7E6E-9ED7-4F9D-9E55-43EB46A53FAD}" dt="2023-02-10T07:29:59.802" v="14377" actId="478"/>
          <ac:spMkLst>
            <pc:docMk/>
            <pc:sldMk cId="783756341" sldId="433"/>
            <ac:spMk id="4" creationId="{9AA9CD5B-49EA-F0FF-60AB-64DCDB08037A}"/>
          </ac:spMkLst>
        </pc:spChg>
        <pc:spChg chg="mod">
          <ac:chgData name="Matthieu De Mari" userId="dfb708c9-d8dc-439f-9a3b-c772bf4a311c" providerId="ADAL" clId="{556C7E6E-9ED7-4F9D-9E55-43EB46A53FAD}" dt="2023-02-10T07:29:15.813" v="14357" actId="14100"/>
          <ac:spMkLst>
            <pc:docMk/>
            <pc:sldMk cId="783756341" sldId="433"/>
            <ac:spMk id="14" creationId="{7B59F037-103B-22C1-0244-C1334FABB21D}"/>
          </ac:spMkLst>
        </pc:spChg>
        <pc:spChg chg="add mod">
          <ac:chgData name="Matthieu De Mari" userId="dfb708c9-d8dc-439f-9a3b-c772bf4a311c" providerId="ADAL" clId="{556C7E6E-9ED7-4F9D-9E55-43EB46A53FAD}" dt="2023-02-09T09:20:01.540" v="7901" actId="1076"/>
          <ac:spMkLst>
            <pc:docMk/>
            <pc:sldMk cId="783756341" sldId="433"/>
            <ac:spMk id="20" creationId="{77F43BFE-78B5-949A-CF63-71B5A721A4D1}"/>
          </ac:spMkLst>
        </pc:spChg>
        <pc:graphicFrameChg chg="del mod">
          <ac:chgData name="Matthieu De Mari" userId="dfb708c9-d8dc-439f-9a3b-c772bf4a311c" providerId="ADAL" clId="{556C7E6E-9ED7-4F9D-9E55-43EB46A53FAD}" dt="2023-02-09T09:05:48.810" v="7550" actId="478"/>
          <ac:graphicFrameMkLst>
            <pc:docMk/>
            <pc:sldMk cId="783756341" sldId="433"/>
            <ac:graphicFrameMk id="5" creationId="{ED6E9FB3-9A1D-D12E-5ED7-E88942AA371E}"/>
          </ac:graphicFrameMkLst>
        </pc:graphicFrameChg>
        <pc:graphicFrameChg chg="add mod">
          <ac:chgData name="Matthieu De Mari" userId="dfb708c9-d8dc-439f-9a3b-c772bf4a311c" providerId="ADAL" clId="{556C7E6E-9ED7-4F9D-9E55-43EB46A53FAD}" dt="2023-02-09T09:04:38.851" v="7518"/>
          <ac:graphicFrameMkLst>
            <pc:docMk/>
            <pc:sldMk cId="783756341" sldId="433"/>
            <ac:graphicFrameMk id="8" creationId="{B4ADC432-19E6-7376-529F-00EE51E3EDBB}"/>
          </ac:graphicFrameMkLst>
        </pc:graphicFrameChg>
        <pc:graphicFrameChg chg="add mod">
          <ac:chgData name="Matthieu De Mari" userId="dfb708c9-d8dc-439f-9a3b-c772bf4a311c" providerId="ADAL" clId="{556C7E6E-9ED7-4F9D-9E55-43EB46A53FAD}" dt="2023-02-09T09:04:39.117" v="7519"/>
          <ac:graphicFrameMkLst>
            <pc:docMk/>
            <pc:sldMk cId="783756341" sldId="433"/>
            <ac:graphicFrameMk id="12" creationId="{90050368-65D2-0B27-68D5-8DF322B9A383}"/>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3" creationId="{32677842-F7AE-D0BB-B52C-81DE8140299F}"/>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5" creationId="{6C2D6649-39BF-FFC5-0474-431E7351C206}"/>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6" creationId="{F6B182D1-DB36-D4E6-212F-DFC5376B437D}"/>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7" creationId="{32E669F0-BF99-D397-D034-C69BDD125C0B}"/>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8" creationId="{0EB6A70C-5843-CA95-5A27-1A2123C1BB02}"/>
          </ac:graphicFrameMkLst>
        </pc:graphicFrameChg>
        <pc:cxnChg chg="add mod">
          <ac:chgData name="Matthieu De Mari" userId="dfb708c9-d8dc-439f-9a3b-c772bf4a311c" providerId="ADAL" clId="{556C7E6E-9ED7-4F9D-9E55-43EB46A53FAD}" dt="2023-02-10T07:29:19.914" v="14358" actId="1076"/>
          <ac:cxnSpMkLst>
            <pc:docMk/>
            <pc:sldMk cId="783756341" sldId="433"/>
            <ac:cxnSpMk id="19" creationId="{B51B0BFF-6DB9-2059-B8E4-DC270ED1C84C}"/>
          </ac:cxnSpMkLst>
        </pc:cxnChg>
      </pc:sldChg>
      <pc:sldChg chg="modSp new mod">
        <pc:chgData name="Matthieu De Mari" userId="dfb708c9-d8dc-439f-9a3b-c772bf4a311c" providerId="ADAL" clId="{556C7E6E-9ED7-4F9D-9E55-43EB46A53FAD}" dt="2023-02-10T06:19:45.534" v="10304"/>
        <pc:sldMkLst>
          <pc:docMk/>
          <pc:sldMk cId="118761306" sldId="434"/>
        </pc:sldMkLst>
        <pc:spChg chg="mod">
          <ac:chgData name="Matthieu De Mari" userId="dfb708c9-d8dc-439f-9a3b-c772bf4a311c" providerId="ADAL" clId="{556C7E6E-9ED7-4F9D-9E55-43EB46A53FAD}" dt="2023-02-09T08:52:43.715" v="7348" actId="20577"/>
          <ac:spMkLst>
            <pc:docMk/>
            <pc:sldMk cId="118761306" sldId="434"/>
            <ac:spMk id="2" creationId="{F74A37E7-1372-A069-FCEE-59F2F7A5F9BB}"/>
          </ac:spMkLst>
        </pc:spChg>
        <pc:spChg chg="mod">
          <ac:chgData name="Matthieu De Mari" userId="dfb708c9-d8dc-439f-9a3b-c772bf4a311c" providerId="ADAL" clId="{556C7E6E-9ED7-4F9D-9E55-43EB46A53FAD}" dt="2023-02-10T06:19:45.534" v="10304"/>
          <ac:spMkLst>
            <pc:docMk/>
            <pc:sldMk cId="118761306" sldId="434"/>
            <ac:spMk id="3" creationId="{922378FA-2B31-93D8-0B74-E4CFBE58773B}"/>
          </ac:spMkLst>
        </pc:spChg>
      </pc:sldChg>
      <pc:sldChg chg="modSp new del mod">
        <pc:chgData name="Matthieu De Mari" userId="dfb708c9-d8dc-439f-9a3b-c772bf4a311c" providerId="ADAL" clId="{556C7E6E-9ED7-4F9D-9E55-43EB46A53FAD}" dt="2023-02-09T09:21:37.384" v="7981" actId="47"/>
        <pc:sldMkLst>
          <pc:docMk/>
          <pc:sldMk cId="2583707141" sldId="435"/>
        </pc:sldMkLst>
        <pc:spChg chg="mod">
          <ac:chgData name="Matthieu De Mari" userId="dfb708c9-d8dc-439f-9a3b-c772bf4a311c" providerId="ADAL" clId="{556C7E6E-9ED7-4F9D-9E55-43EB46A53FAD}" dt="2023-02-09T08:52:53.911" v="7366" actId="20577"/>
          <ac:spMkLst>
            <pc:docMk/>
            <pc:sldMk cId="2583707141" sldId="435"/>
            <ac:spMk id="2" creationId="{5B6C3E2F-48C7-0AD1-5854-DDB7C5980B90}"/>
          </ac:spMkLst>
        </pc:spChg>
      </pc:sldChg>
      <pc:sldChg chg="addSp delSp modSp add mod ord">
        <pc:chgData name="Matthieu De Mari" userId="dfb708c9-d8dc-439f-9a3b-c772bf4a311c" providerId="ADAL" clId="{556C7E6E-9ED7-4F9D-9E55-43EB46A53FAD}" dt="2023-02-10T07:32:01.706" v="14509" actId="20577"/>
        <pc:sldMkLst>
          <pc:docMk/>
          <pc:sldMk cId="3678674789" sldId="436"/>
        </pc:sldMkLst>
        <pc:spChg chg="mod">
          <ac:chgData name="Matthieu De Mari" userId="dfb708c9-d8dc-439f-9a3b-c772bf4a311c" providerId="ADAL" clId="{556C7E6E-9ED7-4F9D-9E55-43EB46A53FAD}" dt="2023-02-09T09:20:14.471" v="7910"/>
          <ac:spMkLst>
            <pc:docMk/>
            <pc:sldMk cId="3678674789" sldId="436"/>
            <ac:spMk id="2" creationId="{675C51B9-1C83-B006-5EBD-5A0427C6F480}"/>
          </ac:spMkLst>
        </pc:spChg>
        <pc:spChg chg="del">
          <ac:chgData name="Matthieu De Mari" userId="dfb708c9-d8dc-439f-9a3b-c772bf4a311c" providerId="ADAL" clId="{556C7E6E-9ED7-4F9D-9E55-43EB46A53FAD}" dt="2023-02-10T07:29:57.125" v="14376" actId="478"/>
          <ac:spMkLst>
            <pc:docMk/>
            <pc:sldMk cId="3678674789" sldId="436"/>
            <ac:spMk id="4" creationId="{9AA9CD5B-49EA-F0FF-60AB-64DCDB08037A}"/>
          </ac:spMkLst>
        </pc:spChg>
        <pc:spChg chg="mod">
          <ac:chgData name="Matthieu De Mari" userId="dfb708c9-d8dc-439f-9a3b-c772bf4a311c" providerId="ADAL" clId="{556C7E6E-9ED7-4F9D-9E55-43EB46A53FAD}" dt="2023-02-10T07:31:23.526" v="14485" actId="1038"/>
          <ac:spMkLst>
            <pc:docMk/>
            <pc:sldMk cId="3678674789" sldId="436"/>
            <ac:spMk id="9" creationId="{B4FEDCA2-715E-8CCD-C69B-50F3EB70CB65}"/>
          </ac:spMkLst>
        </pc:spChg>
        <pc:spChg chg="mod">
          <ac:chgData name="Matthieu De Mari" userId="dfb708c9-d8dc-439f-9a3b-c772bf4a311c" providerId="ADAL" clId="{556C7E6E-9ED7-4F9D-9E55-43EB46A53FAD}" dt="2023-02-10T07:31:23.526" v="14485" actId="1038"/>
          <ac:spMkLst>
            <pc:docMk/>
            <pc:sldMk cId="3678674789" sldId="436"/>
            <ac:spMk id="10" creationId="{21CC23F9-3037-01D0-AB2C-3952CB2B1D42}"/>
          </ac:spMkLst>
        </pc:spChg>
        <pc:spChg chg="mod">
          <ac:chgData name="Matthieu De Mari" userId="dfb708c9-d8dc-439f-9a3b-c772bf4a311c" providerId="ADAL" clId="{556C7E6E-9ED7-4F9D-9E55-43EB46A53FAD}" dt="2023-02-10T07:31:23.526" v="14485" actId="1038"/>
          <ac:spMkLst>
            <pc:docMk/>
            <pc:sldMk cId="3678674789" sldId="436"/>
            <ac:spMk id="11" creationId="{25408004-0261-C7CE-BBF1-20C8725C5ACF}"/>
          </ac:spMkLst>
        </pc:spChg>
        <pc:spChg chg="mod">
          <ac:chgData name="Matthieu De Mari" userId="dfb708c9-d8dc-439f-9a3b-c772bf4a311c" providerId="ADAL" clId="{556C7E6E-9ED7-4F9D-9E55-43EB46A53FAD}" dt="2023-02-10T07:32:01.706" v="14509" actId="20577"/>
          <ac:spMkLst>
            <pc:docMk/>
            <pc:sldMk cId="3678674789" sldId="436"/>
            <ac:spMk id="14" creationId="{7B59F037-103B-22C1-0244-C1334FABB21D}"/>
          </ac:spMkLst>
        </pc:spChg>
        <pc:spChg chg="add del mod">
          <ac:chgData name="Matthieu De Mari" userId="dfb708c9-d8dc-439f-9a3b-c772bf4a311c" providerId="ADAL" clId="{556C7E6E-9ED7-4F9D-9E55-43EB46A53FAD}" dt="2023-02-09T09:21:02.006" v="7968" actId="478"/>
          <ac:spMkLst>
            <pc:docMk/>
            <pc:sldMk cId="3678674789" sldId="436"/>
            <ac:spMk id="20" creationId="{97829E30-E8CE-D64C-031D-ABA86EE2C79B}"/>
          </ac:spMkLst>
        </pc:spChg>
        <pc:graphicFrameChg chg="add mod">
          <ac:chgData name="Matthieu De Mari" userId="dfb708c9-d8dc-439f-9a3b-c772bf4a311c" providerId="ADAL" clId="{556C7E6E-9ED7-4F9D-9E55-43EB46A53FAD}" dt="2023-02-10T07:31:23.526" v="14485" actId="1038"/>
          <ac:graphicFrameMkLst>
            <pc:docMk/>
            <pc:sldMk cId="3678674789" sldId="436"/>
            <ac:graphicFrameMk id="3" creationId="{6219EBA1-B698-F905-B5BD-9CD5BEEEAF23}"/>
          </ac:graphicFrameMkLst>
        </pc:graphicFrameChg>
        <pc:graphicFrameChg chg="del">
          <ac:chgData name="Matthieu De Mari" userId="dfb708c9-d8dc-439f-9a3b-c772bf4a311c" providerId="ADAL" clId="{556C7E6E-9ED7-4F9D-9E55-43EB46A53FAD}" dt="2023-02-09T09:04:55.550" v="7523" actId="478"/>
          <ac:graphicFrameMkLst>
            <pc:docMk/>
            <pc:sldMk cId="3678674789" sldId="436"/>
            <ac:graphicFrameMk id="5" creationId="{ED6E9FB3-9A1D-D12E-5ED7-E88942AA371E}"/>
          </ac:graphicFrameMkLst>
        </pc:graphicFrameChg>
        <pc:graphicFrameChg chg="del">
          <ac:chgData name="Matthieu De Mari" userId="dfb708c9-d8dc-439f-9a3b-c772bf4a311c" providerId="ADAL" clId="{556C7E6E-9ED7-4F9D-9E55-43EB46A53FAD}" dt="2023-02-09T09:05:06.460" v="7525" actId="478"/>
          <ac:graphicFrameMkLst>
            <pc:docMk/>
            <pc:sldMk cId="3678674789" sldId="436"/>
            <ac:graphicFrameMk id="6" creationId="{92EDE3AF-8E7F-4B86-2425-4F993E81F45C}"/>
          </ac:graphicFrameMkLst>
        </pc:graphicFrameChg>
        <pc:graphicFrameChg chg="mod">
          <ac:chgData name="Matthieu De Mari" userId="dfb708c9-d8dc-439f-9a3b-c772bf4a311c" providerId="ADAL" clId="{556C7E6E-9ED7-4F9D-9E55-43EB46A53FAD}" dt="2023-02-10T07:31:23.526" v="14485" actId="1038"/>
          <ac:graphicFrameMkLst>
            <pc:docMk/>
            <pc:sldMk cId="3678674789" sldId="436"/>
            <ac:graphicFrameMk id="7" creationId="{097D2466-E678-68BD-BE73-0A05DB2927E0}"/>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8" creationId="{56A2D50D-6A9F-20B4-8AEB-0CDEE6F2CB49}"/>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2" creationId="{195A8F7E-5BA0-44D2-7844-E9B36A8BCFFD}"/>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3" creationId="{2DE49D1C-E296-F89E-9C88-772B1F925EA2}"/>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5" creationId="{F9430867-B503-BE41-208C-9327D2EE94D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6" creationId="{FFD8AF59-CDA0-66B3-1FB5-FA546C44ECF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7" creationId="{911B0CF0-88A7-6870-62E9-2BCD3482A058}"/>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8" creationId="{69BF603D-FBBB-16AB-A035-11424DD39641}"/>
          </ac:graphicFrameMkLst>
        </pc:graphicFrameChg>
        <pc:cxnChg chg="add mod">
          <ac:chgData name="Matthieu De Mari" userId="dfb708c9-d8dc-439f-9a3b-c772bf4a311c" providerId="ADAL" clId="{556C7E6E-9ED7-4F9D-9E55-43EB46A53FAD}" dt="2023-02-10T07:31:59.427" v="14508" actId="1076"/>
          <ac:cxnSpMkLst>
            <pc:docMk/>
            <pc:sldMk cId="3678674789" sldId="436"/>
            <ac:cxnSpMk id="19" creationId="{9025CF45-F279-88E2-9637-2A6C70964C8C}"/>
          </ac:cxnSpMkLst>
        </pc:cxnChg>
      </pc:sldChg>
      <pc:sldChg chg="modSp add del">
        <pc:chgData name="Matthieu De Mari" userId="dfb708c9-d8dc-439f-9a3b-c772bf4a311c" providerId="ADAL" clId="{556C7E6E-9ED7-4F9D-9E55-43EB46A53FAD}" dt="2023-02-09T09:14:51.655" v="7578" actId="47"/>
        <pc:sldMkLst>
          <pc:docMk/>
          <pc:sldMk cId="1317768760" sldId="437"/>
        </pc:sldMkLst>
        <pc:spChg chg="mod">
          <ac:chgData name="Matthieu De Mari" userId="dfb708c9-d8dc-439f-9a3b-c772bf4a311c" providerId="ADAL" clId="{556C7E6E-9ED7-4F9D-9E55-43EB46A53FAD}" dt="2023-02-09T09:14:44.903" v="7577" actId="20577"/>
          <ac:spMkLst>
            <pc:docMk/>
            <pc:sldMk cId="1317768760" sldId="437"/>
            <ac:spMk id="14" creationId="{7B59F037-103B-22C1-0244-C1334FABB21D}"/>
          </ac:spMkLst>
        </pc:spChg>
      </pc:sldChg>
      <pc:sldChg chg="addSp delSp modSp add mod modClrScheme chgLayout">
        <pc:chgData name="Matthieu De Mari" userId="dfb708c9-d8dc-439f-9a3b-c772bf4a311c" providerId="ADAL" clId="{556C7E6E-9ED7-4F9D-9E55-43EB46A53FAD}" dt="2023-02-10T05:56:34.850" v="9264" actId="113"/>
        <pc:sldMkLst>
          <pc:docMk/>
          <pc:sldMk cId="1659491344" sldId="437"/>
        </pc:sldMkLst>
        <pc:spChg chg="mod ord">
          <ac:chgData name="Matthieu De Mari" userId="dfb708c9-d8dc-439f-9a3b-c772bf4a311c" providerId="ADAL" clId="{556C7E6E-9ED7-4F9D-9E55-43EB46A53FAD}" dt="2023-02-10T05:26:32.755" v="8578" actId="700"/>
          <ac:spMkLst>
            <pc:docMk/>
            <pc:sldMk cId="1659491344" sldId="437"/>
            <ac:spMk id="2" creationId="{30F2C13E-BBE6-06FE-60A9-F9A31DA263BA}"/>
          </ac:spMkLst>
        </pc:spChg>
        <pc:spChg chg="mod ord">
          <ac:chgData name="Matthieu De Mari" userId="dfb708c9-d8dc-439f-9a3b-c772bf4a311c" providerId="ADAL" clId="{556C7E6E-9ED7-4F9D-9E55-43EB46A53FAD}" dt="2023-02-10T05:56:34.850" v="9264" actId="113"/>
          <ac:spMkLst>
            <pc:docMk/>
            <pc:sldMk cId="1659491344" sldId="437"/>
            <ac:spMk id="3" creationId="{3C4B8663-0A2B-1CFA-FAE2-DCD3C0ADD837}"/>
          </ac:spMkLst>
        </pc:spChg>
        <pc:spChg chg="del mod">
          <ac:chgData name="Matthieu De Mari" userId="dfb708c9-d8dc-439f-9a3b-c772bf4a311c" providerId="ADAL" clId="{556C7E6E-9ED7-4F9D-9E55-43EB46A53FAD}" dt="2023-02-10T05:26:32.755" v="8578" actId="700"/>
          <ac:spMkLst>
            <pc:docMk/>
            <pc:sldMk cId="1659491344" sldId="437"/>
            <ac:spMk id="4" creationId="{36A5486D-D27A-2E00-6363-68292893EFF8}"/>
          </ac:spMkLst>
        </pc:spChg>
        <pc:spChg chg="add mod">
          <ac:chgData name="Matthieu De Mari" userId="dfb708c9-d8dc-439f-9a3b-c772bf4a311c" providerId="ADAL" clId="{556C7E6E-9ED7-4F9D-9E55-43EB46A53FAD}" dt="2023-02-10T05:32:57.949" v="8815" actId="1036"/>
          <ac:spMkLst>
            <pc:docMk/>
            <pc:sldMk cId="1659491344" sldId="437"/>
            <ac:spMk id="9" creationId="{CA609753-A9D7-2520-3DF5-5F85E65F89D4}"/>
          </ac:spMkLst>
        </pc:spChg>
        <pc:spChg chg="add mod">
          <ac:chgData name="Matthieu De Mari" userId="dfb708c9-d8dc-439f-9a3b-c772bf4a311c" providerId="ADAL" clId="{556C7E6E-9ED7-4F9D-9E55-43EB46A53FAD}" dt="2023-02-10T05:32:57.949" v="8815" actId="1036"/>
          <ac:spMkLst>
            <pc:docMk/>
            <pc:sldMk cId="1659491344" sldId="437"/>
            <ac:spMk id="10" creationId="{9A962805-A1FE-6007-D028-3B0DC4BE5B0D}"/>
          </ac:spMkLst>
        </pc:spChg>
        <pc:spChg chg="add mod">
          <ac:chgData name="Matthieu De Mari" userId="dfb708c9-d8dc-439f-9a3b-c772bf4a311c" providerId="ADAL" clId="{556C7E6E-9ED7-4F9D-9E55-43EB46A53FAD}" dt="2023-02-10T05:32:57.949" v="8815" actId="1036"/>
          <ac:spMkLst>
            <pc:docMk/>
            <pc:sldMk cId="1659491344" sldId="437"/>
            <ac:spMk id="11" creationId="{4AC0F4E6-13CC-E514-D0A6-37D3D2599388}"/>
          </ac:spMkLst>
        </pc:spChg>
        <pc:spChg chg="add mod">
          <ac:chgData name="Matthieu De Mari" userId="dfb708c9-d8dc-439f-9a3b-c772bf4a311c" providerId="ADAL" clId="{556C7E6E-9ED7-4F9D-9E55-43EB46A53FAD}" dt="2023-02-10T05:50:57.192" v="9183"/>
          <ac:spMkLst>
            <pc:docMk/>
            <pc:sldMk cId="1659491344" sldId="437"/>
            <ac:spMk id="13" creationId="{575EE7C9-3829-0CE2-6D25-E44D269AC5FE}"/>
          </ac:spMkLst>
        </pc:spChg>
        <pc:graphicFrameChg chg="add mod modGraphic">
          <ac:chgData name="Matthieu De Mari" userId="dfb708c9-d8dc-439f-9a3b-c772bf4a311c" providerId="ADAL" clId="{556C7E6E-9ED7-4F9D-9E55-43EB46A53FAD}" dt="2023-02-10T05:49:30.020" v="9171" actId="1076"/>
          <ac:graphicFrameMkLst>
            <pc:docMk/>
            <pc:sldMk cId="1659491344" sldId="437"/>
            <ac:graphicFrameMk id="7" creationId="{3A3EBCD4-A24F-2308-46CE-423854A8A069}"/>
          </ac:graphicFrameMkLst>
        </pc:graphicFrameChg>
        <pc:graphicFrameChg chg="add mod modGraphic">
          <ac:chgData name="Matthieu De Mari" userId="dfb708c9-d8dc-439f-9a3b-c772bf4a311c" providerId="ADAL" clId="{556C7E6E-9ED7-4F9D-9E55-43EB46A53FAD}" dt="2023-02-10T05:49:25.741" v="9170" actId="1076"/>
          <ac:graphicFrameMkLst>
            <pc:docMk/>
            <pc:sldMk cId="1659491344" sldId="437"/>
            <ac:graphicFrameMk id="8" creationId="{766F728B-F5F8-D11C-E8C5-C65B03DA2190}"/>
          </ac:graphicFrameMkLst>
        </pc:graphicFrameChg>
        <pc:graphicFrameChg chg="add mod modGraphic">
          <ac:chgData name="Matthieu De Mari" userId="dfb708c9-d8dc-439f-9a3b-c772bf4a311c" providerId="ADAL" clId="{556C7E6E-9ED7-4F9D-9E55-43EB46A53FAD}" dt="2023-02-10T05:32:57.949" v="8815" actId="1036"/>
          <ac:graphicFrameMkLst>
            <pc:docMk/>
            <pc:sldMk cId="1659491344" sldId="437"/>
            <ac:graphicFrameMk id="12" creationId="{03612730-FD90-CF9B-428A-61DE5F6AD82D}"/>
          </ac:graphicFrameMkLst>
        </pc:graphicFrameChg>
        <pc:picChg chg="add del mod">
          <ac:chgData name="Matthieu De Mari" userId="dfb708c9-d8dc-439f-9a3b-c772bf4a311c" providerId="ADAL" clId="{556C7E6E-9ED7-4F9D-9E55-43EB46A53FAD}" dt="2023-02-10T05:27:15.905" v="8585" actId="478"/>
          <ac:picMkLst>
            <pc:docMk/>
            <pc:sldMk cId="1659491344" sldId="437"/>
            <ac:picMk id="6" creationId="{B42C015D-5E75-D7C2-14E1-7AECC8D4B04F}"/>
          </ac:picMkLst>
        </pc:picChg>
        <pc:cxnChg chg="add mod">
          <ac:chgData name="Matthieu De Mari" userId="dfb708c9-d8dc-439f-9a3b-c772bf4a311c" providerId="ADAL" clId="{556C7E6E-9ED7-4F9D-9E55-43EB46A53FAD}" dt="2023-02-10T05:51:02.800" v="9185" actId="14100"/>
          <ac:cxnSpMkLst>
            <pc:docMk/>
            <pc:sldMk cId="1659491344" sldId="437"/>
            <ac:cxnSpMk id="14" creationId="{62D9AD87-2CE5-295E-628E-C4A6025D1704}"/>
          </ac:cxnSpMkLst>
        </pc:cxnChg>
      </pc:sldChg>
      <pc:sldChg chg="add del">
        <pc:chgData name="Matthieu De Mari" userId="dfb708c9-d8dc-439f-9a3b-c772bf4a311c" providerId="ADAL" clId="{556C7E6E-9ED7-4F9D-9E55-43EB46A53FAD}" dt="2023-02-09T09:17:21.210" v="7635" actId="47"/>
        <pc:sldMkLst>
          <pc:docMk/>
          <pc:sldMk cId="1836479577" sldId="437"/>
        </pc:sldMkLst>
      </pc:sldChg>
      <pc:sldChg chg="addSp delSp modSp add mod ord">
        <pc:chgData name="Matthieu De Mari" userId="dfb708c9-d8dc-439f-9a3b-c772bf4a311c" providerId="ADAL" clId="{556C7E6E-9ED7-4F9D-9E55-43EB46A53FAD}" dt="2023-02-10T05:50:53.183" v="9182"/>
        <pc:sldMkLst>
          <pc:docMk/>
          <pc:sldMk cId="1244784134" sldId="438"/>
        </pc:sldMkLst>
        <pc:spChg chg="mod">
          <ac:chgData name="Matthieu De Mari" userId="dfb708c9-d8dc-439f-9a3b-c772bf4a311c" providerId="ADAL" clId="{556C7E6E-9ED7-4F9D-9E55-43EB46A53FAD}" dt="2023-02-10T05:46:19.810" v="9157" actId="113"/>
          <ac:spMkLst>
            <pc:docMk/>
            <pc:sldMk cId="1244784134" sldId="438"/>
            <ac:spMk id="3" creationId="{3C4B8663-0A2B-1CFA-FAE2-DCD3C0ADD837}"/>
          </ac:spMkLst>
        </pc:spChg>
        <pc:spChg chg="add mod">
          <ac:chgData name="Matthieu De Mari" userId="dfb708c9-d8dc-439f-9a3b-c772bf4a311c" providerId="ADAL" clId="{556C7E6E-9ED7-4F9D-9E55-43EB46A53FAD}" dt="2023-02-10T05:33:02.934" v="8817"/>
          <ac:spMkLst>
            <pc:docMk/>
            <pc:sldMk cId="1244784134" sldId="438"/>
            <ac:spMk id="6" creationId="{1DB84C10-47EF-B179-1B90-48C40B8FE525}"/>
          </ac:spMkLst>
        </pc:spChg>
        <pc:spChg chg="del">
          <ac:chgData name="Matthieu De Mari" userId="dfb708c9-d8dc-439f-9a3b-c772bf4a311c" providerId="ADAL" clId="{556C7E6E-9ED7-4F9D-9E55-43EB46A53FAD}" dt="2023-02-10T05:33:02.053" v="8816" actId="478"/>
          <ac:spMkLst>
            <pc:docMk/>
            <pc:sldMk cId="1244784134" sldId="438"/>
            <ac:spMk id="9" creationId="{CA609753-A9D7-2520-3DF5-5F85E65F89D4}"/>
          </ac:spMkLst>
        </pc:spChg>
        <pc:spChg chg="del">
          <ac:chgData name="Matthieu De Mari" userId="dfb708c9-d8dc-439f-9a3b-c772bf4a311c" providerId="ADAL" clId="{556C7E6E-9ED7-4F9D-9E55-43EB46A53FAD}" dt="2023-02-10T05:33:02.053" v="8816" actId="478"/>
          <ac:spMkLst>
            <pc:docMk/>
            <pc:sldMk cId="1244784134" sldId="438"/>
            <ac:spMk id="10" creationId="{9A962805-A1FE-6007-D028-3B0DC4BE5B0D}"/>
          </ac:spMkLst>
        </pc:spChg>
        <pc:spChg chg="del">
          <ac:chgData name="Matthieu De Mari" userId="dfb708c9-d8dc-439f-9a3b-c772bf4a311c" providerId="ADAL" clId="{556C7E6E-9ED7-4F9D-9E55-43EB46A53FAD}" dt="2023-02-10T05:33:02.053" v="8816" actId="478"/>
          <ac:spMkLst>
            <pc:docMk/>
            <pc:sldMk cId="1244784134" sldId="438"/>
            <ac:spMk id="11" creationId="{4AC0F4E6-13CC-E514-D0A6-37D3D2599388}"/>
          </ac:spMkLst>
        </pc:spChg>
        <pc:spChg chg="add mod">
          <ac:chgData name="Matthieu De Mari" userId="dfb708c9-d8dc-439f-9a3b-c772bf4a311c" providerId="ADAL" clId="{556C7E6E-9ED7-4F9D-9E55-43EB46A53FAD}" dt="2023-02-10T05:33:02.934" v="8817"/>
          <ac:spMkLst>
            <pc:docMk/>
            <pc:sldMk cId="1244784134" sldId="438"/>
            <ac:spMk id="13" creationId="{6C22F582-A710-C0B1-5C69-FB960FF852BB}"/>
          </ac:spMkLst>
        </pc:spChg>
        <pc:spChg chg="add mod">
          <ac:chgData name="Matthieu De Mari" userId="dfb708c9-d8dc-439f-9a3b-c772bf4a311c" providerId="ADAL" clId="{556C7E6E-9ED7-4F9D-9E55-43EB46A53FAD}" dt="2023-02-10T05:33:02.934" v="8817"/>
          <ac:spMkLst>
            <pc:docMk/>
            <pc:sldMk cId="1244784134" sldId="438"/>
            <ac:spMk id="14" creationId="{39AF0BE7-4335-96E1-874D-DC1B25935528}"/>
          </ac:spMkLst>
        </pc:spChg>
        <pc:spChg chg="add mod">
          <ac:chgData name="Matthieu De Mari" userId="dfb708c9-d8dc-439f-9a3b-c772bf4a311c" providerId="ADAL" clId="{556C7E6E-9ED7-4F9D-9E55-43EB46A53FAD}" dt="2023-02-10T05:50:36.321" v="9178" actId="1076"/>
          <ac:spMkLst>
            <pc:docMk/>
            <pc:sldMk cId="1244784134" sldId="438"/>
            <ac:spMk id="20" creationId="{B79FD5DB-0DB9-4B05-05E9-37C5E0563706}"/>
          </ac:spMkLst>
        </pc:spChg>
        <pc:graphicFrameChg chg="add del mod">
          <ac:chgData name="Matthieu De Mari" userId="dfb708c9-d8dc-439f-9a3b-c772bf4a311c" providerId="ADAL" clId="{556C7E6E-9ED7-4F9D-9E55-43EB46A53FAD}" dt="2023-02-10T05:48:49.388" v="9164" actId="478"/>
          <ac:graphicFrameMkLst>
            <pc:docMk/>
            <pc:sldMk cId="1244784134" sldId="438"/>
            <ac:graphicFrameMk id="4" creationId="{C704A4A8-B72A-B5BB-5457-78F4910A61B8}"/>
          </ac:graphicFrameMkLst>
        </pc:graphicFrameChg>
        <pc:graphicFrameChg chg="add mod">
          <ac:chgData name="Matthieu De Mari" userId="dfb708c9-d8dc-439f-9a3b-c772bf4a311c" providerId="ADAL" clId="{556C7E6E-9ED7-4F9D-9E55-43EB46A53FAD}" dt="2023-02-10T05:49:08.290" v="9168" actId="1076"/>
          <ac:graphicFrameMkLst>
            <pc:docMk/>
            <pc:sldMk cId="1244784134" sldId="438"/>
            <ac:graphicFrameMk id="5" creationId="{E3CF4D12-DE2F-EE41-3923-4F35CB8545CF}"/>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7" creationId="{3A3EBCD4-A24F-2308-46CE-423854A8A069}"/>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8" creationId="{766F728B-F5F8-D11C-E8C5-C65B03DA2190}"/>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12" creationId="{03612730-FD90-CF9B-428A-61DE5F6AD82D}"/>
          </ac:graphicFrameMkLst>
        </pc:graphicFrameChg>
        <pc:graphicFrameChg chg="add del mod">
          <ac:chgData name="Matthieu De Mari" userId="dfb708c9-d8dc-439f-9a3b-c772bf4a311c" providerId="ADAL" clId="{556C7E6E-9ED7-4F9D-9E55-43EB46A53FAD}" dt="2023-02-10T05:48:23.357" v="9158" actId="478"/>
          <ac:graphicFrameMkLst>
            <pc:docMk/>
            <pc:sldMk cId="1244784134" sldId="438"/>
            <ac:graphicFrameMk id="15" creationId="{4F1E2AAC-0118-E70E-25EB-9BD7E822D67F}"/>
          </ac:graphicFrameMkLst>
        </pc:graphicFrameChg>
        <pc:graphicFrameChg chg="add del mod">
          <ac:chgData name="Matthieu De Mari" userId="dfb708c9-d8dc-439f-9a3b-c772bf4a311c" providerId="ADAL" clId="{556C7E6E-9ED7-4F9D-9E55-43EB46A53FAD}" dt="2023-02-10T05:48:25.855" v="9160" actId="478"/>
          <ac:graphicFrameMkLst>
            <pc:docMk/>
            <pc:sldMk cId="1244784134" sldId="438"/>
            <ac:graphicFrameMk id="16" creationId="{4EE6179A-A1FE-665D-41C0-5DE24CCE49A4}"/>
          </ac:graphicFrameMkLst>
        </pc:graphicFrameChg>
        <pc:graphicFrameChg chg="add mod modGraphic">
          <ac:chgData name="Matthieu De Mari" userId="dfb708c9-d8dc-439f-9a3b-c772bf4a311c" providerId="ADAL" clId="{556C7E6E-9ED7-4F9D-9E55-43EB46A53FAD}" dt="2023-02-10T05:48:44.099" v="9163" actId="207"/>
          <ac:graphicFrameMkLst>
            <pc:docMk/>
            <pc:sldMk cId="1244784134" sldId="438"/>
            <ac:graphicFrameMk id="17" creationId="{0CF8CDF4-66EB-E1F6-939C-482B1E5CA9D0}"/>
          </ac:graphicFrameMkLst>
        </pc:graphicFrameChg>
        <pc:graphicFrameChg chg="add mod modGraphic">
          <ac:chgData name="Matthieu De Mari" userId="dfb708c9-d8dc-439f-9a3b-c772bf4a311c" providerId="ADAL" clId="{556C7E6E-9ED7-4F9D-9E55-43EB46A53FAD}" dt="2023-02-10T05:49:11.277" v="9169" actId="1076"/>
          <ac:graphicFrameMkLst>
            <pc:docMk/>
            <pc:sldMk cId="1244784134" sldId="438"/>
            <ac:graphicFrameMk id="18" creationId="{74CC86D1-B72F-3F66-2708-76ACC45DECE2}"/>
          </ac:graphicFrameMkLst>
        </pc:graphicFrameChg>
        <pc:cxnChg chg="add mod">
          <ac:chgData name="Matthieu De Mari" userId="dfb708c9-d8dc-439f-9a3b-c772bf4a311c" providerId="ADAL" clId="{556C7E6E-9ED7-4F9D-9E55-43EB46A53FAD}" dt="2023-02-10T05:50:53.183" v="9182"/>
          <ac:cxnSpMkLst>
            <pc:docMk/>
            <pc:sldMk cId="1244784134" sldId="438"/>
            <ac:cxnSpMk id="22" creationId="{0E0DEB67-8D31-7DD8-36BF-275779635BB5}"/>
          </ac:cxnSpMkLst>
        </pc:cxnChg>
      </pc:sldChg>
      <pc:sldChg chg="addSp delSp modSp add del mod">
        <pc:chgData name="Matthieu De Mari" userId="dfb708c9-d8dc-439f-9a3b-c772bf4a311c" providerId="ADAL" clId="{556C7E6E-9ED7-4F9D-9E55-43EB46A53FAD}" dt="2023-02-10T05:56:51.931" v="9267" actId="47"/>
        <pc:sldMkLst>
          <pc:docMk/>
          <pc:sldMk cId="4055482808" sldId="439"/>
        </pc:sldMkLst>
        <pc:spChg chg="mod">
          <ac:chgData name="Matthieu De Mari" userId="dfb708c9-d8dc-439f-9a3b-c772bf4a311c" providerId="ADAL" clId="{556C7E6E-9ED7-4F9D-9E55-43EB46A53FAD}" dt="2023-02-10T05:35:59.323" v="8833" actId="20577"/>
          <ac:spMkLst>
            <pc:docMk/>
            <pc:sldMk cId="4055482808" sldId="439"/>
            <ac:spMk id="3" creationId="{3C4B8663-0A2B-1CFA-FAE2-DCD3C0ADD837}"/>
          </ac:spMkLst>
        </pc:spChg>
        <pc:spChg chg="add mod">
          <ac:chgData name="Matthieu De Mari" userId="dfb708c9-d8dc-439f-9a3b-c772bf4a311c" providerId="ADAL" clId="{556C7E6E-9ED7-4F9D-9E55-43EB46A53FAD}" dt="2023-02-10T05:33:07.059" v="8819"/>
          <ac:spMkLst>
            <pc:docMk/>
            <pc:sldMk cId="4055482808" sldId="439"/>
            <ac:spMk id="6" creationId="{23849B10-B761-769C-3CDB-0B3B7495AA0A}"/>
          </ac:spMkLst>
        </pc:spChg>
        <pc:spChg chg="del">
          <ac:chgData name="Matthieu De Mari" userId="dfb708c9-d8dc-439f-9a3b-c772bf4a311c" providerId="ADAL" clId="{556C7E6E-9ED7-4F9D-9E55-43EB46A53FAD}" dt="2023-02-10T05:33:06.276" v="8818" actId="478"/>
          <ac:spMkLst>
            <pc:docMk/>
            <pc:sldMk cId="4055482808" sldId="439"/>
            <ac:spMk id="9" creationId="{CA609753-A9D7-2520-3DF5-5F85E65F89D4}"/>
          </ac:spMkLst>
        </pc:spChg>
        <pc:spChg chg="del">
          <ac:chgData name="Matthieu De Mari" userId="dfb708c9-d8dc-439f-9a3b-c772bf4a311c" providerId="ADAL" clId="{556C7E6E-9ED7-4F9D-9E55-43EB46A53FAD}" dt="2023-02-10T05:33:06.276" v="8818" actId="478"/>
          <ac:spMkLst>
            <pc:docMk/>
            <pc:sldMk cId="4055482808" sldId="439"/>
            <ac:spMk id="10" creationId="{9A962805-A1FE-6007-D028-3B0DC4BE5B0D}"/>
          </ac:spMkLst>
        </pc:spChg>
        <pc:spChg chg="del">
          <ac:chgData name="Matthieu De Mari" userId="dfb708c9-d8dc-439f-9a3b-c772bf4a311c" providerId="ADAL" clId="{556C7E6E-9ED7-4F9D-9E55-43EB46A53FAD}" dt="2023-02-10T05:33:06.276" v="8818" actId="478"/>
          <ac:spMkLst>
            <pc:docMk/>
            <pc:sldMk cId="4055482808" sldId="439"/>
            <ac:spMk id="11" creationId="{4AC0F4E6-13CC-E514-D0A6-37D3D2599388}"/>
          </ac:spMkLst>
        </pc:spChg>
        <pc:spChg chg="add mod">
          <ac:chgData name="Matthieu De Mari" userId="dfb708c9-d8dc-439f-9a3b-c772bf4a311c" providerId="ADAL" clId="{556C7E6E-9ED7-4F9D-9E55-43EB46A53FAD}" dt="2023-02-10T05:33:07.059" v="8819"/>
          <ac:spMkLst>
            <pc:docMk/>
            <pc:sldMk cId="4055482808" sldId="439"/>
            <ac:spMk id="13" creationId="{3831BAA3-66BB-F5C2-0114-1EB35375450F}"/>
          </ac:spMkLst>
        </pc:spChg>
        <pc:spChg chg="add mod">
          <ac:chgData name="Matthieu De Mari" userId="dfb708c9-d8dc-439f-9a3b-c772bf4a311c" providerId="ADAL" clId="{556C7E6E-9ED7-4F9D-9E55-43EB46A53FAD}" dt="2023-02-10T05:33:07.059" v="8819"/>
          <ac:spMkLst>
            <pc:docMk/>
            <pc:sldMk cId="4055482808" sldId="439"/>
            <ac:spMk id="14" creationId="{C5EFBAF6-5CA7-B3B2-47FB-881D12893D19}"/>
          </ac:spMkLst>
        </pc:spChg>
        <pc:graphicFrameChg chg="add mod">
          <ac:chgData name="Matthieu De Mari" userId="dfb708c9-d8dc-439f-9a3b-c772bf4a311c" providerId="ADAL" clId="{556C7E6E-9ED7-4F9D-9E55-43EB46A53FAD}" dt="2023-02-10T05:33:07.059" v="8819"/>
          <ac:graphicFrameMkLst>
            <pc:docMk/>
            <pc:sldMk cId="4055482808" sldId="439"/>
            <ac:graphicFrameMk id="4" creationId="{58D23464-FC0B-2B0A-73FB-0D55EB793BEA}"/>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5" creationId="{EFF8F4DD-8045-ECAC-B29F-B335D25DA94A}"/>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7" creationId="{3A3EBCD4-A24F-2308-46CE-423854A8A069}"/>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8" creationId="{766F728B-F5F8-D11C-E8C5-C65B03DA2190}"/>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12" creationId="{03612730-FD90-CF9B-428A-61DE5F6AD82D}"/>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15" creationId="{38F45B88-F5F0-AAE8-3F75-0EA683953227}"/>
          </ac:graphicFrameMkLst>
        </pc:graphicFrameChg>
      </pc:sldChg>
      <pc:sldChg chg="delSp modSp add del mod">
        <pc:chgData name="Matthieu De Mari" userId="dfb708c9-d8dc-439f-9a3b-c772bf4a311c" providerId="ADAL" clId="{556C7E6E-9ED7-4F9D-9E55-43EB46A53FAD}" dt="2023-02-10T05:56:50.756" v="9266" actId="47"/>
        <pc:sldMkLst>
          <pc:docMk/>
          <pc:sldMk cId="2634608602" sldId="440"/>
        </pc:sldMkLst>
        <pc:spChg chg="mod">
          <ac:chgData name="Matthieu De Mari" userId="dfb708c9-d8dc-439f-9a3b-c772bf4a311c" providerId="ADAL" clId="{556C7E6E-9ED7-4F9D-9E55-43EB46A53FAD}" dt="2023-02-10T05:33:58.587" v="8828"/>
          <ac:spMkLst>
            <pc:docMk/>
            <pc:sldMk cId="2634608602" sldId="440"/>
            <ac:spMk id="3" creationId="{3C4B8663-0A2B-1CFA-FAE2-DCD3C0ADD837}"/>
          </ac:spMkLst>
        </pc:spChg>
        <pc:spChg chg="del">
          <ac:chgData name="Matthieu De Mari" userId="dfb708c9-d8dc-439f-9a3b-c772bf4a311c" providerId="ADAL" clId="{556C7E6E-9ED7-4F9D-9E55-43EB46A53FAD}" dt="2023-02-10T05:34:01.963" v="8829" actId="478"/>
          <ac:spMkLst>
            <pc:docMk/>
            <pc:sldMk cId="2634608602" sldId="440"/>
            <ac:spMk id="6" creationId="{1DB84C10-47EF-B179-1B90-48C40B8FE525}"/>
          </ac:spMkLst>
        </pc:spChg>
        <pc:spChg chg="del">
          <ac:chgData name="Matthieu De Mari" userId="dfb708c9-d8dc-439f-9a3b-c772bf4a311c" providerId="ADAL" clId="{556C7E6E-9ED7-4F9D-9E55-43EB46A53FAD}" dt="2023-02-10T05:34:01.963" v="8829" actId="478"/>
          <ac:spMkLst>
            <pc:docMk/>
            <pc:sldMk cId="2634608602" sldId="440"/>
            <ac:spMk id="13" creationId="{6C22F582-A710-C0B1-5C69-FB960FF852BB}"/>
          </ac:spMkLst>
        </pc:spChg>
        <pc:spChg chg="del">
          <ac:chgData name="Matthieu De Mari" userId="dfb708c9-d8dc-439f-9a3b-c772bf4a311c" providerId="ADAL" clId="{556C7E6E-9ED7-4F9D-9E55-43EB46A53FAD}" dt="2023-02-10T05:34:01.963" v="8829" actId="478"/>
          <ac:spMkLst>
            <pc:docMk/>
            <pc:sldMk cId="2634608602" sldId="440"/>
            <ac:spMk id="14" creationId="{39AF0BE7-4335-96E1-874D-DC1B25935528}"/>
          </ac:spMkLst>
        </pc:spChg>
        <pc:graphicFrameChg chg="del">
          <ac:chgData name="Matthieu De Mari" userId="dfb708c9-d8dc-439f-9a3b-c772bf4a311c" providerId="ADAL" clId="{556C7E6E-9ED7-4F9D-9E55-43EB46A53FAD}" dt="2023-02-10T05:34:01.963" v="8829" actId="478"/>
          <ac:graphicFrameMkLst>
            <pc:docMk/>
            <pc:sldMk cId="2634608602" sldId="440"/>
            <ac:graphicFrameMk id="4" creationId="{C704A4A8-B72A-B5BB-5457-78F4910A61B8}"/>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5" creationId="{E3CF4D12-DE2F-EE41-3923-4F35CB8545CF}"/>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15" creationId="{4F1E2AAC-0118-E70E-25EB-9BD7E822D67F}"/>
          </ac:graphicFrameMkLst>
        </pc:graphicFrameChg>
      </pc:sldChg>
      <pc:sldChg chg="delSp modSp add mod">
        <pc:chgData name="Matthieu De Mari" userId="dfb708c9-d8dc-439f-9a3b-c772bf4a311c" providerId="ADAL" clId="{556C7E6E-9ED7-4F9D-9E55-43EB46A53FAD}" dt="2023-02-10T06:05:05.625" v="9669" actId="20577"/>
        <pc:sldMkLst>
          <pc:docMk/>
          <pc:sldMk cId="1222483653" sldId="441"/>
        </pc:sldMkLst>
        <pc:spChg chg="mod">
          <ac:chgData name="Matthieu De Mari" userId="dfb708c9-d8dc-439f-9a3b-c772bf4a311c" providerId="ADAL" clId="{556C7E6E-9ED7-4F9D-9E55-43EB46A53FAD}" dt="2023-02-10T06:05:05.625" v="9669" actId="20577"/>
          <ac:spMkLst>
            <pc:docMk/>
            <pc:sldMk cId="1222483653" sldId="441"/>
            <ac:spMk id="3" creationId="{3C4B8663-0A2B-1CFA-FAE2-DCD3C0ADD837}"/>
          </ac:spMkLst>
        </pc:spChg>
        <pc:spChg chg="del">
          <ac:chgData name="Matthieu De Mari" userId="dfb708c9-d8dc-439f-9a3b-c772bf4a311c" providerId="ADAL" clId="{556C7E6E-9ED7-4F9D-9E55-43EB46A53FAD}" dt="2023-02-10T05:36:19.685" v="8837" actId="478"/>
          <ac:spMkLst>
            <pc:docMk/>
            <pc:sldMk cId="1222483653" sldId="441"/>
            <ac:spMk id="9" creationId="{CA609753-A9D7-2520-3DF5-5F85E65F89D4}"/>
          </ac:spMkLst>
        </pc:spChg>
        <pc:spChg chg="del">
          <ac:chgData name="Matthieu De Mari" userId="dfb708c9-d8dc-439f-9a3b-c772bf4a311c" providerId="ADAL" clId="{556C7E6E-9ED7-4F9D-9E55-43EB46A53FAD}" dt="2023-02-10T05:36:19.685" v="8837" actId="478"/>
          <ac:spMkLst>
            <pc:docMk/>
            <pc:sldMk cId="1222483653" sldId="441"/>
            <ac:spMk id="10" creationId="{9A962805-A1FE-6007-D028-3B0DC4BE5B0D}"/>
          </ac:spMkLst>
        </pc:spChg>
        <pc:spChg chg="del">
          <ac:chgData name="Matthieu De Mari" userId="dfb708c9-d8dc-439f-9a3b-c772bf4a311c" providerId="ADAL" clId="{556C7E6E-9ED7-4F9D-9E55-43EB46A53FAD}" dt="2023-02-10T05:36:19.685" v="8837" actId="478"/>
          <ac:spMkLst>
            <pc:docMk/>
            <pc:sldMk cId="1222483653" sldId="441"/>
            <ac:spMk id="11" creationId="{4AC0F4E6-13CC-E514-D0A6-37D3D2599388}"/>
          </ac:spMkLst>
        </pc:spChg>
        <pc:graphicFrameChg chg="del">
          <ac:chgData name="Matthieu De Mari" userId="dfb708c9-d8dc-439f-9a3b-c772bf4a311c" providerId="ADAL" clId="{556C7E6E-9ED7-4F9D-9E55-43EB46A53FAD}" dt="2023-02-10T05:36:19.685" v="8837" actId="478"/>
          <ac:graphicFrameMkLst>
            <pc:docMk/>
            <pc:sldMk cId="1222483653" sldId="441"/>
            <ac:graphicFrameMk id="7" creationId="{3A3EBCD4-A24F-2308-46CE-423854A8A069}"/>
          </ac:graphicFrameMkLst>
        </pc:graphicFrameChg>
        <pc:graphicFrameChg chg="del">
          <ac:chgData name="Matthieu De Mari" userId="dfb708c9-d8dc-439f-9a3b-c772bf4a311c" providerId="ADAL" clId="{556C7E6E-9ED7-4F9D-9E55-43EB46A53FAD}" dt="2023-02-10T05:36:19.685" v="8837" actId="478"/>
          <ac:graphicFrameMkLst>
            <pc:docMk/>
            <pc:sldMk cId="1222483653" sldId="441"/>
            <ac:graphicFrameMk id="8" creationId="{766F728B-F5F8-D11C-E8C5-C65B03DA2190}"/>
          </ac:graphicFrameMkLst>
        </pc:graphicFrameChg>
        <pc:graphicFrameChg chg="del">
          <ac:chgData name="Matthieu De Mari" userId="dfb708c9-d8dc-439f-9a3b-c772bf4a311c" providerId="ADAL" clId="{556C7E6E-9ED7-4F9D-9E55-43EB46A53FAD}" dt="2023-02-10T05:36:21.697" v="8838" actId="478"/>
          <ac:graphicFrameMkLst>
            <pc:docMk/>
            <pc:sldMk cId="1222483653" sldId="441"/>
            <ac:graphicFrameMk id="12" creationId="{03612730-FD90-CF9B-428A-61DE5F6AD82D}"/>
          </ac:graphicFrameMkLst>
        </pc:graphicFrameChg>
      </pc:sldChg>
      <pc:sldChg chg="new del">
        <pc:chgData name="Matthieu De Mari" userId="dfb708c9-d8dc-439f-9a3b-c772bf4a311c" providerId="ADAL" clId="{556C7E6E-9ED7-4F9D-9E55-43EB46A53FAD}" dt="2023-02-10T05:36:12.960" v="8835" actId="680"/>
        <pc:sldMkLst>
          <pc:docMk/>
          <pc:sldMk cId="2581101524" sldId="441"/>
        </pc:sldMkLst>
      </pc:sldChg>
      <pc:sldChg chg="addSp delSp modSp add mod">
        <pc:chgData name="Matthieu De Mari" userId="dfb708c9-d8dc-439f-9a3b-c772bf4a311c" providerId="ADAL" clId="{556C7E6E-9ED7-4F9D-9E55-43EB46A53FAD}" dt="2023-02-10T06:16:23.910" v="10228" actId="20577"/>
        <pc:sldMkLst>
          <pc:docMk/>
          <pc:sldMk cId="112718779" sldId="442"/>
        </pc:sldMkLst>
        <pc:spChg chg="mod">
          <ac:chgData name="Matthieu De Mari" userId="dfb708c9-d8dc-439f-9a3b-c772bf4a311c" providerId="ADAL" clId="{556C7E6E-9ED7-4F9D-9E55-43EB46A53FAD}" dt="2023-02-10T06:05:34.917" v="9695" actId="20577"/>
          <ac:spMkLst>
            <pc:docMk/>
            <pc:sldMk cId="112718779" sldId="442"/>
            <ac:spMk id="3" creationId="{3C4B8663-0A2B-1CFA-FAE2-DCD3C0ADD837}"/>
          </ac:spMkLst>
        </pc:spChg>
        <pc:graphicFrameChg chg="add del modGraphic">
          <ac:chgData name="Matthieu De Mari" userId="dfb708c9-d8dc-439f-9a3b-c772bf4a311c" providerId="ADAL" clId="{556C7E6E-9ED7-4F9D-9E55-43EB46A53FAD}" dt="2023-02-10T06:16:23.910" v="10228" actId="20577"/>
          <ac:graphicFrameMkLst>
            <pc:docMk/>
            <pc:sldMk cId="112718779" sldId="442"/>
            <ac:graphicFrameMk id="7" creationId="{3A3EBCD4-A24F-2308-46CE-423854A8A069}"/>
          </ac:graphicFrameMkLst>
        </pc:graphicFrameChg>
        <pc:graphicFrameChg chg="modGraphic">
          <ac:chgData name="Matthieu De Mari" userId="dfb708c9-d8dc-439f-9a3b-c772bf4a311c" providerId="ADAL" clId="{556C7E6E-9ED7-4F9D-9E55-43EB46A53FAD}" dt="2023-02-10T06:16:07.201" v="10221" actId="20577"/>
          <ac:graphicFrameMkLst>
            <pc:docMk/>
            <pc:sldMk cId="112718779" sldId="442"/>
            <ac:graphicFrameMk id="12" creationId="{03612730-FD90-CF9B-428A-61DE5F6AD82D}"/>
          </ac:graphicFrameMkLst>
        </pc:graphicFrameChg>
      </pc:sldChg>
      <pc:sldChg chg="addSp delSp modSp new mod modClrScheme chgLayout">
        <pc:chgData name="Matthieu De Mari" userId="dfb708c9-d8dc-439f-9a3b-c772bf4a311c" providerId="ADAL" clId="{556C7E6E-9ED7-4F9D-9E55-43EB46A53FAD}" dt="2023-02-10T06:08:53.758" v="9969" actId="693"/>
        <pc:sldMkLst>
          <pc:docMk/>
          <pc:sldMk cId="3322960319" sldId="443"/>
        </pc:sldMkLst>
        <pc:spChg chg="mod ord">
          <ac:chgData name="Matthieu De Mari" userId="dfb708c9-d8dc-439f-9a3b-c772bf4a311c" providerId="ADAL" clId="{556C7E6E-9ED7-4F9D-9E55-43EB46A53FAD}" dt="2023-02-10T06:06:51.443" v="9726" actId="700"/>
          <ac:spMkLst>
            <pc:docMk/>
            <pc:sldMk cId="3322960319" sldId="443"/>
            <ac:spMk id="2" creationId="{03193A70-6341-4961-B3B0-EB9DFF81044A}"/>
          </ac:spMkLst>
        </pc:spChg>
        <pc:spChg chg="del">
          <ac:chgData name="Matthieu De Mari" userId="dfb708c9-d8dc-439f-9a3b-c772bf4a311c" providerId="ADAL" clId="{556C7E6E-9ED7-4F9D-9E55-43EB46A53FAD}" dt="2023-02-10T06:06:20.165" v="9722" actId="478"/>
          <ac:spMkLst>
            <pc:docMk/>
            <pc:sldMk cId="3322960319" sldId="443"/>
            <ac:spMk id="3" creationId="{7BED7BF6-5C9B-B34E-5FA0-4ED906077B9C}"/>
          </ac:spMkLst>
        </pc:spChg>
        <pc:spChg chg="add mod ord">
          <ac:chgData name="Matthieu De Mari" userId="dfb708c9-d8dc-439f-9a3b-c772bf4a311c" providerId="ADAL" clId="{556C7E6E-9ED7-4F9D-9E55-43EB46A53FAD}" dt="2023-02-10T06:08:33.208" v="9964" actId="20577"/>
          <ac:spMkLst>
            <pc:docMk/>
            <pc:sldMk cId="3322960319" sldId="443"/>
            <ac:spMk id="6" creationId="{7467E9C2-B097-F5B9-97EE-A6F2BD179B1D}"/>
          </ac:spMkLst>
        </pc:spChg>
        <pc:spChg chg="add del mod ord">
          <ac:chgData name="Matthieu De Mari" userId="dfb708c9-d8dc-439f-9a3b-c772bf4a311c" providerId="ADAL" clId="{556C7E6E-9ED7-4F9D-9E55-43EB46A53FAD}" dt="2023-02-10T06:06:55.850" v="9727" actId="478"/>
          <ac:spMkLst>
            <pc:docMk/>
            <pc:sldMk cId="3322960319" sldId="443"/>
            <ac:spMk id="7" creationId="{6F5239BA-CAA7-09D1-2939-9E99027594FE}"/>
          </ac:spMkLst>
        </pc:spChg>
        <pc:spChg chg="add mod">
          <ac:chgData name="Matthieu De Mari" userId="dfb708c9-d8dc-439f-9a3b-c772bf4a311c" providerId="ADAL" clId="{556C7E6E-9ED7-4F9D-9E55-43EB46A53FAD}" dt="2023-02-10T06:08:53.758" v="9969" actId="693"/>
          <ac:spMkLst>
            <pc:docMk/>
            <pc:sldMk cId="3322960319" sldId="443"/>
            <ac:spMk id="8" creationId="{D3B8CDB3-F945-E770-8D74-B1FCD3CD36DB}"/>
          </ac:spMkLst>
        </pc:spChg>
        <pc:picChg chg="add mod">
          <ac:chgData name="Matthieu De Mari" userId="dfb708c9-d8dc-439f-9a3b-c772bf4a311c" providerId="ADAL" clId="{556C7E6E-9ED7-4F9D-9E55-43EB46A53FAD}" dt="2023-02-10T06:06:48.619" v="9725" actId="1076"/>
          <ac:picMkLst>
            <pc:docMk/>
            <pc:sldMk cId="3322960319" sldId="443"/>
            <ac:picMk id="5" creationId="{DF091DF8-6090-AD55-9331-9BA5245994EC}"/>
          </ac:picMkLst>
        </pc:picChg>
      </pc:sldChg>
      <pc:sldChg chg="addSp delSp modSp add mod">
        <pc:chgData name="Matthieu De Mari" userId="dfb708c9-d8dc-439f-9a3b-c772bf4a311c" providerId="ADAL" clId="{556C7E6E-9ED7-4F9D-9E55-43EB46A53FAD}" dt="2023-02-10T06:10:30.561" v="10175" actId="14100"/>
        <pc:sldMkLst>
          <pc:docMk/>
          <pc:sldMk cId="1225659779" sldId="444"/>
        </pc:sldMkLst>
        <pc:spChg chg="mod">
          <ac:chgData name="Matthieu De Mari" userId="dfb708c9-d8dc-439f-9a3b-c772bf4a311c" providerId="ADAL" clId="{556C7E6E-9ED7-4F9D-9E55-43EB46A53FAD}" dt="2023-02-10T06:10:30.561" v="10175" actId="14100"/>
          <ac:spMkLst>
            <pc:docMk/>
            <pc:sldMk cId="1225659779" sldId="444"/>
            <ac:spMk id="6" creationId="{7467E9C2-B097-F5B9-97EE-A6F2BD179B1D}"/>
          </ac:spMkLst>
        </pc:spChg>
        <pc:picChg chg="add mod">
          <ac:chgData name="Matthieu De Mari" userId="dfb708c9-d8dc-439f-9a3b-c772bf4a311c" providerId="ADAL" clId="{556C7E6E-9ED7-4F9D-9E55-43EB46A53FAD}" dt="2023-02-10T06:07:11.265" v="9746" actId="14100"/>
          <ac:picMkLst>
            <pc:docMk/>
            <pc:sldMk cId="1225659779" sldId="444"/>
            <ac:picMk id="4" creationId="{2D7E8E8D-2644-EC1F-849A-C9D7FFB75E85}"/>
          </ac:picMkLst>
        </pc:picChg>
        <pc:picChg chg="del">
          <ac:chgData name="Matthieu De Mari" userId="dfb708c9-d8dc-439f-9a3b-c772bf4a311c" providerId="ADAL" clId="{556C7E6E-9ED7-4F9D-9E55-43EB46A53FAD}" dt="2023-02-10T06:07:04.175" v="9743" actId="478"/>
          <ac:picMkLst>
            <pc:docMk/>
            <pc:sldMk cId="1225659779" sldId="444"/>
            <ac:picMk id="5" creationId="{DF091DF8-6090-AD55-9331-9BA5245994EC}"/>
          </ac:picMkLst>
        </pc:picChg>
      </pc:sldChg>
      <pc:sldChg chg="addSp delSp modSp add mod chgLayout">
        <pc:chgData name="Matthieu De Mari" userId="dfb708c9-d8dc-439f-9a3b-c772bf4a311c" providerId="ADAL" clId="{556C7E6E-9ED7-4F9D-9E55-43EB46A53FAD}" dt="2023-02-10T06:41:29.494" v="11801"/>
        <pc:sldMkLst>
          <pc:docMk/>
          <pc:sldMk cId="3704589683" sldId="445"/>
        </pc:sldMkLst>
        <pc:spChg chg="mod ord">
          <ac:chgData name="Matthieu De Mari" userId="dfb708c9-d8dc-439f-9a3b-c772bf4a311c" providerId="ADAL" clId="{556C7E6E-9ED7-4F9D-9E55-43EB46A53FAD}" dt="2023-02-10T06:19:51.751" v="10305" actId="700"/>
          <ac:spMkLst>
            <pc:docMk/>
            <pc:sldMk cId="3704589683" sldId="445"/>
            <ac:spMk id="2" creationId="{F74A37E7-1372-A069-FCEE-59F2F7A5F9BB}"/>
          </ac:spMkLst>
        </pc:spChg>
        <pc:spChg chg="del">
          <ac:chgData name="Matthieu De Mari" userId="dfb708c9-d8dc-439f-9a3b-c772bf4a311c" providerId="ADAL" clId="{556C7E6E-9ED7-4F9D-9E55-43EB46A53FAD}" dt="2023-02-10T06:15:51.153" v="10211" actId="478"/>
          <ac:spMkLst>
            <pc:docMk/>
            <pc:sldMk cId="3704589683" sldId="445"/>
            <ac:spMk id="3" creationId="{922378FA-2B31-93D8-0B74-E4CFBE58773B}"/>
          </ac:spMkLst>
        </pc:spChg>
        <pc:spChg chg="add del mod">
          <ac:chgData name="Matthieu De Mari" userId="dfb708c9-d8dc-439f-9a3b-c772bf4a311c" providerId="ADAL" clId="{556C7E6E-9ED7-4F9D-9E55-43EB46A53FAD}" dt="2023-02-10T06:15:51.783" v="10212" actId="478"/>
          <ac:spMkLst>
            <pc:docMk/>
            <pc:sldMk cId="3704589683" sldId="445"/>
            <ac:spMk id="5" creationId="{398E919D-E9ED-351F-6C26-1786236A509B}"/>
          </ac:spMkLst>
        </pc:spChg>
        <pc:spChg chg="add mod">
          <ac:chgData name="Matthieu De Mari" userId="dfb708c9-d8dc-439f-9a3b-c772bf4a311c" providerId="ADAL" clId="{556C7E6E-9ED7-4F9D-9E55-43EB46A53FAD}" dt="2023-02-10T06:16:30.118" v="10229"/>
          <ac:spMkLst>
            <pc:docMk/>
            <pc:sldMk cId="3704589683" sldId="445"/>
            <ac:spMk id="8" creationId="{E5D44913-96A5-4373-9222-42AADA4593DF}"/>
          </ac:spMkLst>
        </pc:spChg>
        <pc:spChg chg="add mod">
          <ac:chgData name="Matthieu De Mari" userId="dfb708c9-d8dc-439f-9a3b-c772bf4a311c" providerId="ADAL" clId="{556C7E6E-9ED7-4F9D-9E55-43EB46A53FAD}" dt="2023-02-10T06:16:30.118" v="10229"/>
          <ac:spMkLst>
            <pc:docMk/>
            <pc:sldMk cId="3704589683" sldId="445"/>
            <ac:spMk id="9" creationId="{08D53F16-4E69-AF51-5C72-B5B80B3FCC96}"/>
          </ac:spMkLst>
        </pc:spChg>
        <pc:spChg chg="add mod">
          <ac:chgData name="Matthieu De Mari" userId="dfb708c9-d8dc-439f-9a3b-c772bf4a311c" providerId="ADAL" clId="{556C7E6E-9ED7-4F9D-9E55-43EB46A53FAD}" dt="2023-02-10T06:16:30.118" v="10229"/>
          <ac:spMkLst>
            <pc:docMk/>
            <pc:sldMk cId="3704589683" sldId="445"/>
            <ac:spMk id="10" creationId="{350494FE-F9BA-2B94-DDD0-E6E4C8CAFB19}"/>
          </ac:spMkLst>
        </pc:spChg>
        <pc:spChg chg="add mod">
          <ac:chgData name="Matthieu De Mari" userId="dfb708c9-d8dc-439f-9a3b-c772bf4a311c" providerId="ADAL" clId="{556C7E6E-9ED7-4F9D-9E55-43EB46A53FAD}" dt="2023-02-10T06:16:30.118" v="10229"/>
          <ac:spMkLst>
            <pc:docMk/>
            <pc:sldMk cId="3704589683" sldId="445"/>
            <ac:spMk id="12" creationId="{75EAE59E-582C-0F4A-FA88-D19B0F3DEEA4}"/>
          </ac:spMkLst>
        </pc:spChg>
        <pc:spChg chg="add mod ord">
          <ac:chgData name="Matthieu De Mari" userId="dfb708c9-d8dc-439f-9a3b-c772bf4a311c" providerId="ADAL" clId="{556C7E6E-9ED7-4F9D-9E55-43EB46A53FAD}" dt="2023-02-10T06:41:29.494" v="11801"/>
          <ac:spMkLst>
            <pc:docMk/>
            <pc:sldMk cId="3704589683" sldId="445"/>
            <ac:spMk id="15" creationId="{4AEDCABB-CD97-5965-08EF-FF9C4896A51E}"/>
          </ac:spMkLst>
        </pc:spChg>
        <pc:graphicFrameChg chg="add del mod modGraphic">
          <ac:chgData name="Matthieu De Mari" userId="dfb708c9-d8dc-439f-9a3b-c772bf4a311c" providerId="ADAL" clId="{556C7E6E-9ED7-4F9D-9E55-43EB46A53FAD}" dt="2023-02-10T06:17:53.596" v="10261" actId="478"/>
          <ac:graphicFrameMkLst>
            <pc:docMk/>
            <pc:sldMk cId="3704589683" sldId="445"/>
            <ac:graphicFrameMk id="6" creationId="{1AB1F9B1-9672-9CC8-AD62-448430DA87EB}"/>
          </ac:graphicFrameMkLst>
        </pc:graphicFrameChg>
        <pc:graphicFrameChg chg="add mod">
          <ac:chgData name="Matthieu De Mari" userId="dfb708c9-d8dc-439f-9a3b-c772bf4a311c" providerId="ADAL" clId="{556C7E6E-9ED7-4F9D-9E55-43EB46A53FAD}" dt="2023-02-10T06:16:30.118" v="10229"/>
          <ac:graphicFrameMkLst>
            <pc:docMk/>
            <pc:sldMk cId="3704589683" sldId="445"/>
            <ac:graphicFrameMk id="7" creationId="{AA01DEF7-BAD1-5126-F3F9-CC653E2AD3CF}"/>
          </ac:graphicFrameMkLst>
        </pc:graphicFrameChg>
        <pc:graphicFrameChg chg="add mod modGraphic">
          <ac:chgData name="Matthieu De Mari" userId="dfb708c9-d8dc-439f-9a3b-c772bf4a311c" providerId="ADAL" clId="{556C7E6E-9ED7-4F9D-9E55-43EB46A53FAD}" dt="2023-02-10T06:17:43.904" v="10256" actId="207"/>
          <ac:graphicFrameMkLst>
            <pc:docMk/>
            <pc:sldMk cId="3704589683" sldId="445"/>
            <ac:graphicFrameMk id="11" creationId="{F7B6D6C6-80E7-A027-37AD-DE27D26A8E18}"/>
          </ac:graphicFrameMkLst>
        </pc:graphicFrameChg>
        <pc:graphicFrameChg chg="add mod modGraphic">
          <ac:chgData name="Matthieu De Mari" userId="dfb708c9-d8dc-439f-9a3b-c772bf4a311c" providerId="ADAL" clId="{556C7E6E-9ED7-4F9D-9E55-43EB46A53FAD}" dt="2023-02-10T06:18:17.492" v="10270" actId="1076"/>
          <ac:graphicFrameMkLst>
            <pc:docMk/>
            <pc:sldMk cId="3704589683" sldId="445"/>
            <ac:graphicFrameMk id="14" creationId="{B869EF30-F822-2DB5-9691-D0C26A749148}"/>
          </ac:graphicFrameMkLst>
        </pc:graphicFrameChg>
        <pc:cxnChg chg="add mod">
          <ac:chgData name="Matthieu De Mari" userId="dfb708c9-d8dc-439f-9a3b-c772bf4a311c" providerId="ADAL" clId="{556C7E6E-9ED7-4F9D-9E55-43EB46A53FAD}" dt="2023-02-10T06:16:30.118" v="10229"/>
          <ac:cxnSpMkLst>
            <pc:docMk/>
            <pc:sldMk cId="3704589683" sldId="445"/>
            <ac:cxnSpMk id="13" creationId="{6AF86042-EA5D-5C38-9DDF-963CCA802465}"/>
          </ac:cxnSpMkLst>
        </pc:cxnChg>
      </pc:sldChg>
      <pc:sldChg chg="addSp modSp add mod">
        <pc:chgData name="Matthieu De Mari" userId="dfb708c9-d8dc-439f-9a3b-c772bf4a311c" providerId="ADAL" clId="{556C7E6E-9ED7-4F9D-9E55-43EB46A53FAD}" dt="2023-02-10T06:40:56.656" v="11784" actId="20577"/>
        <pc:sldMkLst>
          <pc:docMk/>
          <pc:sldMk cId="4012782326" sldId="446"/>
        </pc:sldMkLst>
        <pc:spChg chg="mod">
          <ac:chgData name="Matthieu De Mari" userId="dfb708c9-d8dc-439f-9a3b-c772bf4a311c" providerId="ADAL" clId="{556C7E6E-9ED7-4F9D-9E55-43EB46A53FAD}" dt="2023-02-10T06:17:19.598" v="10249" actId="20577"/>
          <ac:spMkLst>
            <pc:docMk/>
            <pc:sldMk cId="4012782326" sldId="446"/>
            <ac:spMk id="2" creationId="{F74A37E7-1372-A069-FCEE-59F2F7A5F9BB}"/>
          </ac:spMkLst>
        </pc:spChg>
        <pc:spChg chg="add mod">
          <ac:chgData name="Matthieu De Mari" userId="dfb708c9-d8dc-439f-9a3b-c772bf4a311c" providerId="ADAL" clId="{556C7E6E-9ED7-4F9D-9E55-43EB46A53FAD}" dt="2023-02-10T06:40:56.656" v="11784" actId="20577"/>
          <ac:spMkLst>
            <pc:docMk/>
            <pc:sldMk cId="4012782326" sldId="446"/>
            <ac:spMk id="3" creationId="{57AD35A6-31E7-AA73-88BF-29D96D8ED8EC}"/>
          </ac:spMkLst>
        </pc:spChg>
        <pc:graphicFrameChg chg="modGraphic">
          <ac:chgData name="Matthieu De Mari" userId="dfb708c9-d8dc-439f-9a3b-c772bf4a311c" providerId="ADAL" clId="{556C7E6E-9ED7-4F9D-9E55-43EB46A53FAD}" dt="2023-02-10T06:24:10.121" v="10785" actId="207"/>
          <ac:graphicFrameMkLst>
            <pc:docMk/>
            <pc:sldMk cId="4012782326" sldId="446"/>
            <ac:graphicFrameMk id="6" creationId="{1AB1F9B1-9672-9CC8-AD62-448430DA87EB}"/>
          </ac:graphicFrameMkLst>
        </pc:graphicFrameChg>
        <pc:graphicFrameChg chg="modGraphic">
          <ac:chgData name="Matthieu De Mari" userId="dfb708c9-d8dc-439f-9a3b-c772bf4a311c" providerId="ADAL" clId="{556C7E6E-9ED7-4F9D-9E55-43EB46A53FAD}" dt="2023-02-10T06:40:47.092" v="11782" actId="207"/>
          <ac:graphicFrameMkLst>
            <pc:docMk/>
            <pc:sldMk cId="4012782326" sldId="446"/>
            <ac:graphicFrameMk id="11" creationId="{F7B6D6C6-80E7-A027-37AD-DE27D26A8E18}"/>
          </ac:graphicFrameMkLst>
        </pc:graphicFrameChg>
      </pc:sldChg>
      <pc:sldChg chg="modSp add mod">
        <pc:chgData name="Matthieu De Mari" userId="dfb708c9-d8dc-439f-9a3b-c772bf4a311c" providerId="ADAL" clId="{556C7E6E-9ED7-4F9D-9E55-43EB46A53FAD}" dt="2023-02-10T06:33:47.176" v="11430" actId="114"/>
        <pc:sldMkLst>
          <pc:docMk/>
          <pc:sldMk cId="3712174790" sldId="447"/>
        </pc:sldMkLst>
        <pc:spChg chg="mod">
          <ac:chgData name="Matthieu De Mari" userId="dfb708c9-d8dc-439f-9a3b-c772bf4a311c" providerId="ADAL" clId="{556C7E6E-9ED7-4F9D-9E55-43EB46A53FAD}" dt="2023-02-10T06:21:08.199" v="10525" actId="20577"/>
          <ac:spMkLst>
            <pc:docMk/>
            <pc:sldMk cId="3712174790" sldId="447"/>
            <ac:spMk id="2" creationId="{F74A37E7-1372-A069-FCEE-59F2F7A5F9BB}"/>
          </ac:spMkLst>
        </pc:spChg>
        <pc:spChg chg="mod">
          <ac:chgData name="Matthieu De Mari" userId="dfb708c9-d8dc-439f-9a3b-c772bf4a311c" providerId="ADAL" clId="{556C7E6E-9ED7-4F9D-9E55-43EB46A53FAD}" dt="2023-02-10T06:33:47.176" v="11430" actId="114"/>
          <ac:spMkLst>
            <pc:docMk/>
            <pc:sldMk cId="3712174790" sldId="447"/>
            <ac:spMk id="3" creationId="{922378FA-2B31-93D8-0B74-E4CFBE58773B}"/>
          </ac:spMkLst>
        </pc:spChg>
      </pc:sldChg>
      <pc:sldChg chg="addSp modSp add mod">
        <pc:chgData name="Matthieu De Mari" userId="dfb708c9-d8dc-439f-9a3b-c772bf4a311c" providerId="ADAL" clId="{556C7E6E-9ED7-4F9D-9E55-43EB46A53FAD}" dt="2023-02-10T06:41:23.205" v="11800" actId="20577"/>
        <pc:sldMkLst>
          <pc:docMk/>
          <pc:sldMk cId="3758881342" sldId="448"/>
        </pc:sldMkLst>
        <pc:spChg chg="add mod">
          <ac:chgData name="Matthieu De Mari" userId="dfb708c9-d8dc-439f-9a3b-c772bf4a311c" providerId="ADAL" clId="{556C7E6E-9ED7-4F9D-9E55-43EB46A53FAD}" dt="2023-02-10T06:41:23.205" v="11800" actId="20577"/>
          <ac:spMkLst>
            <pc:docMk/>
            <pc:sldMk cId="3758881342" sldId="448"/>
            <ac:spMk id="3" creationId="{E390C78E-0EBB-A564-E085-2D1F4D50018A}"/>
          </ac:spMkLst>
        </pc:spChg>
        <pc:graphicFrameChg chg="modGraphic">
          <ac:chgData name="Matthieu De Mari" userId="dfb708c9-d8dc-439f-9a3b-c772bf4a311c" providerId="ADAL" clId="{556C7E6E-9ED7-4F9D-9E55-43EB46A53FAD}" dt="2023-02-10T06:41:07.010" v="11785" actId="207"/>
          <ac:graphicFrameMkLst>
            <pc:docMk/>
            <pc:sldMk cId="3758881342" sldId="448"/>
            <ac:graphicFrameMk id="11" creationId="{F7B6D6C6-80E7-A027-37AD-DE27D26A8E18}"/>
          </ac:graphicFrameMkLst>
        </pc:graphicFrameChg>
        <pc:graphicFrameChg chg="modGraphic">
          <ac:chgData name="Matthieu De Mari" userId="dfb708c9-d8dc-439f-9a3b-c772bf4a311c" providerId="ADAL" clId="{556C7E6E-9ED7-4F9D-9E55-43EB46A53FAD}" dt="2023-02-10T06:18:42.214" v="10279" actId="207"/>
          <ac:graphicFrameMkLst>
            <pc:docMk/>
            <pc:sldMk cId="3758881342" sldId="448"/>
            <ac:graphicFrameMk id="14" creationId="{B869EF30-F822-2DB5-9691-D0C26A749148}"/>
          </ac:graphicFrameMkLst>
        </pc:graphicFrameChg>
      </pc:sldChg>
      <pc:sldChg chg="addSp modSp new mod modClrScheme chgLayout">
        <pc:chgData name="Matthieu De Mari" userId="dfb708c9-d8dc-439f-9a3b-c772bf4a311c" providerId="ADAL" clId="{556C7E6E-9ED7-4F9D-9E55-43EB46A53FAD}" dt="2023-02-10T06:37:19.905" v="11730" actId="20577"/>
        <pc:sldMkLst>
          <pc:docMk/>
          <pc:sldMk cId="800668097" sldId="449"/>
        </pc:sldMkLst>
        <pc:spChg chg="mod ord">
          <ac:chgData name="Matthieu De Mari" userId="dfb708c9-d8dc-439f-9a3b-c772bf4a311c" providerId="ADAL" clId="{556C7E6E-9ED7-4F9D-9E55-43EB46A53FAD}" dt="2023-02-10T06:37:14.916" v="11722" actId="20577"/>
          <ac:spMkLst>
            <pc:docMk/>
            <pc:sldMk cId="800668097" sldId="449"/>
            <ac:spMk id="2" creationId="{8CCB7672-0320-7CBC-593E-0A204ADAD849}"/>
          </ac:spMkLst>
        </pc:spChg>
        <pc:spChg chg="mod ord">
          <ac:chgData name="Matthieu De Mari" userId="dfb708c9-d8dc-439f-9a3b-c772bf4a311c" providerId="ADAL" clId="{556C7E6E-9ED7-4F9D-9E55-43EB46A53FAD}" dt="2023-02-10T06:37:19.905" v="11730" actId="20577"/>
          <ac:spMkLst>
            <pc:docMk/>
            <pc:sldMk cId="800668097" sldId="449"/>
            <ac:spMk id="3" creationId="{5586F4A0-31BD-25C3-7687-B096DA8695AD}"/>
          </ac:spMkLst>
        </pc:spChg>
        <pc:spChg chg="add mod ord">
          <ac:chgData name="Matthieu De Mari" userId="dfb708c9-d8dc-439f-9a3b-c772bf4a311c" providerId="ADAL" clId="{556C7E6E-9ED7-4F9D-9E55-43EB46A53FAD}" dt="2023-02-10T06:33:09.001" v="11356" actId="20577"/>
          <ac:spMkLst>
            <pc:docMk/>
            <pc:sldMk cId="800668097" sldId="449"/>
            <ac:spMk id="4" creationId="{C4B6875B-58E7-6C60-4459-8077EA91B7F8}"/>
          </ac:spMkLst>
        </pc:spChg>
      </pc:sldChg>
      <pc:sldChg chg="addSp delSp modSp add mod">
        <pc:chgData name="Matthieu De Mari" userId="dfb708c9-d8dc-439f-9a3b-c772bf4a311c" providerId="ADAL" clId="{556C7E6E-9ED7-4F9D-9E55-43EB46A53FAD}" dt="2023-02-10T06:36:58.280" v="11714" actId="14100"/>
        <pc:sldMkLst>
          <pc:docMk/>
          <pc:sldMk cId="3649117414" sldId="450"/>
        </pc:sldMkLst>
        <pc:spChg chg="del">
          <ac:chgData name="Matthieu De Mari" userId="dfb708c9-d8dc-439f-9a3b-c772bf4a311c" providerId="ADAL" clId="{556C7E6E-9ED7-4F9D-9E55-43EB46A53FAD}" dt="2023-02-10T06:33:55.344" v="11432" actId="478"/>
          <ac:spMkLst>
            <pc:docMk/>
            <pc:sldMk cId="3649117414" sldId="450"/>
            <ac:spMk id="3" creationId="{E390C78E-0EBB-A564-E085-2D1F4D50018A}"/>
          </ac:spMkLst>
        </pc:spChg>
        <pc:spChg chg="add del mod">
          <ac:chgData name="Matthieu De Mari" userId="dfb708c9-d8dc-439f-9a3b-c772bf4a311c" providerId="ADAL" clId="{556C7E6E-9ED7-4F9D-9E55-43EB46A53FAD}" dt="2023-02-10T06:34:00.179" v="11435" actId="478"/>
          <ac:spMkLst>
            <pc:docMk/>
            <pc:sldMk cId="3649117414" sldId="450"/>
            <ac:spMk id="5" creationId="{B1824B42-4B50-5EFA-8FAE-6D7096191C54}"/>
          </ac:spMkLst>
        </pc:spChg>
        <pc:spChg chg="add mod">
          <ac:chgData name="Matthieu De Mari" userId="dfb708c9-d8dc-439f-9a3b-c772bf4a311c" providerId="ADAL" clId="{556C7E6E-9ED7-4F9D-9E55-43EB46A53FAD}" dt="2023-02-10T06:36:09.625" v="11702" actId="114"/>
          <ac:spMkLst>
            <pc:docMk/>
            <pc:sldMk cId="3649117414" sldId="450"/>
            <ac:spMk id="6" creationId="{FD6212AA-6432-0630-F85C-EF8C46DBB1FB}"/>
          </ac:spMkLst>
        </pc:spChg>
        <pc:spChg chg="del">
          <ac:chgData name="Matthieu De Mari" userId="dfb708c9-d8dc-439f-9a3b-c772bf4a311c" providerId="ADAL" clId="{556C7E6E-9ED7-4F9D-9E55-43EB46A53FAD}" dt="2023-02-10T06:34:02.317" v="11436" actId="478"/>
          <ac:spMkLst>
            <pc:docMk/>
            <pc:sldMk cId="3649117414" sldId="450"/>
            <ac:spMk id="8" creationId="{E5D44913-96A5-4373-9222-42AADA4593DF}"/>
          </ac:spMkLst>
        </pc:spChg>
        <pc:spChg chg="del">
          <ac:chgData name="Matthieu De Mari" userId="dfb708c9-d8dc-439f-9a3b-c772bf4a311c" providerId="ADAL" clId="{556C7E6E-9ED7-4F9D-9E55-43EB46A53FAD}" dt="2023-02-10T06:34:02.317" v="11436" actId="478"/>
          <ac:spMkLst>
            <pc:docMk/>
            <pc:sldMk cId="3649117414" sldId="450"/>
            <ac:spMk id="9" creationId="{08D53F16-4E69-AF51-5C72-B5B80B3FCC96}"/>
          </ac:spMkLst>
        </pc:spChg>
        <pc:spChg chg="del">
          <ac:chgData name="Matthieu De Mari" userId="dfb708c9-d8dc-439f-9a3b-c772bf4a311c" providerId="ADAL" clId="{556C7E6E-9ED7-4F9D-9E55-43EB46A53FAD}" dt="2023-02-10T06:34:02.317" v="11436" actId="478"/>
          <ac:spMkLst>
            <pc:docMk/>
            <pc:sldMk cId="3649117414" sldId="450"/>
            <ac:spMk id="10" creationId="{350494FE-F9BA-2B94-DDD0-E6E4C8CAFB19}"/>
          </ac:spMkLst>
        </pc:spChg>
        <pc:spChg chg="del">
          <ac:chgData name="Matthieu De Mari" userId="dfb708c9-d8dc-439f-9a3b-c772bf4a311c" providerId="ADAL" clId="{556C7E6E-9ED7-4F9D-9E55-43EB46A53FAD}" dt="2023-02-10T06:34:02.317" v="11436" actId="478"/>
          <ac:spMkLst>
            <pc:docMk/>
            <pc:sldMk cId="3649117414" sldId="450"/>
            <ac:spMk id="12" creationId="{75EAE59E-582C-0F4A-FA88-D19B0F3DEEA4}"/>
          </ac:spMkLst>
        </pc:spChg>
        <pc:spChg chg="add mod">
          <ac:chgData name="Matthieu De Mari" userId="dfb708c9-d8dc-439f-9a3b-c772bf4a311c" providerId="ADAL" clId="{556C7E6E-9ED7-4F9D-9E55-43EB46A53FAD}" dt="2023-02-10T06:36:58.280" v="11714" actId="14100"/>
          <ac:spMkLst>
            <pc:docMk/>
            <pc:sldMk cId="3649117414" sldId="450"/>
            <ac:spMk id="17" creationId="{E8E6D32D-1C4B-1C81-ABBE-847D5DE9BF3E}"/>
          </ac:spMkLst>
        </pc:spChg>
        <pc:graphicFrameChg chg="del">
          <ac:chgData name="Matthieu De Mari" userId="dfb708c9-d8dc-439f-9a3b-c772bf4a311c" providerId="ADAL" clId="{556C7E6E-9ED7-4F9D-9E55-43EB46A53FAD}" dt="2023-02-10T06:34:02.317" v="11436" actId="478"/>
          <ac:graphicFrameMkLst>
            <pc:docMk/>
            <pc:sldMk cId="3649117414" sldId="450"/>
            <ac:graphicFrameMk id="7" creationId="{AA01DEF7-BAD1-5126-F3F9-CC653E2AD3CF}"/>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1" creationId="{F7B6D6C6-80E7-A027-37AD-DE27D26A8E18}"/>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4" creationId="{B869EF30-F822-2DB5-9691-D0C26A749148}"/>
          </ac:graphicFrameMkLst>
        </pc:graphicFrameChg>
        <pc:picChg chg="add mod">
          <ac:chgData name="Matthieu De Mari" userId="dfb708c9-d8dc-439f-9a3b-c772bf4a311c" providerId="ADAL" clId="{556C7E6E-9ED7-4F9D-9E55-43EB46A53FAD}" dt="2023-02-10T06:34:56.659" v="11440" actId="14100"/>
          <ac:picMkLst>
            <pc:docMk/>
            <pc:sldMk cId="3649117414" sldId="450"/>
            <ac:picMk id="16" creationId="{D646269D-2671-04C0-CA75-CF731B68BBC3}"/>
          </ac:picMkLst>
        </pc:picChg>
        <pc:cxnChg chg="del">
          <ac:chgData name="Matthieu De Mari" userId="dfb708c9-d8dc-439f-9a3b-c772bf4a311c" providerId="ADAL" clId="{556C7E6E-9ED7-4F9D-9E55-43EB46A53FAD}" dt="2023-02-10T06:34:02.317" v="11436" actId="478"/>
          <ac:cxnSpMkLst>
            <pc:docMk/>
            <pc:sldMk cId="3649117414" sldId="450"/>
            <ac:cxnSpMk id="13" creationId="{6AF86042-EA5D-5C38-9DDF-963CCA802465}"/>
          </ac:cxnSpMkLst>
        </pc:cxnChg>
      </pc:sldChg>
      <pc:sldChg chg="addSp delSp modSp add mod">
        <pc:chgData name="Matthieu De Mari" userId="dfb708c9-d8dc-439f-9a3b-c772bf4a311c" providerId="ADAL" clId="{556C7E6E-9ED7-4F9D-9E55-43EB46A53FAD}" dt="2023-02-10T06:52:11.620" v="11855" actId="207"/>
        <pc:sldMkLst>
          <pc:docMk/>
          <pc:sldMk cId="218656728" sldId="451"/>
        </pc:sldMkLst>
        <pc:spChg chg="del">
          <ac:chgData name="Matthieu De Mari" userId="dfb708c9-d8dc-439f-9a3b-c772bf4a311c" providerId="ADAL" clId="{556C7E6E-9ED7-4F9D-9E55-43EB46A53FAD}" dt="2023-02-10T06:36:39.464" v="11707" actId="478"/>
          <ac:spMkLst>
            <pc:docMk/>
            <pc:sldMk cId="218656728" sldId="451"/>
            <ac:spMk id="6" creationId="{FD6212AA-6432-0630-F85C-EF8C46DBB1FB}"/>
          </ac:spMkLst>
        </pc:spChg>
        <pc:spChg chg="add del mod">
          <ac:chgData name="Matthieu De Mari" userId="dfb708c9-d8dc-439f-9a3b-c772bf4a311c" providerId="ADAL" clId="{556C7E6E-9ED7-4F9D-9E55-43EB46A53FAD}" dt="2023-02-10T06:36:40.154" v="11708" actId="478"/>
          <ac:spMkLst>
            <pc:docMk/>
            <pc:sldMk cId="218656728" sldId="451"/>
            <ac:spMk id="7" creationId="{643A3E5F-A833-0FD2-E74E-CBA50FD8BC49}"/>
          </ac:spMkLst>
        </pc:spChg>
        <pc:spChg chg="add mod">
          <ac:chgData name="Matthieu De Mari" userId="dfb708c9-d8dc-439f-9a3b-c772bf4a311c" providerId="ADAL" clId="{556C7E6E-9ED7-4F9D-9E55-43EB46A53FAD}" dt="2023-02-10T06:52:11.620" v="11855" actId="207"/>
          <ac:spMkLst>
            <pc:docMk/>
            <pc:sldMk cId="218656728" sldId="451"/>
            <ac:spMk id="8" creationId="{85ABB89A-E089-1F03-9031-00DA1035B970}"/>
          </ac:spMkLst>
        </pc:spChg>
        <pc:picChg chg="add mod">
          <ac:chgData name="Matthieu De Mari" userId="dfb708c9-d8dc-439f-9a3b-c772bf4a311c" providerId="ADAL" clId="{556C7E6E-9ED7-4F9D-9E55-43EB46A53FAD}" dt="2023-02-10T06:51:10.282" v="11812" actId="1076"/>
          <ac:picMkLst>
            <pc:docMk/>
            <pc:sldMk cId="218656728" sldId="451"/>
            <ac:picMk id="4" creationId="{D988C47D-701E-7704-7AE2-E815444F26AF}"/>
          </ac:picMkLst>
        </pc:picChg>
        <pc:picChg chg="del">
          <ac:chgData name="Matthieu De Mari" userId="dfb708c9-d8dc-439f-9a3b-c772bf4a311c" providerId="ADAL" clId="{556C7E6E-9ED7-4F9D-9E55-43EB46A53FAD}" dt="2023-02-10T06:36:15.921" v="11704" actId="478"/>
          <ac:picMkLst>
            <pc:docMk/>
            <pc:sldMk cId="218656728" sldId="451"/>
            <ac:picMk id="16" creationId="{D646269D-2671-04C0-CA75-CF731B68BBC3}"/>
          </ac:picMkLst>
        </pc:picChg>
      </pc:sldChg>
      <pc:sldChg chg="modSp add mod">
        <pc:chgData name="Matthieu De Mari" userId="dfb708c9-d8dc-439f-9a3b-c772bf4a311c" providerId="ADAL" clId="{556C7E6E-9ED7-4F9D-9E55-43EB46A53FAD}" dt="2023-02-10T06:53:53.008" v="11871" actId="20577"/>
        <pc:sldMkLst>
          <pc:docMk/>
          <pc:sldMk cId="2925855695" sldId="452"/>
        </pc:sldMkLst>
        <pc:spChg chg="mod">
          <ac:chgData name="Matthieu De Mari" userId="dfb708c9-d8dc-439f-9a3b-c772bf4a311c" providerId="ADAL" clId="{556C7E6E-9ED7-4F9D-9E55-43EB46A53FAD}" dt="2023-02-10T06:53:43.955" v="11858" actId="20577"/>
          <ac:spMkLst>
            <pc:docMk/>
            <pc:sldMk cId="2925855695" sldId="452"/>
            <ac:spMk id="3" creationId="{5586F4A0-31BD-25C3-7687-B096DA8695AD}"/>
          </ac:spMkLst>
        </pc:spChg>
        <pc:spChg chg="mod">
          <ac:chgData name="Matthieu De Mari" userId="dfb708c9-d8dc-439f-9a3b-c772bf4a311c" providerId="ADAL" clId="{556C7E6E-9ED7-4F9D-9E55-43EB46A53FAD}" dt="2023-02-10T06:53:53.008" v="11871" actId="20577"/>
          <ac:spMkLst>
            <pc:docMk/>
            <pc:sldMk cId="2925855695" sldId="452"/>
            <ac:spMk id="4" creationId="{C4B6875B-58E7-6C60-4459-8077EA91B7F8}"/>
          </ac:spMkLst>
        </pc:spChg>
      </pc:sldChg>
      <pc:sldChg chg="addSp modSp add mod">
        <pc:chgData name="Matthieu De Mari" userId="dfb708c9-d8dc-439f-9a3b-c772bf4a311c" providerId="ADAL" clId="{556C7E6E-9ED7-4F9D-9E55-43EB46A53FAD}" dt="2023-02-10T07:24:09.612" v="13922" actId="20577"/>
        <pc:sldMkLst>
          <pc:docMk/>
          <pc:sldMk cId="423807732" sldId="453"/>
        </pc:sldMkLst>
        <pc:spChg chg="add mod">
          <ac:chgData name="Matthieu De Mari" userId="dfb708c9-d8dc-439f-9a3b-c772bf4a311c" providerId="ADAL" clId="{556C7E6E-9ED7-4F9D-9E55-43EB46A53FAD}" dt="2023-02-10T06:59:02.428" v="12120" actId="1076"/>
          <ac:spMkLst>
            <pc:docMk/>
            <pc:sldMk cId="423807732" sldId="453"/>
            <ac:spMk id="3" creationId="{FFE76459-3FF9-8D67-834F-5E9091A1412A}"/>
          </ac:spMkLst>
        </pc:spChg>
        <pc:spChg chg="mod">
          <ac:chgData name="Matthieu De Mari" userId="dfb708c9-d8dc-439f-9a3b-c772bf4a311c" providerId="ADAL" clId="{556C7E6E-9ED7-4F9D-9E55-43EB46A53FAD}" dt="2023-02-10T07:24:09.612" v="13922" actId="20577"/>
          <ac:spMkLst>
            <pc:docMk/>
            <pc:sldMk cId="423807732" sldId="453"/>
            <ac:spMk id="4" creationId="{CC2FBEC1-65A9-2CDC-8F3D-81E29687F927}"/>
          </ac:spMkLst>
        </pc:spChg>
        <pc:spChg chg="add mod">
          <ac:chgData name="Matthieu De Mari" userId="dfb708c9-d8dc-439f-9a3b-c772bf4a311c" providerId="ADAL" clId="{556C7E6E-9ED7-4F9D-9E55-43EB46A53FAD}" dt="2023-02-10T07:00:21.317" v="12233" actId="14100"/>
          <ac:spMkLst>
            <pc:docMk/>
            <pc:sldMk cId="423807732" sldId="453"/>
            <ac:spMk id="6" creationId="{8B0AC34D-CEB7-6A76-0D3A-DA43132321DA}"/>
          </ac:spMkLst>
        </pc:spChg>
      </pc:sldChg>
      <pc:sldChg chg="addSp delSp modSp add mod chgLayout">
        <pc:chgData name="Matthieu De Mari" userId="dfb708c9-d8dc-439f-9a3b-c772bf4a311c" providerId="ADAL" clId="{556C7E6E-9ED7-4F9D-9E55-43EB46A53FAD}" dt="2023-02-10T07:25:46.924" v="14002" actId="20577"/>
        <pc:sldMkLst>
          <pc:docMk/>
          <pc:sldMk cId="247058976" sldId="454"/>
        </pc:sldMkLst>
        <pc:spChg chg="mod ord">
          <ac:chgData name="Matthieu De Mari" userId="dfb708c9-d8dc-439f-9a3b-c772bf4a311c" providerId="ADAL" clId="{556C7E6E-9ED7-4F9D-9E55-43EB46A53FAD}" dt="2023-02-10T07:01:18.073" v="12238" actId="700"/>
          <ac:spMkLst>
            <pc:docMk/>
            <pc:sldMk cId="247058976" sldId="454"/>
            <ac:spMk id="2" creationId="{31FE47DB-F37F-76C5-4521-3702447EA589}"/>
          </ac:spMkLst>
        </pc:spChg>
        <pc:spChg chg="add mod ord">
          <ac:chgData name="Matthieu De Mari" userId="dfb708c9-d8dc-439f-9a3b-c772bf4a311c" providerId="ADAL" clId="{556C7E6E-9ED7-4F9D-9E55-43EB46A53FAD}" dt="2023-02-10T07:25:46.924" v="14002" actId="20577"/>
          <ac:spMkLst>
            <pc:docMk/>
            <pc:sldMk cId="247058976" sldId="454"/>
            <ac:spMk id="6" creationId="{AB0BFB5C-A7AC-E0B5-C929-3FDCA3E21790}"/>
          </ac:spMkLst>
        </pc:spChg>
        <pc:picChg chg="add mod">
          <ac:chgData name="Matthieu De Mari" userId="dfb708c9-d8dc-439f-9a3b-c772bf4a311c" providerId="ADAL" clId="{556C7E6E-9ED7-4F9D-9E55-43EB46A53FAD}" dt="2023-02-10T07:01:15.268" v="12237" actId="1076"/>
          <ac:picMkLst>
            <pc:docMk/>
            <pc:sldMk cId="247058976" sldId="454"/>
            <ac:picMk id="4" creationId="{9A25D395-51AA-2B42-F01D-F4913B67815D}"/>
          </ac:picMkLst>
        </pc:picChg>
        <pc:picChg chg="del">
          <ac:chgData name="Matthieu De Mari" userId="dfb708c9-d8dc-439f-9a3b-c772bf4a311c" providerId="ADAL" clId="{556C7E6E-9ED7-4F9D-9E55-43EB46A53FAD}" dt="2023-02-10T07:01:11.525" v="12235" actId="478"/>
          <ac:picMkLst>
            <pc:docMk/>
            <pc:sldMk cId="247058976" sldId="454"/>
            <ac:picMk id="5" creationId="{F0079DF4-9ADD-055D-9315-6EE2E19D6DFD}"/>
          </ac:picMkLst>
        </pc:picChg>
      </pc:sldChg>
      <pc:sldChg chg="addSp modSp new mod">
        <pc:chgData name="Matthieu De Mari" userId="dfb708c9-d8dc-439f-9a3b-c772bf4a311c" providerId="ADAL" clId="{556C7E6E-9ED7-4F9D-9E55-43EB46A53FAD}" dt="2023-02-10T07:25:59.909" v="14016" actId="20577"/>
        <pc:sldMkLst>
          <pc:docMk/>
          <pc:sldMk cId="241415620" sldId="455"/>
        </pc:sldMkLst>
        <pc:spChg chg="mod">
          <ac:chgData name="Matthieu De Mari" userId="dfb708c9-d8dc-439f-9a3b-c772bf4a311c" providerId="ADAL" clId="{556C7E6E-9ED7-4F9D-9E55-43EB46A53FAD}" dt="2023-02-10T07:02:14.772" v="12340" actId="20577"/>
          <ac:spMkLst>
            <pc:docMk/>
            <pc:sldMk cId="241415620" sldId="455"/>
            <ac:spMk id="2" creationId="{72FFA293-6072-E72C-5191-73E93EBFD3E1}"/>
          </ac:spMkLst>
        </pc:spChg>
        <pc:spChg chg="mod">
          <ac:chgData name="Matthieu De Mari" userId="dfb708c9-d8dc-439f-9a3b-c772bf4a311c" providerId="ADAL" clId="{556C7E6E-9ED7-4F9D-9E55-43EB46A53FAD}" dt="2023-02-10T07:25:59.909" v="14016" actId="20577"/>
          <ac:spMkLst>
            <pc:docMk/>
            <pc:sldMk cId="241415620" sldId="455"/>
            <ac:spMk id="3" creationId="{2175BBF9-2B9D-B6B6-5581-38942EDE386C}"/>
          </ac:spMkLst>
        </pc:spChg>
        <pc:spChg chg="add mod">
          <ac:chgData name="Matthieu De Mari" userId="dfb708c9-d8dc-439f-9a3b-c772bf4a311c" providerId="ADAL" clId="{556C7E6E-9ED7-4F9D-9E55-43EB46A53FAD}" dt="2023-02-10T07:03:49.503" v="12452" actId="14100"/>
          <ac:spMkLst>
            <pc:docMk/>
            <pc:sldMk cId="241415620" sldId="455"/>
            <ac:spMk id="6" creationId="{A034C048-04F6-E33B-D1B6-11C4870DDC7C}"/>
          </ac:spMkLst>
        </pc:spChg>
        <pc:picChg chg="add mod">
          <ac:chgData name="Matthieu De Mari" userId="dfb708c9-d8dc-439f-9a3b-c772bf4a311c" providerId="ADAL" clId="{556C7E6E-9ED7-4F9D-9E55-43EB46A53FAD}" dt="2023-02-10T07:02:56.963" v="12414" actId="1076"/>
          <ac:picMkLst>
            <pc:docMk/>
            <pc:sldMk cId="241415620" sldId="455"/>
            <ac:picMk id="5" creationId="{92C3BE2A-2E35-B344-E75F-303E430A6BF7}"/>
          </ac:picMkLst>
        </pc:picChg>
      </pc:sldChg>
      <pc:sldChg chg="addSp modSp add mod">
        <pc:chgData name="Matthieu De Mari" userId="dfb708c9-d8dc-439f-9a3b-c772bf4a311c" providerId="ADAL" clId="{556C7E6E-9ED7-4F9D-9E55-43EB46A53FAD}" dt="2023-02-10T07:05:08.432" v="12659" actId="113"/>
        <pc:sldMkLst>
          <pc:docMk/>
          <pc:sldMk cId="1725213262" sldId="456"/>
        </pc:sldMkLst>
        <pc:spChg chg="mod">
          <ac:chgData name="Matthieu De Mari" userId="dfb708c9-d8dc-439f-9a3b-c772bf4a311c" providerId="ADAL" clId="{556C7E6E-9ED7-4F9D-9E55-43EB46A53FAD}" dt="2023-02-10T07:05:08.432" v="12659" actId="113"/>
          <ac:spMkLst>
            <pc:docMk/>
            <pc:sldMk cId="1725213262" sldId="456"/>
            <ac:spMk id="3" creationId="{2175BBF9-2B9D-B6B6-5581-38942EDE386C}"/>
          </ac:spMkLst>
        </pc:spChg>
        <pc:spChg chg="add mod">
          <ac:chgData name="Matthieu De Mari" userId="dfb708c9-d8dc-439f-9a3b-c772bf4a311c" providerId="ADAL" clId="{556C7E6E-9ED7-4F9D-9E55-43EB46A53FAD}" dt="2023-02-10T07:04:53.983" v="12648" actId="14100"/>
          <ac:spMkLst>
            <pc:docMk/>
            <pc:sldMk cId="1725213262" sldId="456"/>
            <ac:spMk id="4" creationId="{00B38CB5-45AC-45E1-AA60-51397435DBDA}"/>
          </ac:spMkLst>
        </pc:spChg>
      </pc:sldChg>
      <pc:sldChg chg="addSp delSp modSp add mod modClrScheme chgLayout">
        <pc:chgData name="Matthieu De Mari" userId="dfb708c9-d8dc-439f-9a3b-c772bf4a311c" providerId="ADAL" clId="{556C7E6E-9ED7-4F9D-9E55-43EB46A53FAD}" dt="2023-02-10T07:26:29.168" v="14033" actId="1076"/>
        <pc:sldMkLst>
          <pc:docMk/>
          <pc:sldMk cId="2546894068" sldId="457"/>
        </pc:sldMkLst>
        <pc:spChg chg="mod ord">
          <ac:chgData name="Matthieu De Mari" userId="dfb708c9-d8dc-439f-9a3b-c772bf4a311c" providerId="ADAL" clId="{556C7E6E-9ED7-4F9D-9E55-43EB46A53FAD}" dt="2023-02-10T07:06:32.827" v="12790" actId="700"/>
          <ac:spMkLst>
            <pc:docMk/>
            <pc:sldMk cId="2546894068" sldId="457"/>
            <ac:spMk id="2" creationId="{72FFA293-6072-E72C-5191-73E93EBFD3E1}"/>
          </ac:spMkLst>
        </pc:spChg>
        <pc:spChg chg="mod ord">
          <ac:chgData name="Matthieu De Mari" userId="dfb708c9-d8dc-439f-9a3b-c772bf4a311c" providerId="ADAL" clId="{556C7E6E-9ED7-4F9D-9E55-43EB46A53FAD}" dt="2023-02-10T07:26:25.107" v="14032" actId="20577"/>
          <ac:spMkLst>
            <pc:docMk/>
            <pc:sldMk cId="2546894068" sldId="457"/>
            <ac:spMk id="3" creationId="{2175BBF9-2B9D-B6B6-5581-38942EDE386C}"/>
          </ac:spMkLst>
        </pc:spChg>
        <pc:spChg chg="del">
          <ac:chgData name="Matthieu De Mari" userId="dfb708c9-d8dc-439f-9a3b-c772bf4a311c" providerId="ADAL" clId="{556C7E6E-9ED7-4F9D-9E55-43EB46A53FAD}" dt="2023-02-10T07:05:17.990" v="12662" actId="478"/>
          <ac:spMkLst>
            <pc:docMk/>
            <pc:sldMk cId="2546894068" sldId="457"/>
            <ac:spMk id="4" creationId="{00B38CB5-45AC-45E1-AA60-51397435DBDA}"/>
          </ac:spMkLst>
        </pc:spChg>
        <pc:spChg chg="add del mod ord">
          <ac:chgData name="Matthieu De Mari" userId="dfb708c9-d8dc-439f-9a3b-c772bf4a311c" providerId="ADAL" clId="{556C7E6E-9ED7-4F9D-9E55-43EB46A53FAD}" dt="2023-02-10T07:06:29.609" v="12789" actId="478"/>
          <ac:spMkLst>
            <pc:docMk/>
            <pc:sldMk cId="2546894068" sldId="457"/>
            <ac:spMk id="6" creationId="{5EF9399A-942E-B0FF-2C21-B3A756774FE9}"/>
          </ac:spMkLst>
        </pc:spChg>
        <pc:picChg chg="del">
          <ac:chgData name="Matthieu De Mari" userId="dfb708c9-d8dc-439f-9a3b-c772bf4a311c" providerId="ADAL" clId="{556C7E6E-9ED7-4F9D-9E55-43EB46A53FAD}" dt="2023-02-10T07:05:16.911" v="12661" actId="478"/>
          <ac:picMkLst>
            <pc:docMk/>
            <pc:sldMk cId="2546894068" sldId="457"/>
            <ac:picMk id="5" creationId="{92C3BE2A-2E35-B344-E75F-303E430A6BF7}"/>
          </ac:picMkLst>
        </pc:picChg>
        <pc:cxnChg chg="add mod">
          <ac:chgData name="Matthieu De Mari" userId="dfb708c9-d8dc-439f-9a3b-c772bf4a311c" providerId="ADAL" clId="{556C7E6E-9ED7-4F9D-9E55-43EB46A53FAD}" dt="2023-02-10T07:26:29.168" v="14033" actId="1076"/>
          <ac:cxnSpMkLst>
            <pc:docMk/>
            <pc:sldMk cId="2546894068" sldId="457"/>
            <ac:cxnSpMk id="7" creationId="{B1A294BD-C54E-CB56-3CFE-106FD7CD8D96}"/>
          </ac:cxnSpMkLst>
        </pc:cxnChg>
      </pc:sldChg>
      <pc:sldChg chg="delSp modSp add mod ord chgLayout">
        <pc:chgData name="Matthieu De Mari" userId="dfb708c9-d8dc-439f-9a3b-c772bf4a311c" providerId="ADAL" clId="{556C7E6E-9ED7-4F9D-9E55-43EB46A53FAD}" dt="2023-02-10T07:11:53.906" v="13174" actId="5793"/>
        <pc:sldMkLst>
          <pc:docMk/>
          <pc:sldMk cId="1744223580" sldId="458"/>
        </pc:sldMkLst>
        <pc:spChg chg="mod ord">
          <ac:chgData name="Matthieu De Mari" userId="dfb708c9-d8dc-439f-9a3b-c772bf4a311c" providerId="ADAL" clId="{556C7E6E-9ED7-4F9D-9E55-43EB46A53FAD}" dt="2023-02-10T07:09:15.186" v="12926" actId="700"/>
          <ac:spMkLst>
            <pc:docMk/>
            <pc:sldMk cId="1744223580" sldId="458"/>
            <ac:spMk id="2" creationId="{72FFA293-6072-E72C-5191-73E93EBFD3E1}"/>
          </ac:spMkLst>
        </pc:spChg>
        <pc:spChg chg="mod ord">
          <ac:chgData name="Matthieu De Mari" userId="dfb708c9-d8dc-439f-9a3b-c772bf4a311c" providerId="ADAL" clId="{556C7E6E-9ED7-4F9D-9E55-43EB46A53FAD}" dt="2023-02-10T07:11:53.906" v="13174" actId="5793"/>
          <ac:spMkLst>
            <pc:docMk/>
            <pc:sldMk cId="1744223580" sldId="458"/>
            <ac:spMk id="3" creationId="{2175BBF9-2B9D-B6B6-5581-38942EDE386C}"/>
          </ac:spMkLst>
        </pc:spChg>
        <pc:spChg chg="del mod">
          <ac:chgData name="Matthieu De Mari" userId="dfb708c9-d8dc-439f-9a3b-c772bf4a311c" providerId="ADAL" clId="{556C7E6E-9ED7-4F9D-9E55-43EB46A53FAD}" dt="2023-02-10T07:08:36.194" v="12803" actId="478"/>
          <ac:spMkLst>
            <pc:docMk/>
            <pc:sldMk cId="1744223580" sldId="458"/>
            <ac:spMk id="6" creationId="{A034C048-04F6-E33B-D1B6-11C4870DDC7C}"/>
          </ac:spMkLst>
        </pc:spChg>
        <pc:picChg chg="del">
          <ac:chgData name="Matthieu De Mari" userId="dfb708c9-d8dc-439f-9a3b-c772bf4a311c" providerId="ADAL" clId="{556C7E6E-9ED7-4F9D-9E55-43EB46A53FAD}" dt="2023-02-10T07:09:12.329" v="12925" actId="478"/>
          <ac:picMkLst>
            <pc:docMk/>
            <pc:sldMk cId="1744223580" sldId="458"/>
            <ac:picMk id="5" creationId="{92C3BE2A-2E35-B344-E75F-303E430A6BF7}"/>
          </ac:picMkLst>
        </pc:picChg>
      </pc:sldChg>
      <pc:sldChg chg="modSp add mod">
        <pc:chgData name="Matthieu De Mari" userId="dfb708c9-d8dc-439f-9a3b-c772bf4a311c" providerId="ADAL" clId="{556C7E6E-9ED7-4F9D-9E55-43EB46A53FAD}" dt="2023-02-12T06:41:29.411" v="18175" actId="20577"/>
        <pc:sldMkLst>
          <pc:docMk/>
          <pc:sldMk cId="862095703" sldId="459"/>
        </pc:sldMkLst>
        <pc:spChg chg="mod">
          <ac:chgData name="Matthieu De Mari" userId="dfb708c9-d8dc-439f-9a3b-c772bf4a311c" providerId="ADAL" clId="{556C7E6E-9ED7-4F9D-9E55-43EB46A53FAD}" dt="2023-02-12T06:41:29.411" v="18175" actId="20577"/>
          <ac:spMkLst>
            <pc:docMk/>
            <pc:sldMk cId="862095703" sldId="459"/>
            <ac:spMk id="3" creationId="{2175BBF9-2B9D-B6B6-5581-38942EDE386C}"/>
          </ac:spMkLst>
        </pc:spChg>
        <pc:spChg chg="mod">
          <ac:chgData name="Matthieu De Mari" userId="dfb708c9-d8dc-439f-9a3b-c772bf4a311c" providerId="ADAL" clId="{556C7E6E-9ED7-4F9D-9E55-43EB46A53FAD}" dt="2023-02-10T07:12:35.711" v="13181" actId="14100"/>
          <ac:spMkLst>
            <pc:docMk/>
            <pc:sldMk cId="862095703" sldId="459"/>
            <ac:spMk id="6" creationId="{A034C048-04F6-E33B-D1B6-11C4870DDC7C}"/>
          </ac:spMkLst>
        </pc:spChg>
      </pc:sldChg>
      <pc:sldChg chg="addSp delSp modSp new mod">
        <pc:chgData name="Matthieu De Mari" userId="dfb708c9-d8dc-439f-9a3b-c772bf4a311c" providerId="ADAL" clId="{556C7E6E-9ED7-4F9D-9E55-43EB46A53FAD}" dt="2023-02-12T06:41:57.537" v="18177" actId="20577"/>
        <pc:sldMkLst>
          <pc:docMk/>
          <pc:sldMk cId="3044916529" sldId="460"/>
        </pc:sldMkLst>
        <pc:spChg chg="mod">
          <ac:chgData name="Matthieu De Mari" userId="dfb708c9-d8dc-439f-9a3b-c772bf4a311c" providerId="ADAL" clId="{556C7E6E-9ED7-4F9D-9E55-43EB46A53FAD}" dt="2023-02-10T07:14:32.306" v="13429" actId="5793"/>
          <ac:spMkLst>
            <pc:docMk/>
            <pc:sldMk cId="3044916529" sldId="460"/>
            <ac:spMk id="2" creationId="{DF91772E-A69F-BBFE-C944-58D9A5EC27C2}"/>
          </ac:spMkLst>
        </pc:spChg>
        <pc:spChg chg="del">
          <ac:chgData name="Matthieu De Mari" userId="dfb708c9-d8dc-439f-9a3b-c772bf4a311c" providerId="ADAL" clId="{556C7E6E-9ED7-4F9D-9E55-43EB46A53FAD}" dt="2023-02-10T07:14:34.936" v="13430" actId="478"/>
          <ac:spMkLst>
            <pc:docMk/>
            <pc:sldMk cId="3044916529" sldId="460"/>
            <ac:spMk id="3" creationId="{BF234E65-BCAF-FA7C-FA0F-9068331CD5C5}"/>
          </ac:spMkLst>
        </pc:spChg>
        <pc:spChg chg="add mod">
          <ac:chgData name="Matthieu De Mari" userId="dfb708c9-d8dc-439f-9a3b-c772bf4a311c" providerId="ADAL" clId="{556C7E6E-9ED7-4F9D-9E55-43EB46A53FAD}" dt="2023-02-10T07:18:35.349" v="13723" actId="1038"/>
          <ac:spMkLst>
            <pc:docMk/>
            <pc:sldMk cId="3044916529" sldId="460"/>
            <ac:spMk id="6" creationId="{88607F7E-BEEE-211D-EA43-51A013079569}"/>
          </ac:spMkLst>
        </pc:spChg>
        <pc:spChg chg="add mod">
          <ac:chgData name="Matthieu De Mari" userId="dfb708c9-d8dc-439f-9a3b-c772bf4a311c" providerId="ADAL" clId="{556C7E6E-9ED7-4F9D-9E55-43EB46A53FAD}" dt="2023-02-10T07:18:35.349" v="13723" actId="1038"/>
          <ac:spMkLst>
            <pc:docMk/>
            <pc:sldMk cId="3044916529" sldId="460"/>
            <ac:spMk id="7" creationId="{E7DA8CA2-80F3-0E1F-7922-05F4B0D3EA0B}"/>
          </ac:spMkLst>
        </pc:spChg>
        <pc:spChg chg="add mod">
          <ac:chgData name="Matthieu De Mari" userId="dfb708c9-d8dc-439f-9a3b-c772bf4a311c" providerId="ADAL" clId="{556C7E6E-9ED7-4F9D-9E55-43EB46A53FAD}" dt="2023-02-10T07:18:35.349" v="13723" actId="1038"/>
          <ac:spMkLst>
            <pc:docMk/>
            <pc:sldMk cId="3044916529" sldId="460"/>
            <ac:spMk id="8" creationId="{0286AF76-B785-C227-04FB-D380DF738419}"/>
          </ac:spMkLst>
        </pc:spChg>
        <pc:spChg chg="add del mod">
          <ac:chgData name="Matthieu De Mari" userId="dfb708c9-d8dc-439f-9a3b-c772bf4a311c" providerId="ADAL" clId="{556C7E6E-9ED7-4F9D-9E55-43EB46A53FAD}" dt="2023-02-10T07:16:23.476" v="13509" actId="478"/>
          <ac:spMkLst>
            <pc:docMk/>
            <pc:sldMk cId="3044916529" sldId="460"/>
            <ac:spMk id="9" creationId="{1A2058B3-653E-0609-D199-D767D159C754}"/>
          </ac:spMkLst>
        </pc:spChg>
        <pc:spChg chg="add mod">
          <ac:chgData name="Matthieu De Mari" userId="dfb708c9-d8dc-439f-9a3b-c772bf4a311c" providerId="ADAL" clId="{556C7E6E-9ED7-4F9D-9E55-43EB46A53FAD}" dt="2023-02-12T06:41:57.537" v="18177" actId="20577"/>
          <ac:spMkLst>
            <pc:docMk/>
            <pc:sldMk cId="3044916529" sldId="460"/>
            <ac:spMk id="10" creationId="{8409749B-01B7-DA29-8FA1-00767CFB1415}"/>
          </ac:spMkLst>
        </pc:spChg>
        <pc:picChg chg="add mod">
          <ac:chgData name="Matthieu De Mari" userId="dfb708c9-d8dc-439f-9a3b-c772bf4a311c" providerId="ADAL" clId="{556C7E6E-9ED7-4F9D-9E55-43EB46A53FAD}" dt="2023-02-10T07:18:35.349" v="13723" actId="1038"/>
          <ac:picMkLst>
            <pc:docMk/>
            <pc:sldMk cId="3044916529" sldId="460"/>
            <ac:picMk id="5" creationId="{D3E3A64A-CDBE-A7F6-399C-2A291357A497}"/>
          </ac:picMkLst>
        </pc:picChg>
      </pc:sldChg>
      <pc:sldChg chg="addSp delSp modSp add mod">
        <pc:chgData name="Matthieu De Mari" userId="dfb708c9-d8dc-439f-9a3b-c772bf4a311c" providerId="ADAL" clId="{556C7E6E-9ED7-4F9D-9E55-43EB46A53FAD}" dt="2023-02-10T07:27:23.289" v="14055" actId="1076"/>
        <pc:sldMkLst>
          <pc:docMk/>
          <pc:sldMk cId="3851304828" sldId="461"/>
        </pc:sldMkLst>
        <pc:spChg chg="mod">
          <ac:chgData name="Matthieu De Mari" userId="dfb708c9-d8dc-439f-9a3b-c772bf4a311c" providerId="ADAL" clId="{556C7E6E-9ED7-4F9D-9E55-43EB46A53FAD}" dt="2023-02-10T07:21:44.211" v="13861" actId="14100"/>
          <ac:spMkLst>
            <pc:docMk/>
            <pc:sldMk cId="3851304828" sldId="461"/>
            <ac:spMk id="6" creationId="{88607F7E-BEEE-211D-EA43-51A013079569}"/>
          </ac:spMkLst>
        </pc:spChg>
        <pc:spChg chg="add del">
          <ac:chgData name="Matthieu De Mari" userId="dfb708c9-d8dc-439f-9a3b-c772bf4a311c" providerId="ADAL" clId="{556C7E6E-9ED7-4F9D-9E55-43EB46A53FAD}" dt="2023-02-10T07:21:21.354" v="13857" actId="478"/>
          <ac:spMkLst>
            <pc:docMk/>
            <pc:sldMk cId="3851304828" sldId="461"/>
            <ac:spMk id="7" creationId="{E7DA8CA2-80F3-0E1F-7922-05F4B0D3EA0B}"/>
          </ac:spMkLst>
        </pc:spChg>
        <pc:spChg chg="del">
          <ac:chgData name="Matthieu De Mari" userId="dfb708c9-d8dc-439f-9a3b-c772bf4a311c" providerId="ADAL" clId="{556C7E6E-9ED7-4F9D-9E55-43EB46A53FAD}" dt="2023-02-10T07:21:15.438" v="13854" actId="478"/>
          <ac:spMkLst>
            <pc:docMk/>
            <pc:sldMk cId="3851304828" sldId="461"/>
            <ac:spMk id="8" creationId="{0286AF76-B785-C227-04FB-D380DF738419}"/>
          </ac:spMkLst>
        </pc:spChg>
        <pc:spChg chg="mod">
          <ac:chgData name="Matthieu De Mari" userId="dfb708c9-d8dc-439f-9a3b-c772bf4a311c" providerId="ADAL" clId="{556C7E6E-9ED7-4F9D-9E55-43EB46A53FAD}" dt="2023-02-10T07:27:23.289" v="14055" actId="1076"/>
          <ac:spMkLst>
            <pc:docMk/>
            <pc:sldMk cId="3851304828" sldId="461"/>
            <ac:spMk id="10" creationId="{8409749B-01B7-DA29-8FA1-00767CFB1415}"/>
          </ac:spMkLst>
        </pc:spChg>
        <pc:picChg chg="add del">
          <ac:chgData name="Matthieu De Mari" userId="dfb708c9-d8dc-439f-9a3b-c772bf4a311c" providerId="ADAL" clId="{556C7E6E-9ED7-4F9D-9E55-43EB46A53FAD}" dt="2023-02-10T07:21:18.455" v="13856" actId="478"/>
          <ac:picMkLst>
            <pc:docMk/>
            <pc:sldMk cId="3851304828" sldId="461"/>
            <ac:picMk id="5" creationId="{D3E3A64A-CDBE-A7F6-399C-2A291357A497}"/>
          </ac:picMkLst>
        </pc:picChg>
      </pc:sldChg>
      <pc:sldChg chg="addSp delSp modSp new mod modClrScheme chgLayout">
        <pc:chgData name="Matthieu De Mari" userId="dfb708c9-d8dc-439f-9a3b-c772bf4a311c" providerId="ADAL" clId="{556C7E6E-9ED7-4F9D-9E55-43EB46A53FAD}" dt="2023-02-10T07:28:40.945" v="14335" actId="20577"/>
        <pc:sldMkLst>
          <pc:docMk/>
          <pc:sldMk cId="4251785081" sldId="462"/>
        </pc:sldMkLst>
        <pc:spChg chg="mod ord">
          <ac:chgData name="Matthieu De Mari" userId="dfb708c9-d8dc-439f-9a3b-c772bf4a311c" providerId="ADAL" clId="{556C7E6E-9ED7-4F9D-9E55-43EB46A53FAD}" dt="2023-02-10T07:22:25.869" v="13896" actId="700"/>
          <ac:spMkLst>
            <pc:docMk/>
            <pc:sldMk cId="4251785081" sldId="462"/>
            <ac:spMk id="2" creationId="{239C2997-9D06-F97A-2DF6-237B56E95A3A}"/>
          </ac:spMkLst>
        </pc:spChg>
        <pc:spChg chg="del mod ord">
          <ac:chgData name="Matthieu De Mari" userId="dfb708c9-d8dc-439f-9a3b-c772bf4a311c" providerId="ADAL" clId="{556C7E6E-9ED7-4F9D-9E55-43EB46A53FAD}" dt="2023-02-10T07:22:25.869" v="13896" actId="700"/>
          <ac:spMkLst>
            <pc:docMk/>
            <pc:sldMk cId="4251785081" sldId="462"/>
            <ac:spMk id="3" creationId="{F1DAA65E-4DF7-A1F8-A1BC-A974CF4BB58A}"/>
          </ac:spMkLst>
        </pc:spChg>
        <pc:spChg chg="del">
          <ac:chgData name="Matthieu De Mari" userId="dfb708c9-d8dc-439f-9a3b-c772bf4a311c" providerId="ADAL" clId="{556C7E6E-9ED7-4F9D-9E55-43EB46A53FAD}" dt="2023-02-10T07:22:25.869" v="13896" actId="700"/>
          <ac:spMkLst>
            <pc:docMk/>
            <pc:sldMk cId="4251785081" sldId="462"/>
            <ac:spMk id="4" creationId="{EED43A37-1BB9-7E91-77FD-10152A241906}"/>
          </ac:spMkLst>
        </pc:spChg>
        <pc:spChg chg="add mod ord">
          <ac:chgData name="Matthieu De Mari" userId="dfb708c9-d8dc-439f-9a3b-c772bf4a311c" providerId="ADAL" clId="{556C7E6E-9ED7-4F9D-9E55-43EB46A53FAD}" dt="2023-02-10T07:28:40.945" v="14335" actId="20577"/>
          <ac:spMkLst>
            <pc:docMk/>
            <pc:sldMk cId="4251785081" sldId="462"/>
            <ac:spMk id="5" creationId="{ED24B781-3CF2-9CDC-FD11-1AFD10F6670C}"/>
          </ac:spMkLst>
        </pc:spChg>
      </pc:sldChg>
      <pc:sldChg chg="addSp delSp modSp new mod">
        <pc:chgData name="Matthieu De Mari" userId="dfb708c9-d8dc-439f-9a3b-c772bf4a311c" providerId="ADAL" clId="{556C7E6E-9ED7-4F9D-9E55-43EB46A53FAD}" dt="2023-02-10T07:44:10.468" v="15556" actId="20577"/>
        <pc:sldMkLst>
          <pc:docMk/>
          <pc:sldMk cId="2916628056" sldId="463"/>
        </pc:sldMkLst>
        <pc:spChg chg="mod">
          <ac:chgData name="Matthieu De Mari" userId="dfb708c9-d8dc-439f-9a3b-c772bf4a311c" providerId="ADAL" clId="{556C7E6E-9ED7-4F9D-9E55-43EB46A53FAD}" dt="2023-02-10T07:33:37.109" v="14540" actId="20577"/>
          <ac:spMkLst>
            <pc:docMk/>
            <pc:sldMk cId="2916628056" sldId="463"/>
            <ac:spMk id="2" creationId="{0CA708AA-FAAF-D1FD-F6AB-AF57B42E6859}"/>
          </ac:spMkLst>
        </pc:spChg>
        <pc:spChg chg="mod">
          <ac:chgData name="Matthieu De Mari" userId="dfb708c9-d8dc-439f-9a3b-c772bf4a311c" providerId="ADAL" clId="{556C7E6E-9ED7-4F9D-9E55-43EB46A53FAD}" dt="2023-02-10T07:44:10.468" v="15556" actId="20577"/>
          <ac:spMkLst>
            <pc:docMk/>
            <pc:sldMk cId="2916628056" sldId="463"/>
            <ac:spMk id="3" creationId="{05CE0C93-3C30-8FDD-E264-7A45C291120B}"/>
          </ac:spMkLst>
        </pc:spChg>
        <pc:picChg chg="add del mod">
          <ac:chgData name="Matthieu De Mari" userId="dfb708c9-d8dc-439f-9a3b-c772bf4a311c" providerId="ADAL" clId="{556C7E6E-9ED7-4F9D-9E55-43EB46A53FAD}" dt="2023-02-10T07:41:09.045" v="15445" actId="478"/>
          <ac:picMkLst>
            <pc:docMk/>
            <pc:sldMk cId="2916628056" sldId="463"/>
            <ac:picMk id="5" creationId="{046D4498-ED90-08DA-1ADA-F643EEEF717B}"/>
          </ac:picMkLst>
        </pc:picChg>
        <pc:picChg chg="add mod modCrop">
          <ac:chgData name="Matthieu De Mari" userId="dfb708c9-d8dc-439f-9a3b-c772bf4a311c" providerId="ADAL" clId="{556C7E6E-9ED7-4F9D-9E55-43EB46A53FAD}" dt="2023-02-10T07:42:50.121" v="15461" actId="1076"/>
          <ac:picMkLst>
            <pc:docMk/>
            <pc:sldMk cId="2916628056" sldId="463"/>
            <ac:picMk id="6" creationId="{1BDA6510-F5F1-BCF2-8199-3EE3597961DE}"/>
          </ac:picMkLst>
        </pc:picChg>
      </pc:sldChg>
      <pc:sldChg chg="add del">
        <pc:chgData name="Matthieu De Mari" userId="dfb708c9-d8dc-439f-9a3b-c772bf4a311c" providerId="ADAL" clId="{556C7E6E-9ED7-4F9D-9E55-43EB46A53FAD}" dt="2023-02-10T07:23:24.705" v="13900"/>
        <pc:sldMkLst>
          <pc:docMk/>
          <pc:sldMk cId="3506765182" sldId="463"/>
        </pc:sldMkLst>
      </pc:sldChg>
      <pc:sldChg chg="addSp delSp modSp new mod">
        <pc:chgData name="Matthieu De Mari" userId="dfb708c9-d8dc-439f-9a3b-c772bf4a311c" providerId="ADAL" clId="{556C7E6E-9ED7-4F9D-9E55-43EB46A53FAD}" dt="2023-02-12T06:42:37.470" v="18179" actId="20577"/>
        <pc:sldMkLst>
          <pc:docMk/>
          <pc:sldMk cId="1182956210" sldId="464"/>
        </pc:sldMkLst>
        <pc:spChg chg="mod">
          <ac:chgData name="Matthieu De Mari" userId="dfb708c9-d8dc-439f-9a3b-c772bf4a311c" providerId="ADAL" clId="{556C7E6E-9ED7-4F9D-9E55-43EB46A53FAD}" dt="2023-02-10T07:34:38.630" v="14689" actId="20577"/>
          <ac:spMkLst>
            <pc:docMk/>
            <pc:sldMk cId="1182956210" sldId="464"/>
            <ac:spMk id="2" creationId="{8BEBCA40-0921-359F-E945-D951F00C7B85}"/>
          </ac:spMkLst>
        </pc:spChg>
        <pc:spChg chg="mod">
          <ac:chgData name="Matthieu De Mari" userId="dfb708c9-d8dc-439f-9a3b-c772bf4a311c" providerId="ADAL" clId="{556C7E6E-9ED7-4F9D-9E55-43EB46A53FAD}" dt="2023-02-12T06:42:37.470" v="18179" actId="20577"/>
          <ac:spMkLst>
            <pc:docMk/>
            <pc:sldMk cId="1182956210" sldId="464"/>
            <ac:spMk id="3" creationId="{28C45A1D-09E3-EE79-0E0B-AFCEAA2C1AAA}"/>
          </ac:spMkLst>
        </pc:spChg>
        <pc:picChg chg="add del mod">
          <ac:chgData name="Matthieu De Mari" userId="dfb708c9-d8dc-439f-9a3b-c772bf4a311c" providerId="ADAL" clId="{556C7E6E-9ED7-4F9D-9E55-43EB46A53FAD}" dt="2023-02-10T07:42:52.635" v="15462" actId="478"/>
          <ac:picMkLst>
            <pc:docMk/>
            <pc:sldMk cId="1182956210" sldId="464"/>
            <ac:picMk id="4" creationId="{C3166193-561A-5510-1F96-F7D2659E88D0}"/>
          </ac:picMkLst>
        </pc:picChg>
        <pc:picChg chg="add mod">
          <ac:chgData name="Matthieu De Mari" userId="dfb708c9-d8dc-439f-9a3b-c772bf4a311c" providerId="ADAL" clId="{556C7E6E-9ED7-4F9D-9E55-43EB46A53FAD}" dt="2023-02-10T07:42:52.951" v="15463"/>
          <ac:picMkLst>
            <pc:docMk/>
            <pc:sldMk cId="1182956210" sldId="464"/>
            <ac:picMk id="5" creationId="{EC0DF93D-CC48-72BD-2451-2FDCF29CA14F}"/>
          </ac:picMkLst>
        </pc:picChg>
      </pc:sldChg>
      <pc:sldChg chg="addSp delSp modSp add mod">
        <pc:chgData name="Matthieu De Mari" userId="dfb708c9-d8dc-439f-9a3b-c772bf4a311c" providerId="ADAL" clId="{556C7E6E-9ED7-4F9D-9E55-43EB46A53FAD}" dt="2023-02-10T07:47:34.609" v="15837"/>
        <pc:sldMkLst>
          <pc:docMk/>
          <pc:sldMk cId="2855927023" sldId="465"/>
        </pc:sldMkLst>
        <pc:spChg chg="mod">
          <ac:chgData name="Matthieu De Mari" userId="dfb708c9-d8dc-439f-9a3b-c772bf4a311c" providerId="ADAL" clId="{556C7E6E-9ED7-4F9D-9E55-43EB46A53FAD}" dt="2023-02-10T07:47:34.609" v="15837"/>
          <ac:spMkLst>
            <pc:docMk/>
            <pc:sldMk cId="2855927023" sldId="465"/>
            <ac:spMk id="2" creationId="{0CA708AA-FAAF-D1FD-F6AB-AF57B42E6859}"/>
          </ac:spMkLst>
        </pc:spChg>
        <pc:spChg chg="mod">
          <ac:chgData name="Matthieu De Mari" userId="dfb708c9-d8dc-439f-9a3b-c772bf4a311c" providerId="ADAL" clId="{556C7E6E-9ED7-4F9D-9E55-43EB46A53FAD}" dt="2023-02-10T07:46:05.375" v="15796" actId="20577"/>
          <ac:spMkLst>
            <pc:docMk/>
            <pc:sldMk cId="2855927023" sldId="465"/>
            <ac:spMk id="3" creationId="{05CE0C93-3C30-8FDD-E264-7A45C291120B}"/>
          </ac:spMkLst>
        </pc:spChg>
        <pc:picChg chg="add mod">
          <ac:chgData name="Matthieu De Mari" userId="dfb708c9-d8dc-439f-9a3b-c772bf4a311c" providerId="ADAL" clId="{556C7E6E-9ED7-4F9D-9E55-43EB46A53FAD}" dt="2023-02-10T07:44:37.023" v="15562" actId="1076"/>
          <ac:picMkLst>
            <pc:docMk/>
            <pc:sldMk cId="2855927023" sldId="465"/>
            <ac:picMk id="5" creationId="{6F02F9E3-681F-B342-E79C-4B4C7677EFEE}"/>
          </ac:picMkLst>
        </pc:picChg>
        <pc:picChg chg="del">
          <ac:chgData name="Matthieu De Mari" userId="dfb708c9-d8dc-439f-9a3b-c772bf4a311c" providerId="ADAL" clId="{556C7E6E-9ED7-4F9D-9E55-43EB46A53FAD}" dt="2023-02-10T07:44:29.656" v="15558" actId="478"/>
          <ac:picMkLst>
            <pc:docMk/>
            <pc:sldMk cId="2855927023" sldId="465"/>
            <ac:picMk id="6" creationId="{1BDA6510-F5F1-BCF2-8199-3EE3597961DE}"/>
          </ac:picMkLst>
        </pc:picChg>
      </pc:sldChg>
      <pc:sldChg chg="addSp delSp modSp add mod">
        <pc:chgData name="Matthieu De Mari" userId="dfb708c9-d8dc-439f-9a3b-c772bf4a311c" providerId="ADAL" clId="{556C7E6E-9ED7-4F9D-9E55-43EB46A53FAD}" dt="2023-02-12T06:39:52.335" v="18168"/>
        <pc:sldMkLst>
          <pc:docMk/>
          <pc:sldMk cId="4290563153" sldId="466"/>
        </pc:sldMkLst>
        <pc:spChg chg="mod">
          <ac:chgData name="Matthieu De Mari" userId="dfb708c9-d8dc-439f-9a3b-c772bf4a311c" providerId="ADAL" clId="{556C7E6E-9ED7-4F9D-9E55-43EB46A53FAD}" dt="2023-02-10T07:47:30.559" v="15836" actId="20577"/>
          <ac:spMkLst>
            <pc:docMk/>
            <pc:sldMk cId="4290563153" sldId="466"/>
            <ac:spMk id="2" creationId="{0CA708AA-FAAF-D1FD-F6AB-AF57B42E6859}"/>
          </ac:spMkLst>
        </pc:spChg>
        <pc:spChg chg="mod">
          <ac:chgData name="Matthieu De Mari" userId="dfb708c9-d8dc-439f-9a3b-c772bf4a311c" providerId="ADAL" clId="{556C7E6E-9ED7-4F9D-9E55-43EB46A53FAD}" dt="2023-02-10T07:46:08.932" v="15797" actId="6549"/>
          <ac:spMkLst>
            <pc:docMk/>
            <pc:sldMk cId="4290563153" sldId="466"/>
            <ac:spMk id="3" creationId="{05CE0C93-3C30-8FDD-E264-7A45C291120B}"/>
          </ac:spMkLst>
        </pc:spChg>
        <pc:picChg chg="add mod">
          <ac:chgData name="Matthieu De Mari" userId="dfb708c9-d8dc-439f-9a3b-c772bf4a311c" providerId="ADAL" clId="{556C7E6E-9ED7-4F9D-9E55-43EB46A53FAD}" dt="2023-02-12T06:39:52.335" v="18168"/>
          <ac:picMkLst>
            <pc:docMk/>
            <pc:sldMk cId="4290563153" sldId="466"/>
            <ac:picMk id="4" creationId="{AE20D33F-CC9F-6CC2-BAF5-10478AC7C852}"/>
          </ac:picMkLst>
        </pc:picChg>
        <pc:picChg chg="del">
          <ac:chgData name="Matthieu De Mari" userId="dfb708c9-d8dc-439f-9a3b-c772bf4a311c" providerId="ADAL" clId="{556C7E6E-9ED7-4F9D-9E55-43EB46A53FAD}" dt="2023-02-10T07:46:10.097" v="15798" actId="478"/>
          <ac:picMkLst>
            <pc:docMk/>
            <pc:sldMk cId="4290563153" sldId="466"/>
            <ac:picMk id="5" creationId="{6F02F9E3-681F-B342-E79C-4B4C7677EFEE}"/>
          </ac:picMkLst>
        </pc:picChg>
        <pc:cxnChg chg="add mod">
          <ac:chgData name="Matthieu De Mari" userId="dfb708c9-d8dc-439f-9a3b-c772bf4a311c" providerId="ADAL" clId="{556C7E6E-9ED7-4F9D-9E55-43EB46A53FAD}" dt="2023-02-10T07:47:15.795" v="15814" actId="14100"/>
          <ac:cxnSpMkLst>
            <pc:docMk/>
            <pc:sldMk cId="4290563153" sldId="466"/>
            <ac:cxnSpMk id="7" creationId="{EE65C6D6-0023-5032-28ED-95DD2C9FFD83}"/>
          </ac:cxnSpMkLst>
        </pc:cxnChg>
        <pc:cxnChg chg="add mod">
          <ac:chgData name="Matthieu De Mari" userId="dfb708c9-d8dc-439f-9a3b-c772bf4a311c" providerId="ADAL" clId="{556C7E6E-9ED7-4F9D-9E55-43EB46A53FAD}" dt="2023-02-10T07:47:18.663" v="15815" actId="14100"/>
          <ac:cxnSpMkLst>
            <pc:docMk/>
            <pc:sldMk cId="4290563153" sldId="466"/>
            <ac:cxnSpMk id="8" creationId="{083228C7-2793-4725-BE31-E09E28BD1343}"/>
          </ac:cxnSpMkLst>
        </pc:cxnChg>
      </pc:sldChg>
      <pc:sldChg chg="modSp add mod">
        <pc:chgData name="Matthieu De Mari" userId="dfb708c9-d8dc-439f-9a3b-c772bf4a311c" providerId="ADAL" clId="{556C7E6E-9ED7-4F9D-9E55-43EB46A53FAD}" dt="2023-02-12T06:40:36.546" v="18169" actId="207"/>
        <pc:sldMkLst>
          <pc:docMk/>
          <pc:sldMk cId="1442730022" sldId="467"/>
        </pc:sldMkLst>
        <pc:spChg chg="mod">
          <ac:chgData name="Matthieu De Mari" userId="dfb708c9-d8dc-439f-9a3b-c772bf4a311c" providerId="ADAL" clId="{556C7E6E-9ED7-4F9D-9E55-43EB46A53FAD}" dt="2023-02-10T07:58:24.364" v="17226" actId="20577"/>
          <ac:spMkLst>
            <pc:docMk/>
            <pc:sldMk cId="1442730022" sldId="467"/>
            <ac:spMk id="2" creationId="{B47FA464-E542-D7F8-48C5-A93F2A418B58}"/>
          </ac:spMkLst>
        </pc:spChg>
        <pc:spChg chg="mod">
          <ac:chgData name="Matthieu De Mari" userId="dfb708c9-d8dc-439f-9a3b-c772bf4a311c" providerId="ADAL" clId="{556C7E6E-9ED7-4F9D-9E55-43EB46A53FAD}" dt="2023-02-12T06:40:36.546" v="18169" actId="207"/>
          <ac:spMkLst>
            <pc:docMk/>
            <pc:sldMk cId="1442730022" sldId="467"/>
            <ac:spMk id="3" creationId="{40DC6577-83D8-3375-62A7-E5DCC4AE380C}"/>
          </ac:spMkLst>
        </pc:spChg>
      </pc:sldChg>
      <pc:sldChg chg="addSp delSp modSp add mod chgLayout">
        <pc:chgData name="Matthieu De Mari" userId="dfb708c9-d8dc-439f-9a3b-c772bf4a311c" providerId="ADAL" clId="{556C7E6E-9ED7-4F9D-9E55-43EB46A53FAD}" dt="2023-02-10T08:10:28.845" v="18159" actId="20577"/>
        <pc:sldMkLst>
          <pc:docMk/>
          <pc:sldMk cId="1556396246" sldId="468"/>
        </pc:sldMkLst>
        <pc:spChg chg="mod ord">
          <ac:chgData name="Matthieu De Mari" userId="dfb708c9-d8dc-439f-9a3b-c772bf4a311c" providerId="ADAL" clId="{556C7E6E-9ED7-4F9D-9E55-43EB46A53FAD}" dt="2023-02-10T08:02:19.501" v="17417" actId="700"/>
          <ac:spMkLst>
            <pc:docMk/>
            <pc:sldMk cId="1556396246" sldId="468"/>
            <ac:spMk id="2" creationId="{495FC736-DAE7-1FB0-3232-9B9C6D629003}"/>
          </ac:spMkLst>
        </pc:spChg>
        <pc:spChg chg="del">
          <ac:chgData name="Matthieu De Mari" userId="dfb708c9-d8dc-439f-9a3b-c772bf4a311c" providerId="ADAL" clId="{556C7E6E-9ED7-4F9D-9E55-43EB46A53FAD}" dt="2023-02-10T08:01:45.545" v="17409" actId="478"/>
          <ac:spMkLst>
            <pc:docMk/>
            <pc:sldMk cId="1556396246" sldId="468"/>
            <ac:spMk id="3" creationId="{313B7EB5-F765-3D3B-960C-4F947814B167}"/>
          </ac:spMkLst>
        </pc:spChg>
        <pc:spChg chg="add del mod">
          <ac:chgData name="Matthieu De Mari" userId="dfb708c9-d8dc-439f-9a3b-c772bf4a311c" providerId="ADAL" clId="{556C7E6E-9ED7-4F9D-9E55-43EB46A53FAD}" dt="2023-02-10T08:01:47.270" v="17410" actId="478"/>
          <ac:spMkLst>
            <pc:docMk/>
            <pc:sldMk cId="1556396246" sldId="468"/>
            <ac:spMk id="5" creationId="{28F5993D-4FF3-A84C-353A-21771641B678}"/>
          </ac:spMkLst>
        </pc:spChg>
        <pc:spChg chg="add mod ord">
          <ac:chgData name="Matthieu De Mari" userId="dfb708c9-d8dc-439f-9a3b-c772bf4a311c" providerId="ADAL" clId="{556C7E6E-9ED7-4F9D-9E55-43EB46A53FAD}" dt="2023-02-10T08:02:47.213" v="17471" actId="113"/>
          <ac:spMkLst>
            <pc:docMk/>
            <pc:sldMk cId="1556396246" sldId="468"/>
            <ac:spMk id="8" creationId="{B76E9C89-2A25-36ED-66F3-DE7260657594}"/>
          </ac:spMkLst>
        </pc:spChg>
        <pc:graphicFrameChg chg="add mod modGraphic">
          <ac:chgData name="Matthieu De Mari" userId="dfb708c9-d8dc-439f-9a3b-c772bf4a311c" providerId="ADAL" clId="{556C7E6E-9ED7-4F9D-9E55-43EB46A53FAD}" dt="2023-02-10T08:10:28.845" v="18159" actId="20577"/>
          <ac:graphicFrameMkLst>
            <pc:docMk/>
            <pc:sldMk cId="1556396246" sldId="468"/>
            <ac:graphicFrameMk id="9" creationId="{B78A3F9D-34CE-9E5C-499C-81A82B92F7F2}"/>
          </ac:graphicFrameMkLst>
        </pc:graphicFrameChg>
        <pc:picChg chg="add del mod">
          <ac:chgData name="Matthieu De Mari" userId="dfb708c9-d8dc-439f-9a3b-c772bf4a311c" providerId="ADAL" clId="{556C7E6E-9ED7-4F9D-9E55-43EB46A53FAD}" dt="2023-02-10T08:03:08.341" v="17473" actId="478"/>
          <ac:picMkLst>
            <pc:docMk/>
            <pc:sldMk cId="1556396246" sldId="468"/>
            <ac:picMk id="7" creationId="{C10F4518-96E1-462A-8DA7-65DE3DBAF4E5}"/>
          </ac:picMkLst>
        </pc:picChg>
      </pc:sldChg>
      <pc:sldChg chg="add">
        <pc:chgData name="Matthieu De Mari" userId="dfb708c9-d8dc-439f-9a3b-c772bf4a311c" providerId="ADAL" clId="{556C7E6E-9ED7-4F9D-9E55-43EB46A53FAD}" dt="2023-02-10T08:03:06.546" v="17472"/>
        <pc:sldMkLst>
          <pc:docMk/>
          <pc:sldMk cId="2451701925" sldId="469"/>
        </pc:sldMkLst>
      </pc:sldChg>
      <pc:sldChg chg="add del">
        <pc:chgData name="Matthieu De Mari" userId="dfb708c9-d8dc-439f-9a3b-c772bf4a311c" providerId="ADAL" clId="{556C7E6E-9ED7-4F9D-9E55-43EB46A53FAD}" dt="2023-02-10T08:07:09.292" v="17734" actId="47"/>
        <pc:sldMkLst>
          <pc:docMk/>
          <pc:sldMk cId="1104859130" sldId="470"/>
        </pc:sldMkLst>
      </pc:sldChg>
      <pc:sldChg chg="addSp delSp modSp add mod modClrScheme chgLayout">
        <pc:chgData name="Matthieu De Mari" userId="dfb708c9-d8dc-439f-9a3b-c772bf4a311c" providerId="ADAL" clId="{556C7E6E-9ED7-4F9D-9E55-43EB46A53FAD}" dt="2023-02-10T08:09:06.321" v="17930" actId="14100"/>
        <pc:sldMkLst>
          <pc:docMk/>
          <pc:sldMk cId="4292280520" sldId="470"/>
        </pc:sldMkLst>
        <pc:spChg chg="mod ord">
          <ac:chgData name="Matthieu De Mari" userId="dfb708c9-d8dc-439f-9a3b-c772bf4a311c" providerId="ADAL" clId="{556C7E6E-9ED7-4F9D-9E55-43EB46A53FAD}" dt="2023-02-10T08:07:16.446" v="17736" actId="700"/>
          <ac:spMkLst>
            <pc:docMk/>
            <pc:sldMk cId="4292280520" sldId="470"/>
            <ac:spMk id="2" creationId="{495FC736-DAE7-1FB0-3232-9B9C6D629003}"/>
          </ac:spMkLst>
        </pc:spChg>
        <pc:spChg chg="add del mod ord">
          <ac:chgData name="Matthieu De Mari" userId="dfb708c9-d8dc-439f-9a3b-c772bf4a311c" providerId="ADAL" clId="{556C7E6E-9ED7-4F9D-9E55-43EB46A53FAD}" dt="2023-02-10T08:07:19.777" v="17738" actId="478"/>
          <ac:spMkLst>
            <pc:docMk/>
            <pc:sldMk cId="4292280520" sldId="470"/>
            <ac:spMk id="3" creationId="{93DD350A-0EEC-10CE-C3F2-8A5ACBB30B82}"/>
          </ac:spMkLst>
        </pc:spChg>
        <pc:spChg chg="mod ord">
          <ac:chgData name="Matthieu De Mari" userId="dfb708c9-d8dc-439f-9a3b-c772bf4a311c" providerId="ADAL" clId="{556C7E6E-9ED7-4F9D-9E55-43EB46A53FAD}" dt="2023-02-10T08:09:06.321" v="17930" actId="14100"/>
          <ac:spMkLst>
            <pc:docMk/>
            <pc:sldMk cId="4292280520" sldId="470"/>
            <ac:spMk id="8" creationId="{B76E9C89-2A25-36ED-66F3-DE7260657594}"/>
          </ac:spMkLst>
        </pc:spChg>
        <pc:picChg chg="add mod">
          <ac:chgData name="Matthieu De Mari" userId="dfb708c9-d8dc-439f-9a3b-c772bf4a311c" providerId="ADAL" clId="{556C7E6E-9ED7-4F9D-9E55-43EB46A53FAD}" dt="2023-02-10T08:08:11.061" v="17810" actId="1076"/>
          <ac:picMkLst>
            <pc:docMk/>
            <pc:sldMk cId="4292280520" sldId="470"/>
            <ac:picMk id="5" creationId="{FF7F602B-48AB-9361-0845-2BA75EFF3120}"/>
          </ac:picMkLst>
        </pc:picChg>
        <pc:picChg chg="del">
          <ac:chgData name="Matthieu De Mari" userId="dfb708c9-d8dc-439f-9a3b-c772bf4a311c" providerId="ADAL" clId="{556C7E6E-9ED7-4F9D-9E55-43EB46A53FAD}" dt="2023-02-10T08:07:18.584" v="17737" actId="478"/>
          <ac:picMkLst>
            <pc:docMk/>
            <pc:sldMk cId="4292280520" sldId="470"/>
            <ac:picMk id="7" creationId="{C10F4518-96E1-462A-8DA7-65DE3DBAF4E5}"/>
          </ac:picMkLst>
        </pc:picChg>
      </pc:sldChg>
      <pc:sldChg chg="addSp delSp modSp add mod">
        <pc:chgData name="Matthieu De Mari" userId="dfb708c9-d8dc-439f-9a3b-c772bf4a311c" providerId="ADAL" clId="{556C7E6E-9ED7-4F9D-9E55-43EB46A53FAD}" dt="2023-02-10T08:10:57.581" v="18166" actId="14100"/>
        <pc:sldMkLst>
          <pc:docMk/>
          <pc:sldMk cId="2612326203" sldId="471"/>
        </pc:sldMkLst>
        <pc:spChg chg="mod">
          <ac:chgData name="Matthieu De Mari" userId="dfb708c9-d8dc-439f-9a3b-c772bf4a311c" providerId="ADAL" clId="{556C7E6E-9ED7-4F9D-9E55-43EB46A53FAD}" dt="2023-02-10T08:09:56.064" v="18121" actId="20577"/>
          <ac:spMkLst>
            <pc:docMk/>
            <pc:sldMk cId="2612326203" sldId="471"/>
            <ac:spMk id="8" creationId="{B76E9C89-2A25-36ED-66F3-DE7260657594}"/>
          </ac:spMkLst>
        </pc:spChg>
        <pc:picChg chg="add mod">
          <ac:chgData name="Matthieu De Mari" userId="dfb708c9-d8dc-439f-9a3b-c772bf4a311c" providerId="ADAL" clId="{556C7E6E-9ED7-4F9D-9E55-43EB46A53FAD}" dt="2023-02-10T08:10:39.306" v="18160" actId="1076"/>
          <ac:picMkLst>
            <pc:docMk/>
            <pc:sldMk cId="2612326203" sldId="471"/>
            <ac:picMk id="4" creationId="{304386BA-237E-9592-67C8-7C5B03629212}"/>
          </ac:picMkLst>
        </pc:picChg>
        <pc:picChg chg="del">
          <ac:chgData name="Matthieu De Mari" userId="dfb708c9-d8dc-439f-9a3b-c772bf4a311c" providerId="ADAL" clId="{556C7E6E-9ED7-4F9D-9E55-43EB46A53FAD}" dt="2023-02-10T08:09:09.509" v="17932" actId="478"/>
          <ac:picMkLst>
            <pc:docMk/>
            <pc:sldMk cId="2612326203" sldId="471"/>
            <ac:picMk id="5" creationId="{FF7F602B-48AB-9361-0845-2BA75EFF3120}"/>
          </ac:picMkLst>
        </pc:picChg>
        <pc:picChg chg="add mod modCrop">
          <ac:chgData name="Matthieu De Mari" userId="dfb708c9-d8dc-439f-9a3b-c772bf4a311c" providerId="ADAL" clId="{556C7E6E-9ED7-4F9D-9E55-43EB46A53FAD}" dt="2023-02-10T08:10:57.581" v="18166" actId="14100"/>
          <ac:picMkLst>
            <pc:docMk/>
            <pc:sldMk cId="2612326203" sldId="471"/>
            <ac:picMk id="6" creationId="{AF2E281F-1EA1-328E-DF9C-E1EE24431E75}"/>
          </ac:picMkLst>
        </pc:picChg>
      </pc:sldChg>
      <pc:sldChg chg="addSp delSp modSp new mod">
        <pc:chgData name="Matthieu De Mari" userId="dfb708c9-d8dc-439f-9a3b-c772bf4a311c" providerId="ADAL" clId="{556C7E6E-9ED7-4F9D-9E55-43EB46A53FAD}" dt="2023-02-12T06:50:39.762" v="18512" actId="20577"/>
        <pc:sldMkLst>
          <pc:docMk/>
          <pc:sldMk cId="2621094882" sldId="472"/>
        </pc:sldMkLst>
        <pc:spChg chg="del">
          <ac:chgData name="Matthieu De Mari" userId="dfb708c9-d8dc-439f-9a3b-c772bf4a311c" providerId="ADAL" clId="{556C7E6E-9ED7-4F9D-9E55-43EB46A53FAD}" dt="2023-02-12T06:47:56.383" v="18425" actId="478"/>
          <ac:spMkLst>
            <pc:docMk/>
            <pc:sldMk cId="2621094882" sldId="472"/>
            <ac:spMk id="2" creationId="{B47D7834-205D-8179-9302-2F144827F205}"/>
          </ac:spMkLst>
        </pc:spChg>
        <pc:spChg chg="del">
          <ac:chgData name="Matthieu De Mari" userId="dfb708c9-d8dc-439f-9a3b-c772bf4a311c" providerId="ADAL" clId="{556C7E6E-9ED7-4F9D-9E55-43EB46A53FAD}" dt="2023-02-12T06:47:57.400" v="18426" actId="478"/>
          <ac:spMkLst>
            <pc:docMk/>
            <pc:sldMk cId="2621094882" sldId="472"/>
            <ac:spMk id="3" creationId="{5DC2CC58-D1B8-6EB1-CCB4-17F8CDDE92AE}"/>
          </ac:spMkLst>
        </pc:spChg>
        <pc:spChg chg="add mod">
          <ac:chgData name="Matthieu De Mari" userId="dfb708c9-d8dc-439f-9a3b-c772bf4a311c" providerId="ADAL" clId="{556C7E6E-9ED7-4F9D-9E55-43EB46A53FAD}" dt="2023-02-12T06:50:39.762" v="18512" actId="20577"/>
          <ac:spMkLst>
            <pc:docMk/>
            <pc:sldMk cId="2621094882" sldId="472"/>
            <ac:spMk id="6" creationId="{9AF326D4-9153-F62E-B304-57258E18EA63}"/>
          </ac:spMkLst>
        </pc:spChg>
        <pc:picChg chg="add mod modCrop">
          <ac:chgData name="Matthieu De Mari" userId="dfb708c9-d8dc-439f-9a3b-c772bf4a311c" providerId="ADAL" clId="{556C7E6E-9ED7-4F9D-9E55-43EB46A53FAD}" dt="2023-02-12T06:50:06.624" v="18481" actId="1076"/>
          <ac:picMkLst>
            <pc:docMk/>
            <pc:sldMk cId="2621094882" sldId="472"/>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0:43.888" v="18514" actId="20577"/>
        <pc:sldMkLst>
          <pc:docMk/>
          <pc:sldMk cId="866299247" sldId="473"/>
        </pc:sldMkLst>
        <pc:spChg chg="add mod ord">
          <ac:chgData name="Matthieu De Mari" userId="dfb708c9-d8dc-439f-9a3b-c772bf4a311c" providerId="ADAL" clId="{556C7E6E-9ED7-4F9D-9E55-43EB46A53FAD}" dt="2023-02-12T06:50:43.888" v="18514" actId="20577"/>
          <ac:spMkLst>
            <pc:docMk/>
            <pc:sldMk cId="866299247" sldId="473"/>
            <ac:spMk id="4" creationId="{CDFB504E-99A3-AFCC-4B64-A7F389907A97}"/>
          </ac:spMkLst>
        </pc:spChg>
        <pc:picChg chg="add mod">
          <ac:chgData name="Matthieu De Mari" userId="dfb708c9-d8dc-439f-9a3b-c772bf4a311c" providerId="ADAL" clId="{556C7E6E-9ED7-4F9D-9E55-43EB46A53FAD}" dt="2023-02-12T06:49:44.854" v="18459" actId="1076"/>
          <ac:picMkLst>
            <pc:docMk/>
            <pc:sldMk cId="866299247" sldId="473"/>
            <ac:picMk id="3" creationId="{7E4971AE-1540-A394-8640-C6FB621B65BB}"/>
          </ac:picMkLst>
        </pc:picChg>
        <pc:picChg chg="del">
          <ac:chgData name="Matthieu De Mari" userId="dfb708c9-d8dc-439f-9a3b-c772bf4a311c" providerId="ADAL" clId="{556C7E6E-9ED7-4F9D-9E55-43EB46A53FAD}" dt="2023-02-12T06:48:03.043" v="18429" actId="478"/>
          <ac:picMkLst>
            <pc:docMk/>
            <pc:sldMk cId="866299247" sldId="473"/>
            <ac:picMk id="5" creationId="{D9CD7068-DD13-4039-8D83-92798A5033C4}"/>
          </ac:picMkLst>
        </pc:picChg>
      </pc:sldChg>
      <pc:sldChg chg="addSp delSp modSp add mod">
        <pc:chgData name="Matthieu De Mari" userId="dfb708c9-d8dc-439f-9a3b-c772bf4a311c" providerId="ADAL" clId="{556C7E6E-9ED7-4F9D-9E55-43EB46A53FAD}" dt="2023-02-12T06:51:07.593" v="18527" actId="20577"/>
        <pc:sldMkLst>
          <pc:docMk/>
          <pc:sldMk cId="2995598388" sldId="474"/>
        </pc:sldMkLst>
        <pc:spChg chg="add mod">
          <ac:chgData name="Matthieu De Mari" userId="dfb708c9-d8dc-439f-9a3b-c772bf4a311c" providerId="ADAL" clId="{556C7E6E-9ED7-4F9D-9E55-43EB46A53FAD}" dt="2023-02-12T06:51:07.593" v="18527" actId="20577"/>
          <ac:spMkLst>
            <pc:docMk/>
            <pc:sldMk cId="2995598388" sldId="474"/>
            <ac:spMk id="5" creationId="{20FD1900-4A52-979B-6A96-05E9DE05A76C}"/>
          </ac:spMkLst>
        </pc:spChg>
        <pc:picChg chg="del">
          <ac:chgData name="Matthieu De Mari" userId="dfb708c9-d8dc-439f-9a3b-c772bf4a311c" providerId="ADAL" clId="{556C7E6E-9ED7-4F9D-9E55-43EB46A53FAD}" dt="2023-02-12T06:49:13.248" v="18432" actId="478"/>
          <ac:picMkLst>
            <pc:docMk/>
            <pc:sldMk cId="2995598388" sldId="474"/>
            <ac:picMk id="3" creationId="{7E4971AE-1540-A394-8640-C6FB621B65BB}"/>
          </ac:picMkLst>
        </pc:picChg>
        <pc:picChg chg="add mod">
          <ac:chgData name="Matthieu De Mari" userId="dfb708c9-d8dc-439f-9a3b-c772bf4a311c" providerId="ADAL" clId="{556C7E6E-9ED7-4F9D-9E55-43EB46A53FAD}" dt="2023-02-12T06:49:16.400" v="18434" actId="1076"/>
          <ac:picMkLst>
            <pc:docMk/>
            <pc:sldMk cId="2995598388" sldId="474"/>
            <ac:picMk id="4" creationId="{9AE11869-55A5-3E14-84EF-BBB14A3A6973}"/>
          </ac:picMkLst>
        </pc:picChg>
      </pc:sldChg>
      <pc:sldChg chg="addSp modSp add mod">
        <pc:chgData name="Matthieu De Mari" userId="dfb708c9-d8dc-439f-9a3b-c772bf4a311c" providerId="ADAL" clId="{556C7E6E-9ED7-4F9D-9E55-43EB46A53FAD}" dt="2023-02-12T06:50:52.745" v="18516" actId="1076"/>
        <pc:sldMkLst>
          <pc:docMk/>
          <pc:sldMk cId="1807438170" sldId="475"/>
        </pc:sldMkLst>
        <pc:spChg chg="add mod">
          <ac:chgData name="Matthieu De Mari" userId="dfb708c9-d8dc-439f-9a3b-c772bf4a311c" providerId="ADAL" clId="{556C7E6E-9ED7-4F9D-9E55-43EB46A53FAD}" dt="2023-02-12T06:50:33.754" v="18510" actId="20577"/>
          <ac:spMkLst>
            <pc:docMk/>
            <pc:sldMk cId="1807438170" sldId="475"/>
            <ac:spMk id="2" creationId="{D9665F82-3DB6-4511-BD6D-A6636C7CFF11}"/>
          </ac:spMkLst>
        </pc:spChg>
        <pc:picChg chg="mod modCrop">
          <ac:chgData name="Matthieu De Mari" userId="dfb708c9-d8dc-439f-9a3b-c772bf4a311c" providerId="ADAL" clId="{556C7E6E-9ED7-4F9D-9E55-43EB46A53FAD}" dt="2023-02-12T06:50:52.745" v="18516" actId="1076"/>
          <ac:picMkLst>
            <pc:docMk/>
            <pc:sldMk cId="1807438170" sldId="475"/>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2:40.095" v="18794" actId="113"/>
        <pc:sldMkLst>
          <pc:docMk/>
          <pc:sldMk cId="2927433740" sldId="476"/>
        </pc:sldMkLst>
        <pc:spChg chg="add del mod ord">
          <ac:chgData name="Matthieu De Mari" userId="dfb708c9-d8dc-439f-9a3b-c772bf4a311c" providerId="ADAL" clId="{556C7E6E-9ED7-4F9D-9E55-43EB46A53FAD}" dt="2023-02-12T06:51:41.266" v="18531" actId="700"/>
          <ac:spMkLst>
            <pc:docMk/>
            <pc:sldMk cId="2927433740" sldId="476"/>
            <ac:spMk id="2" creationId="{CC1614F1-C87E-A65F-A4FE-EEB35E38F1F8}"/>
          </ac:spMkLst>
        </pc:spChg>
        <pc:spChg chg="add del mod ord">
          <ac:chgData name="Matthieu De Mari" userId="dfb708c9-d8dc-439f-9a3b-c772bf4a311c" providerId="ADAL" clId="{556C7E6E-9ED7-4F9D-9E55-43EB46A53FAD}" dt="2023-02-12T06:51:41.266" v="18531" actId="700"/>
          <ac:spMkLst>
            <pc:docMk/>
            <pc:sldMk cId="2927433740" sldId="476"/>
            <ac:spMk id="3" creationId="{91636425-E1C4-DFEA-661E-D53957D2DA45}"/>
          </ac:spMkLst>
        </pc:spChg>
        <pc:spChg chg="mod ord">
          <ac:chgData name="Matthieu De Mari" userId="dfb708c9-d8dc-439f-9a3b-c772bf4a311c" providerId="ADAL" clId="{556C7E6E-9ED7-4F9D-9E55-43EB46A53FAD}" dt="2023-02-12T06:51:41.266" v="18531" actId="700"/>
          <ac:spMkLst>
            <pc:docMk/>
            <pc:sldMk cId="2927433740" sldId="476"/>
            <ac:spMk id="5" creationId="{20FD1900-4A52-979B-6A96-05E9DE05A76C}"/>
          </ac:spMkLst>
        </pc:spChg>
        <pc:spChg chg="add mod ord">
          <ac:chgData name="Matthieu De Mari" userId="dfb708c9-d8dc-439f-9a3b-c772bf4a311c" providerId="ADAL" clId="{556C7E6E-9ED7-4F9D-9E55-43EB46A53FAD}" dt="2023-02-12T06:52:40.095" v="18794" actId="113"/>
          <ac:spMkLst>
            <pc:docMk/>
            <pc:sldMk cId="2927433740" sldId="476"/>
            <ac:spMk id="6" creationId="{BE9DD2F5-E7EC-2CDC-E0AB-04E5B4F29EE0}"/>
          </ac:spMkLst>
        </pc:spChg>
        <pc:picChg chg="del">
          <ac:chgData name="Matthieu De Mari" userId="dfb708c9-d8dc-439f-9a3b-c772bf4a311c" providerId="ADAL" clId="{556C7E6E-9ED7-4F9D-9E55-43EB46A53FAD}" dt="2023-02-12T06:51:35.269" v="18529" actId="478"/>
          <ac:picMkLst>
            <pc:docMk/>
            <pc:sldMk cId="2927433740" sldId="476"/>
            <ac:picMk id="4" creationId="{9AE11869-55A5-3E14-84EF-BBB14A3A6973}"/>
          </ac:picMkLst>
        </pc:picChg>
        <pc:picChg chg="add mod">
          <ac:chgData name="Matthieu De Mari" userId="dfb708c9-d8dc-439f-9a3b-c772bf4a311c" providerId="ADAL" clId="{556C7E6E-9ED7-4F9D-9E55-43EB46A53FAD}" dt="2023-02-12T06:52:11.869" v="18659" actId="1076"/>
          <ac:picMkLst>
            <pc:docMk/>
            <pc:sldMk cId="2927433740" sldId="476"/>
            <ac:picMk id="8" creationId="{D21558AE-F271-EC04-E7AF-89A41910953E}"/>
          </ac:picMkLst>
        </pc:picChg>
      </pc:sldChg>
      <pc:sldChg chg="delSp modSp add mod modClrScheme chgLayout">
        <pc:chgData name="Matthieu De Mari" userId="dfb708c9-d8dc-439f-9a3b-c772bf4a311c" providerId="ADAL" clId="{556C7E6E-9ED7-4F9D-9E55-43EB46A53FAD}" dt="2023-02-12T06:57:47.202" v="19130" actId="115"/>
        <pc:sldMkLst>
          <pc:docMk/>
          <pc:sldMk cId="2215052263" sldId="477"/>
        </pc:sldMkLst>
        <pc:spChg chg="mod ord">
          <ac:chgData name="Matthieu De Mari" userId="dfb708c9-d8dc-439f-9a3b-c772bf4a311c" providerId="ADAL" clId="{556C7E6E-9ED7-4F9D-9E55-43EB46A53FAD}" dt="2023-02-12T06:57:09.377" v="18996" actId="700"/>
          <ac:spMkLst>
            <pc:docMk/>
            <pc:sldMk cId="2215052263" sldId="477"/>
            <ac:spMk id="2" creationId="{FDA51DB7-D060-9E0F-23D9-3277F27F61CF}"/>
          </ac:spMkLst>
        </pc:spChg>
        <pc:spChg chg="mod ord">
          <ac:chgData name="Matthieu De Mari" userId="dfb708c9-d8dc-439f-9a3b-c772bf4a311c" providerId="ADAL" clId="{556C7E6E-9ED7-4F9D-9E55-43EB46A53FAD}" dt="2023-02-12T06:57:47.202" v="19130" actId="115"/>
          <ac:spMkLst>
            <pc:docMk/>
            <pc:sldMk cId="2215052263" sldId="477"/>
            <ac:spMk id="4" creationId="{FDF3F34C-DA95-0066-3D84-7D0C7F5E3EF0}"/>
          </ac:spMkLst>
        </pc:spChg>
        <pc:spChg chg="del">
          <ac:chgData name="Matthieu De Mari" userId="dfb708c9-d8dc-439f-9a3b-c772bf4a311c" providerId="ADAL" clId="{556C7E6E-9ED7-4F9D-9E55-43EB46A53FAD}" dt="2023-02-12T06:56:03.788" v="18946" actId="478"/>
          <ac:spMkLst>
            <pc:docMk/>
            <pc:sldMk cId="2215052263" sldId="477"/>
            <ac:spMk id="5" creationId="{3F727E2E-F4EB-661D-DCBD-B3E6D5B14AA7}"/>
          </ac:spMkLst>
        </pc:spChg>
      </pc:sldChg>
      <pc:sldChg chg="addSp delSp modSp add mod">
        <pc:chgData name="Matthieu De Mari" userId="dfb708c9-d8dc-439f-9a3b-c772bf4a311c" providerId="ADAL" clId="{556C7E6E-9ED7-4F9D-9E55-43EB46A53FAD}" dt="2023-02-12T06:58:38.181" v="19165" actId="1076"/>
        <pc:sldMkLst>
          <pc:docMk/>
          <pc:sldMk cId="3709270041" sldId="478"/>
        </pc:sldMkLst>
        <pc:spChg chg="mod">
          <ac:chgData name="Matthieu De Mari" userId="dfb708c9-d8dc-439f-9a3b-c772bf4a311c" providerId="ADAL" clId="{556C7E6E-9ED7-4F9D-9E55-43EB46A53FAD}" dt="2023-02-12T06:58:32.813" v="19163" actId="20577"/>
          <ac:spMkLst>
            <pc:docMk/>
            <pc:sldMk cId="3709270041" sldId="478"/>
            <ac:spMk id="2" creationId="{FDA51DB7-D060-9E0F-23D9-3277F27F61CF}"/>
          </ac:spMkLst>
        </pc:spChg>
        <pc:spChg chg="del">
          <ac:chgData name="Matthieu De Mari" userId="dfb708c9-d8dc-439f-9a3b-c772bf4a311c" providerId="ADAL" clId="{556C7E6E-9ED7-4F9D-9E55-43EB46A53FAD}" dt="2023-02-12T06:58:22.746" v="19139" actId="478"/>
          <ac:spMkLst>
            <pc:docMk/>
            <pc:sldMk cId="3709270041" sldId="478"/>
            <ac:spMk id="4" creationId="{FDF3F34C-DA95-0066-3D84-7D0C7F5E3EF0}"/>
          </ac:spMkLst>
        </pc:spChg>
        <pc:spChg chg="add del mod">
          <ac:chgData name="Matthieu De Mari" userId="dfb708c9-d8dc-439f-9a3b-c772bf4a311c" providerId="ADAL" clId="{556C7E6E-9ED7-4F9D-9E55-43EB46A53FAD}" dt="2023-02-12T06:58:24.729" v="19141" actId="478"/>
          <ac:spMkLst>
            <pc:docMk/>
            <pc:sldMk cId="3709270041" sldId="478"/>
            <ac:spMk id="5" creationId="{2F45A15F-AD25-217D-2AC3-034E823E7314}"/>
          </ac:spMkLst>
        </pc:spChg>
        <pc:picChg chg="del">
          <ac:chgData name="Matthieu De Mari" userId="dfb708c9-d8dc-439f-9a3b-c772bf4a311c" providerId="ADAL" clId="{556C7E6E-9ED7-4F9D-9E55-43EB46A53FAD}" dt="2023-02-12T06:58:23.761" v="19140" actId="478"/>
          <ac:picMkLst>
            <pc:docMk/>
            <pc:sldMk cId="3709270041" sldId="478"/>
            <ac:picMk id="7" creationId="{E09EF14C-52BA-E9A9-B187-FBB4019EDF45}"/>
          </ac:picMkLst>
        </pc:picChg>
        <pc:picChg chg="add mod">
          <ac:chgData name="Matthieu De Mari" userId="dfb708c9-d8dc-439f-9a3b-c772bf4a311c" providerId="ADAL" clId="{556C7E6E-9ED7-4F9D-9E55-43EB46A53FAD}" dt="2023-02-12T06:58:38.181" v="19165" actId="1076"/>
          <ac:picMkLst>
            <pc:docMk/>
            <pc:sldMk cId="3709270041" sldId="478"/>
            <ac:picMk id="8" creationId="{80B257CB-AB82-AC10-7275-994F68C3DA49}"/>
          </ac:picMkLst>
        </pc:picChg>
      </pc:sldChg>
      <pc:sldChg chg="addSp delSp modSp add mod">
        <pc:chgData name="Matthieu De Mari" userId="dfb708c9-d8dc-439f-9a3b-c772bf4a311c" providerId="ADAL" clId="{556C7E6E-9ED7-4F9D-9E55-43EB46A53FAD}" dt="2023-02-12T06:59:09.370" v="19170" actId="478"/>
        <pc:sldMkLst>
          <pc:docMk/>
          <pc:sldMk cId="3544732182" sldId="479"/>
        </pc:sldMkLst>
        <pc:spChg chg="del">
          <ac:chgData name="Matthieu De Mari" userId="dfb708c9-d8dc-439f-9a3b-c772bf4a311c" providerId="ADAL" clId="{556C7E6E-9ED7-4F9D-9E55-43EB46A53FAD}" dt="2023-02-12T06:59:08.608" v="19169" actId="478"/>
          <ac:spMkLst>
            <pc:docMk/>
            <pc:sldMk cId="3544732182" sldId="479"/>
            <ac:spMk id="2" creationId="{FDA51DB7-D060-9E0F-23D9-3277F27F61CF}"/>
          </ac:spMkLst>
        </pc:spChg>
        <pc:spChg chg="add del mod">
          <ac:chgData name="Matthieu De Mari" userId="dfb708c9-d8dc-439f-9a3b-c772bf4a311c" providerId="ADAL" clId="{556C7E6E-9ED7-4F9D-9E55-43EB46A53FAD}" dt="2023-02-12T06:59:09.370" v="19170" actId="478"/>
          <ac:spMkLst>
            <pc:docMk/>
            <pc:sldMk cId="3544732182" sldId="479"/>
            <ac:spMk id="6" creationId="{C0C7C198-01C0-BB72-8AB9-6F5C500691CB}"/>
          </ac:spMkLst>
        </pc:spChg>
        <pc:picChg chg="add">
          <ac:chgData name="Matthieu De Mari" userId="dfb708c9-d8dc-439f-9a3b-c772bf4a311c" providerId="ADAL" clId="{556C7E6E-9ED7-4F9D-9E55-43EB46A53FAD}" dt="2023-02-12T06:59:06.200" v="19168" actId="22"/>
          <ac:picMkLst>
            <pc:docMk/>
            <pc:sldMk cId="3544732182" sldId="479"/>
            <ac:picMk id="4" creationId="{EC1EDEC7-9446-8017-9EFE-D75DAB43312A}"/>
          </ac:picMkLst>
        </pc:picChg>
        <pc:picChg chg="del">
          <ac:chgData name="Matthieu De Mari" userId="dfb708c9-d8dc-439f-9a3b-c772bf4a311c" providerId="ADAL" clId="{556C7E6E-9ED7-4F9D-9E55-43EB46A53FAD}" dt="2023-02-12T06:59:05.927" v="19167" actId="478"/>
          <ac:picMkLst>
            <pc:docMk/>
            <pc:sldMk cId="3544732182" sldId="479"/>
            <ac:picMk id="8" creationId="{80B257CB-AB82-AC10-7275-994F68C3DA49}"/>
          </ac:picMkLst>
        </pc:picChg>
      </pc:sldChg>
      <pc:sldChg chg="addSp delSp modSp add mod chgLayout">
        <pc:chgData name="Matthieu De Mari" userId="dfb708c9-d8dc-439f-9a3b-c772bf4a311c" providerId="ADAL" clId="{556C7E6E-9ED7-4F9D-9E55-43EB46A53FAD}" dt="2023-02-12T07:07:52.493" v="19473"/>
        <pc:sldMkLst>
          <pc:docMk/>
          <pc:sldMk cId="1550990236" sldId="480"/>
        </pc:sldMkLst>
        <pc:spChg chg="mod ord">
          <ac:chgData name="Matthieu De Mari" userId="dfb708c9-d8dc-439f-9a3b-c772bf4a311c" providerId="ADAL" clId="{556C7E6E-9ED7-4F9D-9E55-43EB46A53FAD}" dt="2023-02-12T07:05:08.930" v="19340" actId="700"/>
          <ac:spMkLst>
            <pc:docMk/>
            <pc:sldMk cId="1550990236" sldId="480"/>
            <ac:spMk id="2" creationId="{13C8756A-5566-0A50-E7E2-F55271C4ECD6}"/>
          </ac:spMkLst>
        </pc:spChg>
        <pc:spChg chg="mod ord">
          <ac:chgData name="Matthieu De Mari" userId="dfb708c9-d8dc-439f-9a3b-c772bf4a311c" providerId="ADAL" clId="{556C7E6E-9ED7-4F9D-9E55-43EB46A53FAD}" dt="2023-02-12T07:07:40.309" v="19464" actId="27636"/>
          <ac:spMkLst>
            <pc:docMk/>
            <pc:sldMk cId="1550990236" sldId="480"/>
            <ac:spMk id="3" creationId="{AC29D42A-AD61-CF6B-9049-62DF5C6EFDBA}"/>
          </ac:spMkLst>
        </pc:spChg>
        <pc:spChg chg="add mod ord">
          <ac:chgData name="Matthieu De Mari" userId="dfb708c9-d8dc-439f-9a3b-c772bf4a311c" providerId="ADAL" clId="{556C7E6E-9ED7-4F9D-9E55-43EB46A53FAD}" dt="2023-02-12T07:07:52.493" v="19473"/>
          <ac:spMkLst>
            <pc:docMk/>
            <pc:sldMk cId="1550990236" sldId="480"/>
            <ac:spMk id="4" creationId="{2678DAC5-6799-70E6-2A67-94217EEE692B}"/>
          </ac:spMkLst>
        </pc:spChg>
        <pc:picChg chg="del">
          <ac:chgData name="Matthieu De Mari" userId="dfb708c9-d8dc-439f-9a3b-c772bf4a311c" providerId="ADAL" clId="{556C7E6E-9ED7-4F9D-9E55-43EB46A53FAD}" dt="2023-02-12T07:05:06.466" v="19339" actId="478"/>
          <ac:picMkLst>
            <pc:docMk/>
            <pc:sldMk cId="1550990236" sldId="480"/>
            <ac:picMk id="6" creationId="{6976419B-EE2F-201B-7EA8-97F6B6EF7937}"/>
          </ac:picMkLst>
        </pc:picChg>
      </pc:sldChg>
      <pc:sldChg chg="addSp delSp modSp add mod">
        <pc:chgData name="Matthieu De Mari" userId="dfb708c9-d8dc-439f-9a3b-c772bf4a311c" providerId="ADAL" clId="{556C7E6E-9ED7-4F9D-9E55-43EB46A53FAD}" dt="2023-02-12T07:09:37.420" v="19689" actId="113"/>
        <pc:sldMkLst>
          <pc:docMk/>
          <pc:sldMk cId="412545595" sldId="481"/>
        </pc:sldMkLst>
        <pc:spChg chg="del">
          <ac:chgData name="Matthieu De Mari" userId="dfb708c9-d8dc-439f-9a3b-c772bf4a311c" providerId="ADAL" clId="{556C7E6E-9ED7-4F9D-9E55-43EB46A53FAD}" dt="2023-02-12T07:07:01.309" v="19449" actId="478"/>
          <ac:spMkLst>
            <pc:docMk/>
            <pc:sldMk cId="412545595" sldId="481"/>
            <ac:spMk id="3" creationId="{AC29D42A-AD61-CF6B-9049-62DF5C6EFDBA}"/>
          </ac:spMkLst>
        </pc:spChg>
        <pc:spChg chg="del">
          <ac:chgData name="Matthieu De Mari" userId="dfb708c9-d8dc-439f-9a3b-c772bf4a311c" providerId="ADAL" clId="{556C7E6E-9ED7-4F9D-9E55-43EB46A53FAD}" dt="2023-02-12T07:07:02.282" v="19450" actId="478"/>
          <ac:spMkLst>
            <pc:docMk/>
            <pc:sldMk cId="412545595" sldId="481"/>
            <ac:spMk id="4" creationId="{2678DAC5-6799-70E6-2A67-94217EEE692B}"/>
          </ac:spMkLst>
        </pc:spChg>
        <pc:spChg chg="add mod">
          <ac:chgData name="Matthieu De Mari" userId="dfb708c9-d8dc-439f-9a3b-c772bf4a311c" providerId="ADAL" clId="{556C7E6E-9ED7-4F9D-9E55-43EB46A53FAD}" dt="2023-02-12T07:09:37.420" v="19689" actId="113"/>
          <ac:spMkLst>
            <pc:docMk/>
            <pc:sldMk cId="412545595" sldId="481"/>
            <ac:spMk id="6" creationId="{91AD9745-9985-68F2-4A13-964E7F54E6E8}"/>
          </ac:spMkLst>
        </pc:spChg>
        <pc:spChg chg="add del mod">
          <ac:chgData name="Matthieu De Mari" userId="dfb708c9-d8dc-439f-9a3b-c772bf4a311c" providerId="ADAL" clId="{556C7E6E-9ED7-4F9D-9E55-43EB46A53FAD}" dt="2023-02-12T07:08:06.225" v="19479" actId="478"/>
          <ac:spMkLst>
            <pc:docMk/>
            <pc:sldMk cId="412545595" sldId="481"/>
            <ac:spMk id="8" creationId="{296686A0-21C7-0012-1579-3362B4A8D0C2}"/>
          </ac:spMkLst>
        </pc:spChg>
        <pc:picChg chg="add mod">
          <ac:chgData name="Matthieu De Mari" userId="dfb708c9-d8dc-439f-9a3b-c772bf4a311c" providerId="ADAL" clId="{556C7E6E-9ED7-4F9D-9E55-43EB46A53FAD}" dt="2023-02-12T07:08:07.339" v="19480"/>
          <ac:picMkLst>
            <pc:docMk/>
            <pc:sldMk cId="412545595" sldId="481"/>
            <ac:picMk id="9" creationId="{BCA88F6A-712F-8F28-36A9-982294DD9709}"/>
          </ac:picMkLst>
        </pc:picChg>
      </pc:sldChg>
      <pc:sldChg chg="addSp delSp modSp add mod chgLayout">
        <pc:chgData name="Matthieu De Mari" userId="dfb708c9-d8dc-439f-9a3b-c772bf4a311c" providerId="ADAL" clId="{556C7E6E-9ED7-4F9D-9E55-43EB46A53FAD}" dt="2023-02-12T07:14:28.189" v="20017" actId="20577"/>
        <pc:sldMkLst>
          <pc:docMk/>
          <pc:sldMk cId="3781002248" sldId="482"/>
        </pc:sldMkLst>
        <pc:spChg chg="del mod ord">
          <ac:chgData name="Matthieu De Mari" userId="dfb708c9-d8dc-439f-9a3b-c772bf4a311c" providerId="ADAL" clId="{556C7E6E-9ED7-4F9D-9E55-43EB46A53FAD}" dt="2023-02-12T07:12:01.940" v="19884" actId="478"/>
          <ac:spMkLst>
            <pc:docMk/>
            <pc:sldMk cId="3781002248" sldId="482"/>
            <ac:spMk id="2" creationId="{13C8756A-5566-0A50-E7E2-F55271C4ECD6}"/>
          </ac:spMkLst>
        </pc:spChg>
        <pc:spChg chg="add mod ord">
          <ac:chgData name="Matthieu De Mari" userId="dfb708c9-d8dc-439f-9a3b-c772bf4a311c" providerId="ADAL" clId="{556C7E6E-9ED7-4F9D-9E55-43EB46A53FAD}" dt="2023-02-12T07:14:28.189" v="20017" actId="20577"/>
          <ac:spMkLst>
            <pc:docMk/>
            <pc:sldMk cId="3781002248" sldId="482"/>
            <ac:spMk id="3" creationId="{4B49853B-301F-52DB-A070-4EEB403D5E03}"/>
          </ac:spMkLst>
        </pc:spChg>
        <pc:spChg chg="add del mod">
          <ac:chgData name="Matthieu De Mari" userId="dfb708c9-d8dc-439f-9a3b-c772bf4a311c" providerId="ADAL" clId="{556C7E6E-9ED7-4F9D-9E55-43EB46A53FAD}" dt="2023-02-12T07:12:03.512" v="19885" actId="478"/>
          <ac:spMkLst>
            <pc:docMk/>
            <pc:sldMk cId="3781002248" sldId="482"/>
            <ac:spMk id="5" creationId="{0FEBCBB1-36CA-731A-BD26-4A7E04CA19B8}"/>
          </ac:spMkLst>
        </pc:spChg>
        <pc:spChg chg="mod ord">
          <ac:chgData name="Matthieu De Mari" userId="dfb708c9-d8dc-439f-9a3b-c772bf4a311c" providerId="ADAL" clId="{556C7E6E-9ED7-4F9D-9E55-43EB46A53FAD}" dt="2023-02-12T07:13:56.893" v="19989" actId="113"/>
          <ac:spMkLst>
            <pc:docMk/>
            <pc:sldMk cId="3781002248" sldId="482"/>
            <ac:spMk id="6" creationId="{91AD9745-9985-68F2-4A13-964E7F54E6E8}"/>
          </ac:spMkLst>
        </pc:spChg>
        <pc:spChg chg="add mod">
          <ac:chgData name="Matthieu De Mari" userId="dfb708c9-d8dc-439f-9a3b-c772bf4a311c" providerId="ADAL" clId="{556C7E6E-9ED7-4F9D-9E55-43EB46A53FAD}" dt="2023-02-12T07:13:44.294" v="19986" actId="1076"/>
          <ac:spMkLst>
            <pc:docMk/>
            <pc:sldMk cId="3781002248" sldId="482"/>
            <ac:spMk id="7" creationId="{D7D9439E-9DA4-F057-8F84-62ECFEA79A17}"/>
          </ac:spMkLst>
        </pc:spChg>
        <pc:picChg chg="mod">
          <ac:chgData name="Matthieu De Mari" userId="dfb708c9-d8dc-439f-9a3b-c772bf4a311c" providerId="ADAL" clId="{556C7E6E-9ED7-4F9D-9E55-43EB46A53FAD}" dt="2023-02-12T07:13:32.626" v="19985" actId="1076"/>
          <ac:picMkLst>
            <pc:docMk/>
            <pc:sldMk cId="3781002248" sldId="482"/>
            <ac:picMk id="9" creationId="{BCA88F6A-712F-8F28-36A9-982294DD9709}"/>
          </ac:picMkLst>
        </pc:picChg>
      </pc:sldChg>
      <pc:sldChg chg="modSp add mod">
        <pc:chgData name="Matthieu De Mari" userId="dfb708c9-d8dc-439f-9a3b-c772bf4a311c" providerId="ADAL" clId="{556C7E6E-9ED7-4F9D-9E55-43EB46A53FAD}" dt="2023-02-12T07:19:24.855" v="20499" actId="20577"/>
        <pc:sldMkLst>
          <pc:docMk/>
          <pc:sldMk cId="457034086" sldId="483"/>
        </pc:sldMkLst>
        <pc:spChg chg="mod">
          <ac:chgData name="Matthieu De Mari" userId="dfb708c9-d8dc-439f-9a3b-c772bf4a311c" providerId="ADAL" clId="{556C7E6E-9ED7-4F9D-9E55-43EB46A53FAD}" dt="2023-02-12T07:19:24.855" v="20499" actId="20577"/>
          <ac:spMkLst>
            <pc:docMk/>
            <pc:sldMk cId="457034086" sldId="483"/>
            <ac:spMk id="3" creationId="{D8B237BA-D9E1-8FE9-7AEC-8679DEFB92DB}"/>
          </ac:spMkLst>
        </pc:spChg>
      </pc:sldChg>
      <pc:sldChg chg="modSp new mod">
        <pc:chgData name="Matthieu De Mari" userId="dfb708c9-d8dc-439f-9a3b-c772bf4a311c" providerId="ADAL" clId="{556C7E6E-9ED7-4F9D-9E55-43EB46A53FAD}" dt="2023-02-12T07:21:53.030" v="20691" actId="20577"/>
        <pc:sldMkLst>
          <pc:docMk/>
          <pc:sldMk cId="1792433240" sldId="484"/>
        </pc:sldMkLst>
        <pc:spChg chg="mod">
          <ac:chgData name="Matthieu De Mari" userId="dfb708c9-d8dc-439f-9a3b-c772bf4a311c" providerId="ADAL" clId="{556C7E6E-9ED7-4F9D-9E55-43EB46A53FAD}" dt="2023-02-12T07:19:43.804" v="20548" actId="20577"/>
          <ac:spMkLst>
            <pc:docMk/>
            <pc:sldMk cId="1792433240" sldId="484"/>
            <ac:spMk id="2" creationId="{E960585B-6215-5005-63CD-9EBDB34A1ADC}"/>
          </ac:spMkLst>
        </pc:spChg>
        <pc:spChg chg="mod">
          <ac:chgData name="Matthieu De Mari" userId="dfb708c9-d8dc-439f-9a3b-c772bf4a311c" providerId="ADAL" clId="{556C7E6E-9ED7-4F9D-9E55-43EB46A53FAD}" dt="2023-02-12T07:21:53.030" v="20691" actId="20577"/>
          <ac:spMkLst>
            <pc:docMk/>
            <pc:sldMk cId="1792433240" sldId="484"/>
            <ac:spMk id="3" creationId="{5016C7E8-41D8-6D1A-5A49-0DBCEDA7B33F}"/>
          </ac:spMkLst>
        </pc:spChg>
      </pc:sldChg>
      <pc:sldChg chg="addSp delSp modSp add mod">
        <pc:chgData name="Matthieu De Mari" userId="dfb708c9-d8dc-439f-9a3b-c772bf4a311c" providerId="ADAL" clId="{556C7E6E-9ED7-4F9D-9E55-43EB46A53FAD}" dt="2023-02-12T07:22:23.452" v="20698" actId="1076"/>
        <pc:sldMkLst>
          <pc:docMk/>
          <pc:sldMk cId="4080628046" sldId="485"/>
        </pc:sldMkLst>
        <pc:spChg chg="del">
          <ac:chgData name="Matthieu De Mari" userId="dfb708c9-d8dc-439f-9a3b-c772bf4a311c" providerId="ADAL" clId="{556C7E6E-9ED7-4F9D-9E55-43EB46A53FAD}" dt="2023-02-12T07:22:13.585" v="20693" actId="478"/>
          <ac:spMkLst>
            <pc:docMk/>
            <pc:sldMk cId="4080628046" sldId="485"/>
            <ac:spMk id="3" creationId="{5016C7E8-41D8-6D1A-5A49-0DBCEDA7B33F}"/>
          </ac:spMkLst>
        </pc:spChg>
        <pc:spChg chg="add del mod">
          <ac:chgData name="Matthieu De Mari" userId="dfb708c9-d8dc-439f-9a3b-c772bf4a311c" providerId="ADAL" clId="{556C7E6E-9ED7-4F9D-9E55-43EB46A53FAD}" dt="2023-02-12T07:22:14.733" v="20694" actId="478"/>
          <ac:spMkLst>
            <pc:docMk/>
            <pc:sldMk cId="4080628046" sldId="485"/>
            <ac:spMk id="5" creationId="{0E683448-1491-38E4-8AE4-E3ED6A8D2A5F}"/>
          </ac:spMkLst>
        </pc:spChg>
        <pc:picChg chg="add mod">
          <ac:chgData name="Matthieu De Mari" userId="dfb708c9-d8dc-439f-9a3b-c772bf4a311c" providerId="ADAL" clId="{556C7E6E-9ED7-4F9D-9E55-43EB46A53FAD}" dt="2023-02-12T07:22:23.452" v="20698" actId="1076"/>
          <ac:picMkLst>
            <pc:docMk/>
            <pc:sldMk cId="4080628046" sldId="485"/>
            <ac:picMk id="7" creationId="{4C910683-847B-935D-6D54-79CB3B071D87}"/>
          </ac:picMkLst>
        </pc:picChg>
      </pc:sldChg>
      <pc:sldChg chg="addSp modSp new mod modClrScheme chgLayout">
        <pc:chgData name="Matthieu De Mari" userId="dfb708c9-d8dc-439f-9a3b-c772bf4a311c" providerId="ADAL" clId="{556C7E6E-9ED7-4F9D-9E55-43EB46A53FAD}" dt="2023-02-12T07:41:03.500" v="21272" actId="20577"/>
        <pc:sldMkLst>
          <pc:docMk/>
          <pc:sldMk cId="1516084874" sldId="486"/>
        </pc:sldMkLst>
        <pc:spChg chg="mod ord">
          <ac:chgData name="Matthieu De Mari" userId="dfb708c9-d8dc-439f-9a3b-c772bf4a311c" providerId="ADAL" clId="{556C7E6E-9ED7-4F9D-9E55-43EB46A53FAD}" dt="2023-02-12T07:41:03.500" v="21272" actId="20577"/>
          <ac:spMkLst>
            <pc:docMk/>
            <pc:sldMk cId="1516084874" sldId="486"/>
            <ac:spMk id="2" creationId="{4239BEC2-3F15-8B34-C40C-A90E11225D57}"/>
          </ac:spMkLst>
        </pc:spChg>
        <pc:spChg chg="mod ord">
          <ac:chgData name="Matthieu De Mari" userId="dfb708c9-d8dc-439f-9a3b-c772bf4a311c" providerId="ADAL" clId="{556C7E6E-9ED7-4F9D-9E55-43EB46A53FAD}" dt="2023-02-12T07:39:37.933" v="21245" actId="20577"/>
          <ac:spMkLst>
            <pc:docMk/>
            <pc:sldMk cId="1516084874" sldId="486"/>
            <ac:spMk id="3" creationId="{1060D7F7-899C-F9B9-A77B-F0DD2563CDAC}"/>
          </ac:spMkLst>
        </pc:spChg>
        <pc:spChg chg="add mod ord">
          <ac:chgData name="Matthieu De Mari" userId="dfb708c9-d8dc-439f-9a3b-c772bf4a311c" providerId="ADAL" clId="{556C7E6E-9ED7-4F9D-9E55-43EB46A53FAD}" dt="2023-02-12T07:39:35.754" v="21244" actId="20577"/>
          <ac:spMkLst>
            <pc:docMk/>
            <pc:sldMk cId="1516084874" sldId="486"/>
            <ac:spMk id="4" creationId="{110EBC3D-CDEB-3DFC-71FC-B76D2D5D5EB4}"/>
          </ac:spMkLst>
        </pc:spChg>
      </pc:sldChg>
      <pc:sldChg chg="modSp new del mod">
        <pc:chgData name="Matthieu De Mari" userId="dfb708c9-d8dc-439f-9a3b-c772bf4a311c" providerId="ADAL" clId="{556C7E6E-9ED7-4F9D-9E55-43EB46A53FAD}" dt="2023-02-12T08:02:09.128" v="22367" actId="47"/>
        <pc:sldMkLst>
          <pc:docMk/>
          <pc:sldMk cId="3655728214" sldId="487"/>
        </pc:sldMkLst>
        <pc:spChg chg="mod">
          <ac:chgData name="Matthieu De Mari" userId="dfb708c9-d8dc-439f-9a3b-c772bf4a311c" providerId="ADAL" clId="{556C7E6E-9ED7-4F9D-9E55-43EB46A53FAD}" dt="2023-02-12T07:26:40.974" v="20740" actId="21"/>
          <ac:spMkLst>
            <pc:docMk/>
            <pc:sldMk cId="3655728214" sldId="487"/>
            <ac:spMk id="3" creationId="{82C9AC7A-8400-04AB-0BB8-9927950C8B9F}"/>
          </ac:spMkLst>
        </pc:spChg>
      </pc:sldChg>
      <pc:sldChg chg="modSp add mod">
        <pc:chgData name="Matthieu De Mari" userId="dfb708c9-d8dc-439f-9a3b-c772bf4a311c" providerId="ADAL" clId="{556C7E6E-9ED7-4F9D-9E55-43EB46A53FAD}" dt="2023-02-12T07:36:49.839" v="21080" actId="207"/>
        <pc:sldMkLst>
          <pc:docMk/>
          <pc:sldMk cId="548617228" sldId="570"/>
        </pc:sldMkLst>
        <pc:spChg chg="mod">
          <ac:chgData name="Matthieu De Mari" userId="dfb708c9-d8dc-439f-9a3b-c772bf4a311c" providerId="ADAL" clId="{556C7E6E-9ED7-4F9D-9E55-43EB46A53FAD}" dt="2023-02-12T07:36:49.839" v="21080" actId="207"/>
          <ac:spMkLst>
            <pc:docMk/>
            <pc:sldMk cId="548617228" sldId="570"/>
            <ac:spMk id="3" creationId="{E475B357-0886-EDDA-5F55-77F580FB4D9B}"/>
          </ac:spMkLst>
        </pc:spChg>
      </pc:sldChg>
      <pc:sldChg chg="modSp add mod">
        <pc:chgData name="Matthieu De Mari" userId="dfb708c9-d8dc-439f-9a3b-c772bf4a311c" providerId="ADAL" clId="{556C7E6E-9ED7-4F9D-9E55-43EB46A53FAD}" dt="2023-02-12T07:37:01.813" v="21087" actId="207"/>
        <pc:sldMkLst>
          <pc:docMk/>
          <pc:sldMk cId="1165688587" sldId="571"/>
        </pc:sldMkLst>
        <pc:spChg chg="mod">
          <ac:chgData name="Matthieu De Mari" userId="dfb708c9-d8dc-439f-9a3b-c772bf4a311c" providerId="ADAL" clId="{556C7E6E-9ED7-4F9D-9E55-43EB46A53FAD}" dt="2023-02-12T07:37:01.813" v="21087" actId="207"/>
          <ac:spMkLst>
            <pc:docMk/>
            <pc:sldMk cId="1165688587" sldId="571"/>
            <ac:spMk id="3" creationId="{E475B357-0886-EDDA-5F55-77F580FB4D9B}"/>
          </ac:spMkLst>
        </pc:spChg>
      </pc:sldChg>
      <pc:sldChg chg="modSp add mod">
        <pc:chgData name="Matthieu De Mari" userId="dfb708c9-d8dc-439f-9a3b-c772bf4a311c" providerId="ADAL" clId="{556C7E6E-9ED7-4F9D-9E55-43EB46A53FAD}" dt="2023-02-12T07:36:58.927" v="21086" actId="113"/>
        <pc:sldMkLst>
          <pc:docMk/>
          <pc:sldMk cId="580850793" sldId="572"/>
        </pc:sldMkLst>
        <pc:spChg chg="mod">
          <ac:chgData name="Matthieu De Mari" userId="dfb708c9-d8dc-439f-9a3b-c772bf4a311c" providerId="ADAL" clId="{556C7E6E-9ED7-4F9D-9E55-43EB46A53FAD}" dt="2023-02-12T07:36:58.927" v="21086" actId="113"/>
          <ac:spMkLst>
            <pc:docMk/>
            <pc:sldMk cId="580850793" sldId="572"/>
            <ac:spMk id="3" creationId="{E475B357-0886-EDDA-5F55-77F580FB4D9B}"/>
          </ac:spMkLst>
        </pc:spChg>
      </pc:sldChg>
      <pc:sldChg chg="addSp delSp modSp new mod modClrScheme chgLayout">
        <pc:chgData name="Matthieu De Mari" userId="dfb708c9-d8dc-439f-9a3b-c772bf4a311c" providerId="ADAL" clId="{556C7E6E-9ED7-4F9D-9E55-43EB46A53FAD}" dt="2023-02-12T07:46:33.586" v="21750" actId="14100"/>
        <pc:sldMkLst>
          <pc:docMk/>
          <pc:sldMk cId="3943850320" sldId="573"/>
        </pc:sldMkLst>
        <pc:spChg chg="mod ord">
          <ac:chgData name="Matthieu De Mari" userId="dfb708c9-d8dc-439f-9a3b-c772bf4a311c" providerId="ADAL" clId="{556C7E6E-9ED7-4F9D-9E55-43EB46A53FAD}" dt="2023-02-12T07:41:27.469" v="21311" actId="700"/>
          <ac:spMkLst>
            <pc:docMk/>
            <pc:sldMk cId="3943850320" sldId="573"/>
            <ac:spMk id="2" creationId="{B84943F4-8501-F09C-7366-FEF34B9EC6E6}"/>
          </ac:spMkLst>
        </pc:spChg>
        <pc:spChg chg="del">
          <ac:chgData name="Matthieu De Mari" userId="dfb708c9-d8dc-439f-9a3b-c772bf4a311c" providerId="ADAL" clId="{556C7E6E-9ED7-4F9D-9E55-43EB46A53FAD}" dt="2023-02-12T07:41:18.076" v="21307" actId="478"/>
          <ac:spMkLst>
            <pc:docMk/>
            <pc:sldMk cId="3943850320" sldId="573"/>
            <ac:spMk id="3" creationId="{41376A14-9281-5C7C-345F-BE3D26F5B8D4}"/>
          </ac:spMkLst>
        </pc:spChg>
        <pc:spChg chg="del">
          <ac:chgData name="Matthieu De Mari" userId="dfb708c9-d8dc-439f-9a3b-c772bf4a311c" providerId="ADAL" clId="{556C7E6E-9ED7-4F9D-9E55-43EB46A53FAD}" dt="2023-02-12T07:41:19.161" v="21308" actId="478"/>
          <ac:spMkLst>
            <pc:docMk/>
            <pc:sldMk cId="3943850320" sldId="573"/>
            <ac:spMk id="4" creationId="{93DEC720-277C-F8E5-0293-C8064F825BBF}"/>
          </ac:spMkLst>
        </pc:spChg>
        <pc:spChg chg="add mod ord">
          <ac:chgData name="Matthieu De Mari" userId="dfb708c9-d8dc-439f-9a3b-c772bf4a311c" providerId="ADAL" clId="{556C7E6E-9ED7-4F9D-9E55-43EB46A53FAD}" dt="2023-02-12T07:46:33.586" v="21750" actId="14100"/>
          <ac:spMkLst>
            <pc:docMk/>
            <pc:sldMk cId="3943850320" sldId="573"/>
            <ac:spMk id="7" creationId="{E57EC111-C610-6F3E-A59C-3D72651E9396}"/>
          </ac:spMkLst>
        </pc:spChg>
        <pc:picChg chg="add del mod">
          <ac:chgData name="Matthieu De Mari" userId="dfb708c9-d8dc-439f-9a3b-c772bf4a311c" providerId="ADAL" clId="{556C7E6E-9ED7-4F9D-9E55-43EB46A53FAD}" dt="2023-02-12T07:46:08.266" v="21712" actId="478"/>
          <ac:picMkLst>
            <pc:docMk/>
            <pc:sldMk cId="3943850320" sldId="573"/>
            <ac:picMk id="6" creationId="{1575D7DE-3468-0CB6-B83F-4828807CDB67}"/>
          </ac:picMkLst>
        </pc:picChg>
        <pc:picChg chg="add mod">
          <ac:chgData name="Matthieu De Mari" userId="dfb708c9-d8dc-439f-9a3b-c772bf4a311c" providerId="ADAL" clId="{556C7E6E-9ED7-4F9D-9E55-43EB46A53FAD}" dt="2023-02-12T07:46:11.485" v="21714" actId="1076"/>
          <ac:picMkLst>
            <pc:docMk/>
            <pc:sldMk cId="3943850320" sldId="573"/>
            <ac:picMk id="9" creationId="{71683B4A-4342-174A-AB1E-88B9946AB02A}"/>
          </ac:picMkLst>
        </pc:picChg>
      </pc:sldChg>
      <pc:sldChg chg="addSp delSp modSp add mod">
        <pc:chgData name="Matthieu De Mari" userId="dfb708c9-d8dc-439f-9a3b-c772bf4a311c" providerId="ADAL" clId="{556C7E6E-9ED7-4F9D-9E55-43EB46A53FAD}" dt="2023-02-12T07:48:47.496" v="21819" actId="14100"/>
        <pc:sldMkLst>
          <pc:docMk/>
          <pc:sldMk cId="4269470699" sldId="574"/>
        </pc:sldMkLst>
        <pc:spChg chg="mod">
          <ac:chgData name="Matthieu De Mari" userId="dfb708c9-d8dc-439f-9a3b-c772bf4a311c" providerId="ADAL" clId="{556C7E6E-9ED7-4F9D-9E55-43EB46A53FAD}" dt="2023-02-12T07:48:47.496" v="21819" actId="14100"/>
          <ac:spMkLst>
            <pc:docMk/>
            <pc:sldMk cId="4269470699" sldId="574"/>
            <ac:spMk id="7" creationId="{E57EC111-C610-6F3E-A59C-3D72651E9396}"/>
          </ac:spMkLst>
        </pc:spChg>
        <pc:picChg chg="add del mod">
          <ac:chgData name="Matthieu De Mari" userId="dfb708c9-d8dc-439f-9a3b-c772bf4a311c" providerId="ADAL" clId="{556C7E6E-9ED7-4F9D-9E55-43EB46A53FAD}" dt="2023-02-12T07:46:42.107" v="21752" actId="478"/>
          <ac:picMkLst>
            <pc:docMk/>
            <pc:sldMk cId="4269470699" sldId="574"/>
            <ac:picMk id="4" creationId="{F4EF4789-A1C5-EBBB-E583-DC02FD7F2010}"/>
          </ac:picMkLst>
        </pc:picChg>
        <pc:picChg chg="del">
          <ac:chgData name="Matthieu De Mari" userId="dfb708c9-d8dc-439f-9a3b-c772bf4a311c" providerId="ADAL" clId="{556C7E6E-9ED7-4F9D-9E55-43EB46A53FAD}" dt="2023-02-12T07:43:17.146" v="21548" actId="478"/>
          <ac:picMkLst>
            <pc:docMk/>
            <pc:sldMk cId="4269470699" sldId="574"/>
            <ac:picMk id="6" creationId="{1575D7DE-3468-0CB6-B83F-4828807CDB67}"/>
          </ac:picMkLst>
        </pc:picChg>
        <pc:picChg chg="add mod">
          <ac:chgData name="Matthieu De Mari" userId="dfb708c9-d8dc-439f-9a3b-c772bf4a311c" providerId="ADAL" clId="{556C7E6E-9ED7-4F9D-9E55-43EB46A53FAD}" dt="2023-02-12T07:48:08.564" v="21754" actId="1076"/>
          <ac:picMkLst>
            <pc:docMk/>
            <pc:sldMk cId="4269470699" sldId="574"/>
            <ac:picMk id="8" creationId="{C2AA7A77-4EC2-8245-7851-68E0CAFCB265}"/>
          </ac:picMkLst>
        </pc:picChg>
      </pc:sldChg>
      <pc:sldChg chg="addSp delSp modSp add mod">
        <pc:chgData name="Matthieu De Mari" userId="dfb708c9-d8dc-439f-9a3b-c772bf4a311c" providerId="ADAL" clId="{556C7E6E-9ED7-4F9D-9E55-43EB46A53FAD}" dt="2023-02-12T07:49:43.301" v="21827" actId="1076"/>
        <pc:sldMkLst>
          <pc:docMk/>
          <pc:sldMk cId="4011344558" sldId="575"/>
        </pc:sldMkLst>
        <pc:spChg chg="add del mod">
          <ac:chgData name="Matthieu De Mari" userId="dfb708c9-d8dc-439f-9a3b-c772bf4a311c" providerId="ADAL" clId="{556C7E6E-9ED7-4F9D-9E55-43EB46A53FAD}" dt="2023-02-12T07:49:35.050" v="21822" actId="478"/>
          <ac:spMkLst>
            <pc:docMk/>
            <pc:sldMk cId="4011344558" sldId="575"/>
            <ac:spMk id="4" creationId="{E33A27EF-89A5-5F7E-B334-E16594774203}"/>
          </ac:spMkLst>
        </pc:spChg>
        <pc:spChg chg="del">
          <ac:chgData name="Matthieu De Mari" userId="dfb708c9-d8dc-439f-9a3b-c772bf4a311c" providerId="ADAL" clId="{556C7E6E-9ED7-4F9D-9E55-43EB46A53FAD}" dt="2023-02-12T07:49:33.581" v="21821" actId="478"/>
          <ac:spMkLst>
            <pc:docMk/>
            <pc:sldMk cId="4011344558" sldId="575"/>
            <ac:spMk id="7" creationId="{E57EC111-C610-6F3E-A59C-3D72651E9396}"/>
          </ac:spMkLst>
        </pc:spChg>
        <pc:picChg chg="add mod">
          <ac:chgData name="Matthieu De Mari" userId="dfb708c9-d8dc-439f-9a3b-c772bf4a311c" providerId="ADAL" clId="{556C7E6E-9ED7-4F9D-9E55-43EB46A53FAD}" dt="2023-02-12T07:49:43.301" v="21827" actId="1076"/>
          <ac:picMkLst>
            <pc:docMk/>
            <pc:sldMk cId="4011344558" sldId="575"/>
            <ac:picMk id="6" creationId="{1C6E88CD-6681-F70E-7816-03838B8DC273}"/>
          </ac:picMkLst>
        </pc:picChg>
        <pc:picChg chg="del">
          <ac:chgData name="Matthieu De Mari" userId="dfb708c9-d8dc-439f-9a3b-c772bf4a311c" providerId="ADAL" clId="{556C7E6E-9ED7-4F9D-9E55-43EB46A53FAD}" dt="2023-02-12T07:49:35.425" v="21823" actId="478"/>
          <ac:picMkLst>
            <pc:docMk/>
            <pc:sldMk cId="4011344558" sldId="575"/>
            <ac:picMk id="8" creationId="{C2AA7A77-4EC2-8245-7851-68E0CAFCB265}"/>
          </ac:picMkLst>
        </pc:picChg>
      </pc:sldChg>
      <pc:sldChg chg="modSp new mod">
        <pc:chgData name="Matthieu De Mari" userId="dfb708c9-d8dc-439f-9a3b-c772bf4a311c" providerId="ADAL" clId="{556C7E6E-9ED7-4F9D-9E55-43EB46A53FAD}" dt="2023-02-12T07:57:55.327" v="22241" actId="113"/>
        <pc:sldMkLst>
          <pc:docMk/>
          <pc:sldMk cId="683443408" sldId="576"/>
        </pc:sldMkLst>
        <pc:spChg chg="mod">
          <ac:chgData name="Matthieu De Mari" userId="dfb708c9-d8dc-439f-9a3b-c772bf4a311c" providerId="ADAL" clId="{556C7E6E-9ED7-4F9D-9E55-43EB46A53FAD}" dt="2023-02-12T07:53:53.533" v="21987" actId="14100"/>
          <ac:spMkLst>
            <pc:docMk/>
            <pc:sldMk cId="683443408" sldId="576"/>
            <ac:spMk id="2" creationId="{5A2E7310-BE79-7602-0F15-F3572953F265}"/>
          </ac:spMkLst>
        </pc:spChg>
        <pc:spChg chg="mod">
          <ac:chgData name="Matthieu De Mari" userId="dfb708c9-d8dc-439f-9a3b-c772bf4a311c" providerId="ADAL" clId="{556C7E6E-9ED7-4F9D-9E55-43EB46A53FAD}" dt="2023-02-12T07:57:55.327" v="22241" actId="113"/>
          <ac:spMkLst>
            <pc:docMk/>
            <pc:sldMk cId="683443408" sldId="576"/>
            <ac:spMk id="3" creationId="{84968700-55C8-CF89-11B9-D8E9E37F3F11}"/>
          </ac:spMkLst>
        </pc:spChg>
      </pc:sldChg>
      <pc:sldChg chg="addSp delSp modSp add mod">
        <pc:chgData name="Matthieu De Mari" userId="dfb708c9-d8dc-439f-9a3b-c772bf4a311c" providerId="ADAL" clId="{556C7E6E-9ED7-4F9D-9E55-43EB46A53FAD}" dt="2023-02-12T07:54:17.405" v="21995" actId="14100"/>
        <pc:sldMkLst>
          <pc:docMk/>
          <pc:sldMk cId="2266169685" sldId="577"/>
        </pc:sldMkLst>
        <pc:spChg chg="del">
          <ac:chgData name="Matthieu De Mari" userId="dfb708c9-d8dc-439f-9a3b-c772bf4a311c" providerId="ADAL" clId="{556C7E6E-9ED7-4F9D-9E55-43EB46A53FAD}" dt="2023-02-12T07:54:00.901" v="21988" actId="478"/>
          <ac:spMkLst>
            <pc:docMk/>
            <pc:sldMk cId="2266169685" sldId="577"/>
            <ac:spMk id="2" creationId="{5A2E7310-BE79-7602-0F15-F3572953F265}"/>
          </ac:spMkLst>
        </pc:spChg>
        <pc:spChg chg="mod">
          <ac:chgData name="Matthieu De Mari" userId="dfb708c9-d8dc-439f-9a3b-c772bf4a311c" providerId="ADAL" clId="{556C7E6E-9ED7-4F9D-9E55-43EB46A53FAD}" dt="2023-02-12T07:54:17.405" v="21995" actId="14100"/>
          <ac:spMkLst>
            <pc:docMk/>
            <pc:sldMk cId="2266169685" sldId="577"/>
            <ac:spMk id="3" creationId="{84968700-55C8-CF89-11B9-D8E9E37F3F11}"/>
          </ac:spMkLst>
        </pc:spChg>
        <pc:spChg chg="add mod">
          <ac:chgData name="Matthieu De Mari" userId="dfb708c9-d8dc-439f-9a3b-c772bf4a311c" providerId="ADAL" clId="{556C7E6E-9ED7-4F9D-9E55-43EB46A53FAD}" dt="2023-02-12T07:54:01.496" v="21989"/>
          <ac:spMkLst>
            <pc:docMk/>
            <pc:sldMk cId="2266169685" sldId="577"/>
            <ac:spMk id="4" creationId="{19FD901E-1E3F-335B-ECE3-65CB33503F77}"/>
          </ac:spMkLst>
        </pc:spChg>
      </pc:sldChg>
      <pc:sldChg chg="addSp delSp modSp add mod">
        <pc:chgData name="Matthieu De Mari" userId="dfb708c9-d8dc-439f-9a3b-c772bf4a311c" providerId="ADAL" clId="{556C7E6E-9ED7-4F9D-9E55-43EB46A53FAD}" dt="2023-02-12T07:54:04.241" v="21991"/>
        <pc:sldMkLst>
          <pc:docMk/>
          <pc:sldMk cId="2371376819" sldId="578"/>
        </pc:sldMkLst>
        <pc:spChg chg="del">
          <ac:chgData name="Matthieu De Mari" userId="dfb708c9-d8dc-439f-9a3b-c772bf4a311c" providerId="ADAL" clId="{556C7E6E-9ED7-4F9D-9E55-43EB46A53FAD}" dt="2023-02-12T07:54:03.894" v="21990" actId="478"/>
          <ac:spMkLst>
            <pc:docMk/>
            <pc:sldMk cId="2371376819" sldId="578"/>
            <ac:spMk id="2" creationId="{5A2E7310-BE79-7602-0F15-F3572953F265}"/>
          </ac:spMkLst>
        </pc:spChg>
        <pc:spChg chg="mod">
          <ac:chgData name="Matthieu De Mari" userId="dfb708c9-d8dc-439f-9a3b-c772bf4a311c" providerId="ADAL" clId="{556C7E6E-9ED7-4F9D-9E55-43EB46A53FAD}" dt="2023-02-12T07:53:29.942" v="21936" actId="20577"/>
          <ac:spMkLst>
            <pc:docMk/>
            <pc:sldMk cId="2371376819" sldId="578"/>
            <ac:spMk id="3" creationId="{84968700-55C8-CF89-11B9-D8E9E37F3F11}"/>
          </ac:spMkLst>
        </pc:spChg>
        <pc:spChg chg="add mod">
          <ac:chgData name="Matthieu De Mari" userId="dfb708c9-d8dc-439f-9a3b-c772bf4a311c" providerId="ADAL" clId="{556C7E6E-9ED7-4F9D-9E55-43EB46A53FAD}" dt="2023-02-12T07:54:04.241" v="21991"/>
          <ac:spMkLst>
            <pc:docMk/>
            <pc:sldMk cId="2371376819" sldId="578"/>
            <ac:spMk id="6" creationId="{A9251247-E54C-33CB-A573-9E3DE79BB99B}"/>
          </ac:spMkLst>
        </pc:spChg>
        <pc:picChg chg="add mod">
          <ac:chgData name="Matthieu De Mari" userId="dfb708c9-d8dc-439f-9a3b-c772bf4a311c" providerId="ADAL" clId="{556C7E6E-9ED7-4F9D-9E55-43EB46A53FAD}" dt="2023-02-12T07:53:25.673" v="21935" actId="1076"/>
          <ac:picMkLst>
            <pc:docMk/>
            <pc:sldMk cId="2371376819" sldId="578"/>
            <ac:picMk id="5" creationId="{23868C2F-C496-3216-EE02-15ACAC017AAA}"/>
          </ac:picMkLst>
        </pc:picChg>
      </pc:sldChg>
      <pc:sldChg chg="modSp add del mod">
        <pc:chgData name="Matthieu De Mari" userId="dfb708c9-d8dc-439f-9a3b-c772bf4a311c" providerId="ADAL" clId="{556C7E6E-9ED7-4F9D-9E55-43EB46A53FAD}" dt="2023-02-12T07:55:47.815" v="22073" actId="47"/>
        <pc:sldMkLst>
          <pc:docMk/>
          <pc:sldMk cId="2100436016" sldId="579"/>
        </pc:sldMkLst>
        <pc:spChg chg="mod">
          <ac:chgData name="Matthieu De Mari" userId="dfb708c9-d8dc-439f-9a3b-c772bf4a311c" providerId="ADAL" clId="{556C7E6E-9ED7-4F9D-9E55-43EB46A53FAD}" dt="2023-02-12T07:55:44.864" v="22072" actId="21"/>
          <ac:spMkLst>
            <pc:docMk/>
            <pc:sldMk cId="2100436016" sldId="579"/>
            <ac:spMk id="3" creationId="{B9959581-6F4C-C684-CFAD-55723E034C14}"/>
          </ac:spMkLst>
        </pc:spChg>
      </pc:sldChg>
      <pc:sldChg chg="modSp new mod">
        <pc:chgData name="Matthieu De Mari" userId="dfb708c9-d8dc-439f-9a3b-c772bf4a311c" providerId="ADAL" clId="{556C7E6E-9ED7-4F9D-9E55-43EB46A53FAD}" dt="2023-02-12T09:24:56.107" v="22959" actId="20577"/>
        <pc:sldMkLst>
          <pc:docMk/>
          <pc:sldMk cId="2540300740" sldId="579"/>
        </pc:sldMkLst>
        <pc:spChg chg="mod">
          <ac:chgData name="Matthieu De Mari" userId="dfb708c9-d8dc-439f-9a3b-c772bf4a311c" providerId="ADAL" clId="{556C7E6E-9ED7-4F9D-9E55-43EB46A53FAD}" dt="2023-02-12T09:23:02.209" v="22431" actId="20577"/>
          <ac:spMkLst>
            <pc:docMk/>
            <pc:sldMk cId="2540300740" sldId="579"/>
            <ac:spMk id="2" creationId="{9FA20A25-8EDB-722F-3B1B-6D6AFF11C334}"/>
          </ac:spMkLst>
        </pc:spChg>
        <pc:spChg chg="mod">
          <ac:chgData name="Matthieu De Mari" userId="dfb708c9-d8dc-439f-9a3b-c772bf4a311c" providerId="ADAL" clId="{556C7E6E-9ED7-4F9D-9E55-43EB46A53FAD}" dt="2023-02-12T09:24:56.107" v="22959" actId="20577"/>
          <ac:spMkLst>
            <pc:docMk/>
            <pc:sldMk cId="2540300740" sldId="579"/>
            <ac:spMk id="3" creationId="{A0FBECCB-32B1-3CF0-906B-6B0252C87D40}"/>
          </ac:spMkLst>
        </pc:spChg>
      </pc:sldChg>
      <pc:sldChg chg="modSp add mod ord">
        <pc:chgData name="Matthieu De Mari" userId="dfb708c9-d8dc-439f-9a3b-c772bf4a311c" providerId="ADAL" clId="{556C7E6E-9ED7-4F9D-9E55-43EB46A53FAD}" dt="2023-02-12T09:31:20.946" v="23503" actId="20577"/>
        <pc:sldMkLst>
          <pc:docMk/>
          <pc:sldMk cId="951667186" sldId="580"/>
        </pc:sldMkLst>
        <pc:spChg chg="mod">
          <ac:chgData name="Matthieu De Mari" userId="dfb708c9-d8dc-439f-9a3b-c772bf4a311c" providerId="ADAL" clId="{556C7E6E-9ED7-4F9D-9E55-43EB46A53FAD}" dt="2023-02-12T09:31:20.946" v="23503" actId="20577"/>
          <ac:spMkLst>
            <pc:docMk/>
            <pc:sldMk cId="951667186" sldId="580"/>
            <ac:spMk id="3" creationId="{D63D8341-1991-734C-BE1D-851BB3AE4F77}"/>
          </ac:spMkLst>
        </pc:spChg>
        <pc:spChg chg="mod">
          <ac:chgData name="Matthieu De Mari" userId="dfb708c9-d8dc-439f-9a3b-c772bf4a311c" providerId="ADAL" clId="{556C7E6E-9ED7-4F9D-9E55-43EB46A53FAD}" dt="2023-02-12T09:28:48.015" v="23140" actId="20577"/>
          <ac:spMkLst>
            <pc:docMk/>
            <pc:sldMk cId="951667186" sldId="580"/>
            <ac:spMk id="4" creationId="{0C33B91D-FF96-BAC3-AD9A-097A7485B8DA}"/>
          </ac:spMkLst>
        </pc:spChg>
      </pc:sldChg>
      <pc:sldChg chg="addSp delSp modSp add mod">
        <pc:chgData name="Matthieu De Mari" userId="dfb708c9-d8dc-439f-9a3b-c772bf4a311c" providerId="ADAL" clId="{556C7E6E-9ED7-4F9D-9E55-43EB46A53FAD}" dt="2023-02-12T09:33:43.627" v="23571" actId="22"/>
        <pc:sldMkLst>
          <pc:docMk/>
          <pc:sldMk cId="75459409" sldId="581"/>
        </pc:sldMkLst>
        <pc:spChg chg="del">
          <ac:chgData name="Matthieu De Mari" userId="dfb708c9-d8dc-439f-9a3b-c772bf4a311c" providerId="ADAL" clId="{556C7E6E-9ED7-4F9D-9E55-43EB46A53FAD}" dt="2023-02-12T09:33:08.484" v="23565" actId="478"/>
          <ac:spMkLst>
            <pc:docMk/>
            <pc:sldMk cId="75459409" sldId="581"/>
            <ac:spMk id="3" creationId="{B13F2521-723B-8848-9FA6-FE0E53521333}"/>
          </ac:spMkLst>
        </pc:spChg>
        <pc:spChg chg="add del mod">
          <ac:chgData name="Matthieu De Mari" userId="dfb708c9-d8dc-439f-9a3b-c772bf4a311c" providerId="ADAL" clId="{556C7E6E-9ED7-4F9D-9E55-43EB46A53FAD}" dt="2023-02-12T09:33:43.104" v="23570" actId="478"/>
          <ac:spMkLst>
            <pc:docMk/>
            <pc:sldMk cId="75459409" sldId="581"/>
            <ac:spMk id="5" creationId="{4219C46B-4CAF-5FC8-687B-766BB66ADAC7}"/>
          </ac:spMkLst>
        </pc:spChg>
        <pc:picChg chg="add">
          <ac:chgData name="Matthieu De Mari" userId="dfb708c9-d8dc-439f-9a3b-c772bf4a311c" providerId="ADAL" clId="{556C7E6E-9ED7-4F9D-9E55-43EB46A53FAD}" dt="2023-02-12T09:33:43.627" v="23571" actId="22"/>
          <ac:picMkLst>
            <pc:docMk/>
            <pc:sldMk cId="75459409" sldId="581"/>
            <ac:picMk id="7" creationId="{BCDBF882-D477-BF86-848F-C3096A21FE20}"/>
          </ac:picMkLst>
        </pc:picChg>
      </pc:sldChg>
      <pc:sldChg chg="addSp delSp modSp add mod">
        <pc:chgData name="Matthieu De Mari" userId="dfb708c9-d8dc-439f-9a3b-c772bf4a311c" providerId="ADAL" clId="{556C7E6E-9ED7-4F9D-9E55-43EB46A53FAD}" dt="2023-02-12T09:34:25.693" v="23579" actId="1076"/>
        <pc:sldMkLst>
          <pc:docMk/>
          <pc:sldMk cId="1817806895" sldId="582"/>
        </pc:sldMkLst>
        <pc:spChg chg="del">
          <ac:chgData name="Matthieu De Mari" userId="dfb708c9-d8dc-439f-9a3b-c772bf4a311c" providerId="ADAL" clId="{556C7E6E-9ED7-4F9D-9E55-43EB46A53FAD}" dt="2023-02-12T09:34:10.284" v="23574" actId="478"/>
          <ac:spMkLst>
            <pc:docMk/>
            <pc:sldMk cId="1817806895" sldId="582"/>
            <ac:spMk id="2" creationId="{54781C55-6F29-886C-5A21-A3C18B71DD51}"/>
          </ac:spMkLst>
        </pc:spChg>
        <pc:spChg chg="del">
          <ac:chgData name="Matthieu De Mari" userId="dfb708c9-d8dc-439f-9a3b-c772bf4a311c" providerId="ADAL" clId="{556C7E6E-9ED7-4F9D-9E55-43EB46A53FAD}" dt="2023-02-12T09:33:16.644" v="23568" actId="478"/>
          <ac:spMkLst>
            <pc:docMk/>
            <pc:sldMk cId="1817806895" sldId="582"/>
            <ac:spMk id="3" creationId="{B13F2521-723B-8848-9FA6-FE0E53521333}"/>
          </ac:spMkLst>
        </pc:spChg>
        <pc:spChg chg="add del mod">
          <ac:chgData name="Matthieu De Mari" userId="dfb708c9-d8dc-439f-9a3b-c772bf4a311c" providerId="ADAL" clId="{556C7E6E-9ED7-4F9D-9E55-43EB46A53FAD}" dt="2023-02-12T09:33:17.294" v="23569" actId="478"/>
          <ac:spMkLst>
            <pc:docMk/>
            <pc:sldMk cId="1817806895" sldId="582"/>
            <ac:spMk id="5" creationId="{BDF6F6C6-4FD2-80D5-7DBA-159CED62046B}"/>
          </ac:spMkLst>
        </pc:spChg>
        <pc:spChg chg="add del mod">
          <ac:chgData name="Matthieu De Mari" userId="dfb708c9-d8dc-439f-9a3b-c772bf4a311c" providerId="ADAL" clId="{556C7E6E-9ED7-4F9D-9E55-43EB46A53FAD}" dt="2023-02-12T09:34:11.001" v="23575" actId="478"/>
          <ac:spMkLst>
            <pc:docMk/>
            <pc:sldMk cId="1817806895" sldId="582"/>
            <ac:spMk id="9" creationId="{0795D629-A349-6B1D-094C-ACD72B1A86F7}"/>
          </ac:spMkLst>
        </pc:spChg>
        <pc:picChg chg="add mod">
          <ac:chgData name="Matthieu De Mari" userId="dfb708c9-d8dc-439f-9a3b-c772bf4a311c" providerId="ADAL" clId="{556C7E6E-9ED7-4F9D-9E55-43EB46A53FAD}" dt="2023-02-12T09:34:18.031" v="23576" actId="1076"/>
          <ac:picMkLst>
            <pc:docMk/>
            <pc:sldMk cId="1817806895" sldId="582"/>
            <ac:picMk id="7" creationId="{90F1C70C-A513-C48C-A147-08A25AE40303}"/>
          </ac:picMkLst>
        </pc:picChg>
        <pc:picChg chg="add mod">
          <ac:chgData name="Matthieu De Mari" userId="dfb708c9-d8dc-439f-9a3b-c772bf4a311c" providerId="ADAL" clId="{556C7E6E-9ED7-4F9D-9E55-43EB46A53FAD}" dt="2023-02-12T09:34:25.693" v="23579" actId="1076"/>
          <ac:picMkLst>
            <pc:docMk/>
            <pc:sldMk cId="1817806895" sldId="582"/>
            <ac:picMk id="10" creationId="{9D15ED75-2BEC-C9ED-4DA1-3217FE28F78E}"/>
          </ac:picMkLst>
        </pc:picChg>
      </pc:sldChg>
      <pc:sldChg chg="modSp add mod">
        <pc:chgData name="Matthieu De Mari" userId="dfb708c9-d8dc-439f-9a3b-c772bf4a311c" providerId="ADAL" clId="{556C7E6E-9ED7-4F9D-9E55-43EB46A53FAD}" dt="2023-02-12T10:23:39.713" v="26222" actId="20577"/>
        <pc:sldMkLst>
          <pc:docMk/>
          <pc:sldMk cId="1782110643" sldId="583"/>
        </pc:sldMkLst>
        <pc:spChg chg="mod">
          <ac:chgData name="Matthieu De Mari" userId="dfb708c9-d8dc-439f-9a3b-c772bf4a311c" providerId="ADAL" clId="{556C7E6E-9ED7-4F9D-9E55-43EB46A53FAD}" dt="2023-02-12T10:23:39.713" v="26222" actId="20577"/>
          <ac:spMkLst>
            <pc:docMk/>
            <pc:sldMk cId="1782110643" sldId="583"/>
            <ac:spMk id="3" creationId="{C71C8DD6-14D1-44DF-9843-EFEDF44E39A2}"/>
          </ac:spMkLst>
        </pc:spChg>
      </pc:sldChg>
      <pc:sldChg chg="modSp add mod">
        <pc:chgData name="Matthieu De Mari" userId="dfb708c9-d8dc-439f-9a3b-c772bf4a311c" providerId="ADAL" clId="{556C7E6E-9ED7-4F9D-9E55-43EB46A53FAD}" dt="2023-02-12T09:40:55.330" v="23771" actId="20577"/>
        <pc:sldMkLst>
          <pc:docMk/>
          <pc:sldMk cId="2337881207" sldId="584"/>
        </pc:sldMkLst>
        <pc:spChg chg="mod">
          <ac:chgData name="Matthieu De Mari" userId="dfb708c9-d8dc-439f-9a3b-c772bf4a311c" providerId="ADAL" clId="{556C7E6E-9ED7-4F9D-9E55-43EB46A53FAD}" dt="2023-02-12T09:40:55.330" v="23771" actId="20577"/>
          <ac:spMkLst>
            <pc:docMk/>
            <pc:sldMk cId="2337881207" sldId="584"/>
            <ac:spMk id="3" creationId="{E475B357-0886-EDDA-5F55-77F580FB4D9B}"/>
          </ac:spMkLst>
        </pc:spChg>
      </pc:sldChg>
      <pc:sldChg chg="addSp delSp modSp new mod">
        <pc:chgData name="Matthieu De Mari" userId="dfb708c9-d8dc-439f-9a3b-c772bf4a311c" providerId="ADAL" clId="{556C7E6E-9ED7-4F9D-9E55-43EB46A53FAD}" dt="2023-02-12T09:43:44.334" v="23876" actId="22"/>
        <pc:sldMkLst>
          <pc:docMk/>
          <pc:sldMk cId="1735729915" sldId="585"/>
        </pc:sldMkLst>
        <pc:spChg chg="mod">
          <ac:chgData name="Matthieu De Mari" userId="dfb708c9-d8dc-439f-9a3b-c772bf4a311c" providerId="ADAL" clId="{556C7E6E-9ED7-4F9D-9E55-43EB46A53FAD}" dt="2023-02-12T09:43:17.575" v="23872"/>
          <ac:spMkLst>
            <pc:docMk/>
            <pc:sldMk cId="1735729915" sldId="585"/>
            <ac:spMk id="2" creationId="{AAAEAB22-A3B3-A677-5C71-F8AD9FEB73AB}"/>
          </ac:spMkLst>
        </pc:spChg>
        <pc:spChg chg="del">
          <ac:chgData name="Matthieu De Mari" userId="dfb708c9-d8dc-439f-9a3b-c772bf4a311c" providerId="ADAL" clId="{556C7E6E-9ED7-4F9D-9E55-43EB46A53FAD}" dt="2023-02-12T09:43:24.594" v="23875" actId="478"/>
          <ac:spMkLst>
            <pc:docMk/>
            <pc:sldMk cId="1735729915" sldId="585"/>
            <ac:spMk id="3" creationId="{5C861AFA-D9F1-9559-FB05-6C1EE27689C7}"/>
          </ac:spMkLst>
        </pc:spChg>
        <pc:picChg chg="add">
          <ac:chgData name="Matthieu De Mari" userId="dfb708c9-d8dc-439f-9a3b-c772bf4a311c" providerId="ADAL" clId="{556C7E6E-9ED7-4F9D-9E55-43EB46A53FAD}" dt="2023-02-12T09:43:44.334" v="23876" actId="22"/>
          <ac:picMkLst>
            <pc:docMk/>
            <pc:sldMk cId="1735729915" sldId="585"/>
            <ac:picMk id="5" creationId="{D99C765E-74BC-42A2-9868-47A7E8A76039}"/>
          </ac:picMkLst>
        </pc:picChg>
      </pc:sldChg>
      <pc:sldChg chg="addSp delSp modSp new mod">
        <pc:chgData name="Matthieu De Mari" userId="dfb708c9-d8dc-439f-9a3b-c772bf4a311c" providerId="ADAL" clId="{556C7E6E-9ED7-4F9D-9E55-43EB46A53FAD}" dt="2023-02-12T09:44:14.467" v="23882" actId="1076"/>
        <pc:sldMkLst>
          <pc:docMk/>
          <pc:sldMk cId="1926737508" sldId="586"/>
        </pc:sldMkLst>
        <pc:spChg chg="del mod">
          <ac:chgData name="Matthieu De Mari" userId="dfb708c9-d8dc-439f-9a3b-c772bf4a311c" providerId="ADAL" clId="{556C7E6E-9ED7-4F9D-9E55-43EB46A53FAD}" dt="2023-02-12T09:44:06.877" v="23877" actId="478"/>
          <ac:spMkLst>
            <pc:docMk/>
            <pc:sldMk cId="1926737508" sldId="586"/>
            <ac:spMk id="2" creationId="{7DAEF108-D4AD-7727-A212-7DFFBECE3292}"/>
          </ac:spMkLst>
        </pc:spChg>
        <pc:spChg chg="del">
          <ac:chgData name="Matthieu De Mari" userId="dfb708c9-d8dc-439f-9a3b-c772bf4a311c" providerId="ADAL" clId="{556C7E6E-9ED7-4F9D-9E55-43EB46A53FAD}" dt="2023-02-12T09:43:22.659" v="23874" actId="478"/>
          <ac:spMkLst>
            <pc:docMk/>
            <pc:sldMk cId="1926737508" sldId="586"/>
            <ac:spMk id="3" creationId="{446A1E41-EAC6-D072-38B1-73F7B3595609}"/>
          </ac:spMkLst>
        </pc:spChg>
        <pc:spChg chg="add del mod">
          <ac:chgData name="Matthieu De Mari" userId="dfb708c9-d8dc-439f-9a3b-c772bf4a311c" providerId="ADAL" clId="{556C7E6E-9ED7-4F9D-9E55-43EB46A53FAD}" dt="2023-02-12T09:44:09.126" v="23878" actId="478"/>
          <ac:spMkLst>
            <pc:docMk/>
            <pc:sldMk cId="1926737508" sldId="586"/>
            <ac:spMk id="5" creationId="{AD354305-2A53-5947-7EB6-3FA1D785AD19}"/>
          </ac:spMkLst>
        </pc:spChg>
        <pc:picChg chg="add mod">
          <ac:chgData name="Matthieu De Mari" userId="dfb708c9-d8dc-439f-9a3b-c772bf4a311c" providerId="ADAL" clId="{556C7E6E-9ED7-4F9D-9E55-43EB46A53FAD}" dt="2023-02-12T09:44:14.467" v="23882" actId="1076"/>
          <ac:picMkLst>
            <pc:docMk/>
            <pc:sldMk cId="1926737508" sldId="586"/>
            <ac:picMk id="7" creationId="{9D276860-B2D8-780A-E857-FDF7AB3BF3F7}"/>
          </ac:picMkLst>
        </pc:picChg>
      </pc:sldChg>
      <pc:sldChg chg="addSp delSp add mod">
        <pc:chgData name="Matthieu De Mari" userId="dfb708c9-d8dc-439f-9a3b-c772bf4a311c" providerId="ADAL" clId="{556C7E6E-9ED7-4F9D-9E55-43EB46A53FAD}" dt="2023-02-12T09:44:29.221" v="23885" actId="22"/>
        <pc:sldMkLst>
          <pc:docMk/>
          <pc:sldMk cId="3922996513" sldId="587"/>
        </pc:sldMkLst>
        <pc:picChg chg="add">
          <ac:chgData name="Matthieu De Mari" userId="dfb708c9-d8dc-439f-9a3b-c772bf4a311c" providerId="ADAL" clId="{556C7E6E-9ED7-4F9D-9E55-43EB46A53FAD}" dt="2023-02-12T09:44:29.221" v="23885" actId="22"/>
          <ac:picMkLst>
            <pc:docMk/>
            <pc:sldMk cId="3922996513" sldId="587"/>
            <ac:picMk id="3" creationId="{A6D06A2C-6C21-F750-74A7-A603031AB5E1}"/>
          </ac:picMkLst>
        </pc:picChg>
        <pc:picChg chg="del">
          <ac:chgData name="Matthieu De Mari" userId="dfb708c9-d8dc-439f-9a3b-c772bf4a311c" providerId="ADAL" clId="{556C7E6E-9ED7-4F9D-9E55-43EB46A53FAD}" dt="2023-02-12T09:44:17.626" v="23884" actId="478"/>
          <ac:picMkLst>
            <pc:docMk/>
            <pc:sldMk cId="3922996513" sldId="587"/>
            <ac:picMk id="7" creationId="{9D276860-B2D8-780A-E857-FDF7AB3BF3F7}"/>
          </ac:picMkLst>
        </pc:picChg>
      </pc:sldChg>
      <pc:sldChg chg="modSp add mod">
        <pc:chgData name="Matthieu De Mari" userId="dfb708c9-d8dc-439f-9a3b-c772bf4a311c" providerId="ADAL" clId="{556C7E6E-9ED7-4F9D-9E55-43EB46A53FAD}" dt="2023-02-12T09:55:57.409" v="24959" actId="20577"/>
        <pc:sldMkLst>
          <pc:docMk/>
          <pc:sldMk cId="1934366758" sldId="588"/>
        </pc:sldMkLst>
        <pc:spChg chg="mod">
          <ac:chgData name="Matthieu De Mari" userId="dfb708c9-d8dc-439f-9a3b-c772bf4a311c" providerId="ADAL" clId="{556C7E6E-9ED7-4F9D-9E55-43EB46A53FAD}" dt="2023-02-12T09:55:57.409" v="24959" actId="20577"/>
          <ac:spMkLst>
            <pc:docMk/>
            <pc:sldMk cId="1934366758" sldId="588"/>
            <ac:spMk id="3" creationId="{9DB10A62-F718-C209-487F-9A204C929FBB}"/>
          </ac:spMkLst>
        </pc:spChg>
      </pc:sldChg>
      <pc:sldChg chg="addSp modSp add mod">
        <pc:chgData name="Matthieu De Mari" userId="dfb708c9-d8dc-439f-9a3b-c772bf4a311c" providerId="ADAL" clId="{556C7E6E-9ED7-4F9D-9E55-43EB46A53FAD}" dt="2023-02-12T09:55:55.886" v="24958" actId="20577"/>
        <pc:sldMkLst>
          <pc:docMk/>
          <pc:sldMk cId="3899494995" sldId="589"/>
        </pc:sldMkLst>
        <pc:spChg chg="mod">
          <ac:chgData name="Matthieu De Mari" userId="dfb708c9-d8dc-439f-9a3b-c772bf4a311c" providerId="ADAL" clId="{556C7E6E-9ED7-4F9D-9E55-43EB46A53FAD}" dt="2023-02-12T09:55:55.886" v="24958" actId="20577"/>
          <ac:spMkLst>
            <pc:docMk/>
            <pc:sldMk cId="3899494995" sldId="589"/>
            <ac:spMk id="3" creationId="{9DB10A62-F718-C209-487F-9A204C929FBB}"/>
          </ac:spMkLst>
        </pc:spChg>
        <pc:spChg chg="add mod">
          <ac:chgData name="Matthieu De Mari" userId="dfb708c9-d8dc-439f-9a3b-c772bf4a311c" providerId="ADAL" clId="{556C7E6E-9ED7-4F9D-9E55-43EB46A53FAD}" dt="2023-02-12T09:50:36.382" v="24664" actId="208"/>
          <ac:spMkLst>
            <pc:docMk/>
            <pc:sldMk cId="3899494995" sldId="589"/>
            <ac:spMk id="8" creationId="{1085B43F-827F-9AE6-10C0-46D0371C8CA1}"/>
          </ac:spMkLst>
        </pc:spChg>
        <pc:spChg chg="add mod">
          <ac:chgData name="Matthieu De Mari" userId="dfb708c9-d8dc-439f-9a3b-c772bf4a311c" providerId="ADAL" clId="{556C7E6E-9ED7-4F9D-9E55-43EB46A53FAD}" dt="2023-02-12T09:51:15.749" v="24742" actId="1076"/>
          <ac:spMkLst>
            <pc:docMk/>
            <pc:sldMk cId="3899494995" sldId="589"/>
            <ac:spMk id="9" creationId="{4DE7BDDA-E948-7A5D-79C3-636020FF3451}"/>
          </ac:spMkLst>
        </pc:spChg>
      </pc:sldChg>
      <pc:sldChg chg="addSp delSp modSp new mod modClrScheme chgLayout">
        <pc:chgData name="Matthieu De Mari" userId="dfb708c9-d8dc-439f-9a3b-c772bf4a311c" providerId="ADAL" clId="{556C7E6E-9ED7-4F9D-9E55-43EB46A53FAD}" dt="2023-02-12T10:00:35.844" v="25201" actId="208"/>
        <pc:sldMkLst>
          <pc:docMk/>
          <pc:sldMk cId="1567279592" sldId="590"/>
        </pc:sldMkLst>
        <pc:spChg chg="mod ord">
          <ac:chgData name="Matthieu De Mari" userId="dfb708c9-d8dc-439f-9a3b-c772bf4a311c" providerId="ADAL" clId="{556C7E6E-9ED7-4F9D-9E55-43EB46A53FAD}" dt="2023-02-12T09:54:19.649" v="24833" actId="700"/>
          <ac:spMkLst>
            <pc:docMk/>
            <pc:sldMk cId="1567279592" sldId="590"/>
            <ac:spMk id="2" creationId="{CCABBEBD-5BB9-80B5-74C9-4AACF1F63CFF}"/>
          </ac:spMkLst>
        </pc:spChg>
        <pc:spChg chg="mod ord">
          <ac:chgData name="Matthieu De Mari" userId="dfb708c9-d8dc-439f-9a3b-c772bf4a311c" providerId="ADAL" clId="{556C7E6E-9ED7-4F9D-9E55-43EB46A53FAD}" dt="2023-02-12T09:59:51.936" v="25189" actId="27636"/>
          <ac:spMkLst>
            <pc:docMk/>
            <pc:sldMk cId="1567279592" sldId="590"/>
            <ac:spMk id="3" creationId="{3F999405-5248-AC32-AA84-B211A7527C6D}"/>
          </ac:spMkLst>
        </pc:spChg>
        <pc:spChg chg="add del mod ord">
          <ac:chgData name="Matthieu De Mari" userId="dfb708c9-d8dc-439f-9a3b-c772bf4a311c" providerId="ADAL" clId="{556C7E6E-9ED7-4F9D-9E55-43EB46A53FAD}" dt="2023-02-12T09:59:53.972" v="25190" actId="478"/>
          <ac:spMkLst>
            <pc:docMk/>
            <pc:sldMk cId="1567279592" sldId="590"/>
            <ac:spMk id="4" creationId="{4342AFF4-07CC-916A-B11C-EA4400493FA7}"/>
          </ac:spMkLst>
        </pc:spChg>
        <pc:spChg chg="add del mod">
          <ac:chgData name="Matthieu De Mari" userId="dfb708c9-d8dc-439f-9a3b-c772bf4a311c" providerId="ADAL" clId="{556C7E6E-9ED7-4F9D-9E55-43EB46A53FAD}" dt="2023-02-12T09:59:55.228" v="25191" actId="478"/>
          <ac:spMkLst>
            <pc:docMk/>
            <pc:sldMk cId="1567279592" sldId="590"/>
            <ac:spMk id="8" creationId="{5AD3EE68-CB1E-46E8-F065-A799B751428B}"/>
          </ac:spMkLst>
        </pc:spChg>
        <pc:spChg chg="add mod">
          <ac:chgData name="Matthieu De Mari" userId="dfb708c9-d8dc-439f-9a3b-c772bf4a311c" providerId="ADAL" clId="{556C7E6E-9ED7-4F9D-9E55-43EB46A53FAD}" dt="2023-02-12T10:00:35.844" v="25201" actId="208"/>
          <ac:spMkLst>
            <pc:docMk/>
            <pc:sldMk cId="1567279592" sldId="590"/>
            <ac:spMk id="9" creationId="{23426246-F94D-00B4-9E8A-397A3B90B78C}"/>
          </ac:spMkLst>
        </pc:spChg>
        <pc:picChg chg="add mod modCrop">
          <ac:chgData name="Matthieu De Mari" userId="dfb708c9-d8dc-439f-9a3b-c772bf4a311c" providerId="ADAL" clId="{556C7E6E-9ED7-4F9D-9E55-43EB46A53FAD}" dt="2023-02-12T10:00:11.801" v="25198" actId="1076"/>
          <ac:picMkLst>
            <pc:docMk/>
            <pc:sldMk cId="1567279592" sldId="590"/>
            <ac:picMk id="6" creationId="{B7473C6E-2B0F-0B62-E201-429F92581A99}"/>
          </ac:picMkLst>
        </pc:picChg>
      </pc:sldChg>
      <pc:sldChg chg="delSp modSp add del mod">
        <pc:chgData name="Matthieu De Mari" userId="dfb708c9-d8dc-439f-9a3b-c772bf4a311c" providerId="ADAL" clId="{556C7E6E-9ED7-4F9D-9E55-43EB46A53FAD}" dt="2023-02-12T09:56:17.709" v="24965" actId="47"/>
        <pc:sldMkLst>
          <pc:docMk/>
          <pc:sldMk cId="2123535675" sldId="591"/>
        </pc:sldMkLst>
        <pc:spChg chg="mod">
          <ac:chgData name="Matthieu De Mari" userId="dfb708c9-d8dc-439f-9a3b-c772bf4a311c" providerId="ADAL" clId="{556C7E6E-9ED7-4F9D-9E55-43EB46A53FAD}" dt="2023-02-12T09:56:11.988" v="24964" actId="6549"/>
          <ac:spMkLst>
            <pc:docMk/>
            <pc:sldMk cId="2123535675" sldId="591"/>
            <ac:spMk id="3" creationId="{9DB10A62-F718-C209-487F-9A204C929FBB}"/>
          </ac:spMkLst>
        </pc:spChg>
        <pc:spChg chg="del">
          <ac:chgData name="Matthieu De Mari" userId="dfb708c9-d8dc-439f-9a3b-c772bf4a311c" providerId="ADAL" clId="{556C7E6E-9ED7-4F9D-9E55-43EB46A53FAD}" dt="2023-02-12T09:56:06.696" v="24963" actId="478"/>
          <ac:spMkLst>
            <pc:docMk/>
            <pc:sldMk cId="2123535675" sldId="591"/>
            <ac:spMk id="4" creationId="{445E698A-8CC6-4953-68D9-E56971FBF912}"/>
          </ac:spMkLst>
        </pc:spChg>
        <pc:spChg chg="del">
          <ac:chgData name="Matthieu De Mari" userId="dfb708c9-d8dc-439f-9a3b-c772bf4a311c" providerId="ADAL" clId="{556C7E6E-9ED7-4F9D-9E55-43EB46A53FAD}" dt="2023-02-12T09:56:06.696" v="24963" actId="478"/>
          <ac:spMkLst>
            <pc:docMk/>
            <pc:sldMk cId="2123535675" sldId="591"/>
            <ac:spMk id="5" creationId="{CB951079-40AB-15C2-A5CD-B3B2E7C80263}"/>
          </ac:spMkLst>
        </pc:spChg>
        <pc:spChg chg="del">
          <ac:chgData name="Matthieu De Mari" userId="dfb708c9-d8dc-439f-9a3b-c772bf4a311c" providerId="ADAL" clId="{556C7E6E-9ED7-4F9D-9E55-43EB46A53FAD}" dt="2023-02-12T09:56:06.696" v="24963" actId="478"/>
          <ac:spMkLst>
            <pc:docMk/>
            <pc:sldMk cId="2123535675" sldId="591"/>
            <ac:spMk id="6" creationId="{57F6A0E2-525E-FF74-7EEC-ECED2AB2F63C}"/>
          </ac:spMkLst>
        </pc:spChg>
        <pc:spChg chg="del">
          <ac:chgData name="Matthieu De Mari" userId="dfb708c9-d8dc-439f-9a3b-c772bf4a311c" providerId="ADAL" clId="{556C7E6E-9ED7-4F9D-9E55-43EB46A53FAD}" dt="2023-02-12T09:56:06.696" v="24963" actId="478"/>
          <ac:spMkLst>
            <pc:docMk/>
            <pc:sldMk cId="2123535675" sldId="591"/>
            <ac:spMk id="7" creationId="{0CE76A98-F8D7-AE2D-8E2E-449033D3A060}"/>
          </ac:spMkLst>
        </pc:spChg>
        <pc:spChg chg="del">
          <ac:chgData name="Matthieu De Mari" userId="dfb708c9-d8dc-439f-9a3b-c772bf4a311c" providerId="ADAL" clId="{556C7E6E-9ED7-4F9D-9E55-43EB46A53FAD}" dt="2023-02-12T09:56:06.696" v="24963" actId="478"/>
          <ac:spMkLst>
            <pc:docMk/>
            <pc:sldMk cId="2123535675" sldId="591"/>
            <ac:spMk id="8" creationId="{1085B43F-827F-9AE6-10C0-46D0371C8CA1}"/>
          </ac:spMkLst>
        </pc:spChg>
        <pc:spChg chg="del">
          <ac:chgData name="Matthieu De Mari" userId="dfb708c9-d8dc-439f-9a3b-c772bf4a311c" providerId="ADAL" clId="{556C7E6E-9ED7-4F9D-9E55-43EB46A53FAD}" dt="2023-02-12T09:56:06.696" v="24963" actId="478"/>
          <ac:spMkLst>
            <pc:docMk/>
            <pc:sldMk cId="2123535675" sldId="591"/>
            <ac:spMk id="9" creationId="{4DE7BDDA-E948-7A5D-79C3-636020FF3451}"/>
          </ac:spMkLst>
        </pc:spChg>
      </pc:sldChg>
      <pc:sldChg chg="addSp delSp modSp add mod">
        <pc:chgData name="Matthieu De Mari" userId="dfb708c9-d8dc-439f-9a3b-c772bf4a311c" providerId="ADAL" clId="{556C7E6E-9ED7-4F9D-9E55-43EB46A53FAD}" dt="2023-02-12T10:01:22.457" v="25222" actId="1076"/>
        <pc:sldMkLst>
          <pc:docMk/>
          <pc:sldMk cId="4050874348" sldId="591"/>
        </pc:sldMkLst>
        <pc:spChg chg="mod">
          <ac:chgData name="Matthieu De Mari" userId="dfb708c9-d8dc-439f-9a3b-c772bf4a311c" providerId="ADAL" clId="{556C7E6E-9ED7-4F9D-9E55-43EB46A53FAD}" dt="2023-02-12T10:00:49.170" v="25208" actId="20577"/>
          <ac:spMkLst>
            <pc:docMk/>
            <pc:sldMk cId="4050874348" sldId="591"/>
            <ac:spMk id="3" creationId="{3F999405-5248-AC32-AA84-B211A7527C6D}"/>
          </ac:spMkLst>
        </pc:spChg>
        <pc:spChg chg="mod">
          <ac:chgData name="Matthieu De Mari" userId="dfb708c9-d8dc-439f-9a3b-c772bf4a311c" providerId="ADAL" clId="{556C7E6E-9ED7-4F9D-9E55-43EB46A53FAD}" dt="2023-02-12T10:00:44.327" v="25204" actId="20577"/>
          <ac:spMkLst>
            <pc:docMk/>
            <pc:sldMk cId="4050874348" sldId="591"/>
            <ac:spMk id="4" creationId="{4342AFF4-07CC-916A-B11C-EA4400493FA7}"/>
          </ac:spMkLst>
        </pc:spChg>
        <pc:spChg chg="add mod">
          <ac:chgData name="Matthieu De Mari" userId="dfb708c9-d8dc-439f-9a3b-c772bf4a311c" providerId="ADAL" clId="{556C7E6E-9ED7-4F9D-9E55-43EB46A53FAD}" dt="2023-02-12T10:01:22.457" v="25222" actId="1076"/>
          <ac:spMkLst>
            <pc:docMk/>
            <pc:sldMk cId="4050874348" sldId="591"/>
            <ac:spMk id="5" creationId="{BBC490E9-72FF-883E-205B-2895FF683402}"/>
          </ac:spMkLst>
        </pc:spChg>
        <pc:picChg chg="del">
          <ac:chgData name="Matthieu De Mari" userId="dfb708c9-d8dc-439f-9a3b-c772bf4a311c" providerId="ADAL" clId="{556C7E6E-9ED7-4F9D-9E55-43EB46A53FAD}" dt="2023-02-12T09:58:24.333" v="25084" actId="21"/>
          <ac:picMkLst>
            <pc:docMk/>
            <pc:sldMk cId="4050874348" sldId="591"/>
            <ac:picMk id="6" creationId="{B7473C6E-2B0F-0B62-E201-429F92581A99}"/>
          </ac:picMkLst>
        </pc:picChg>
      </pc:sldChg>
      <pc:sldChg chg="delSp modSp new mod modClrScheme chgLayout">
        <pc:chgData name="Matthieu De Mari" userId="dfb708c9-d8dc-439f-9a3b-c772bf4a311c" providerId="ADAL" clId="{556C7E6E-9ED7-4F9D-9E55-43EB46A53FAD}" dt="2023-02-12T10:23:49.949" v="26223"/>
        <pc:sldMkLst>
          <pc:docMk/>
          <pc:sldMk cId="2246674724" sldId="592"/>
        </pc:sldMkLst>
        <pc:spChg chg="mod ord">
          <ac:chgData name="Matthieu De Mari" userId="dfb708c9-d8dc-439f-9a3b-c772bf4a311c" providerId="ADAL" clId="{556C7E6E-9ED7-4F9D-9E55-43EB46A53FAD}" dt="2023-02-12T10:02:03.598" v="25273" actId="700"/>
          <ac:spMkLst>
            <pc:docMk/>
            <pc:sldMk cId="2246674724" sldId="592"/>
            <ac:spMk id="2" creationId="{095F7B87-6AC3-5F3F-642D-0110D8AB8DFC}"/>
          </ac:spMkLst>
        </pc:spChg>
        <pc:spChg chg="mod ord">
          <ac:chgData name="Matthieu De Mari" userId="dfb708c9-d8dc-439f-9a3b-c772bf4a311c" providerId="ADAL" clId="{556C7E6E-9ED7-4F9D-9E55-43EB46A53FAD}" dt="2023-02-12T10:23:49.949" v="26223"/>
          <ac:spMkLst>
            <pc:docMk/>
            <pc:sldMk cId="2246674724" sldId="592"/>
            <ac:spMk id="3" creationId="{AD3F2BDA-E08A-1CBF-703F-17E85C532E34}"/>
          </ac:spMkLst>
        </pc:spChg>
        <pc:spChg chg="del">
          <ac:chgData name="Matthieu De Mari" userId="dfb708c9-d8dc-439f-9a3b-c772bf4a311c" providerId="ADAL" clId="{556C7E6E-9ED7-4F9D-9E55-43EB46A53FAD}" dt="2023-02-12T10:02:03.598" v="25273" actId="700"/>
          <ac:spMkLst>
            <pc:docMk/>
            <pc:sldMk cId="2246674724" sldId="592"/>
            <ac:spMk id="4" creationId="{86886004-93E9-79D4-D1D6-EE9CF966C6FA}"/>
          </ac:spMkLst>
        </pc:spChg>
      </pc:sldChg>
      <pc:sldChg chg="addSp delSp modSp add mod modClrScheme chgLayout">
        <pc:chgData name="Matthieu De Mari" userId="dfb708c9-d8dc-439f-9a3b-c772bf4a311c" providerId="ADAL" clId="{556C7E6E-9ED7-4F9D-9E55-43EB46A53FAD}" dt="2023-02-12T10:05:50.536" v="25538" actId="22"/>
        <pc:sldMkLst>
          <pc:docMk/>
          <pc:sldMk cId="2119276421" sldId="593"/>
        </pc:sldMkLst>
        <pc:spChg chg="del mod ord">
          <ac:chgData name="Matthieu De Mari" userId="dfb708c9-d8dc-439f-9a3b-c772bf4a311c" providerId="ADAL" clId="{556C7E6E-9ED7-4F9D-9E55-43EB46A53FAD}" dt="2023-02-12T10:05:32.576" v="25535" actId="478"/>
          <ac:spMkLst>
            <pc:docMk/>
            <pc:sldMk cId="2119276421" sldId="593"/>
            <ac:spMk id="2" creationId="{095F7B87-6AC3-5F3F-642D-0110D8AB8DFC}"/>
          </ac:spMkLst>
        </pc:spChg>
        <pc:spChg chg="del mod ord">
          <ac:chgData name="Matthieu De Mari" userId="dfb708c9-d8dc-439f-9a3b-c772bf4a311c" providerId="ADAL" clId="{556C7E6E-9ED7-4F9D-9E55-43EB46A53FAD}" dt="2023-02-12T10:05:34.239" v="25537" actId="478"/>
          <ac:spMkLst>
            <pc:docMk/>
            <pc:sldMk cId="2119276421" sldId="593"/>
            <ac:spMk id="3" creationId="{AD3F2BDA-E08A-1CBF-703F-17E85C532E34}"/>
          </ac:spMkLst>
        </pc:spChg>
        <pc:picChg chg="add">
          <ac:chgData name="Matthieu De Mari" userId="dfb708c9-d8dc-439f-9a3b-c772bf4a311c" providerId="ADAL" clId="{556C7E6E-9ED7-4F9D-9E55-43EB46A53FAD}" dt="2023-02-12T10:05:50.536" v="25538" actId="22"/>
          <ac:picMkLst>
            <pc:docMk/>
            <pc:sldMk cId="2119276421" sldId="593"/>
            <ac:picMk id="5" creationId="{20D53978-F47F-78D4-9FAD-5E30824FC89D}"/>
          </ac:picMkLst>
        </pc:picChg>
      </pc:sldChg>
      <pc:sldChg chg="addSp delSp modSp add mod modClrScheme chgLayout">
        <pc:chgData name="Matthieu De Mari" userId="dfb708c9-d8dc-439f-9a3b-c772bf4a311c" providerId="ADAL" clId="{556C7E6E-9ED7-4F9D-9E55-43EB46A53FAD}" dt="2023-02-12T10:06:41.918" v="25549" actId="20577"/>
        <pc:sldMkLst>
          <pc:docMk/>
          <pc:sldMk cId="1845508452" sldId="594"/>
        </pc:sldMkLst>
        <pc:spChg chg="del mod ord">
          <ac:chgData name="Matthieu De Mari" userId="dfb708c9-d8dc-439f-9a3b-c772bf4a311c" providerId="ADAL" clId="{556C7E6E-9ED7-4F9D-9E55-43EB46A53FAD}" dt="2023-02-12T10:05:28.432" v="25531" actId="478"/>
          <ac:spMkLst>
            <pc:docMk/>
            <pc:sldMk cId="1845508452" sldId="594"/>
            <ac:spMk id="2" creationId="{095F7B87-6AC3-5F3F-642D-0110D8AB8DFC}"/>
          </ac:spMkLst>
        </pc:spChg>
        <pc:spChg chg="del mod ord">
          <ac:chgData name="Matthieu De Mari" userId="dfb708c9-d8dc-439f-9a3b-c772bf4a311c" providerId="ADAL" clId="{556C7E6E-9ED7-4F9D-9E55-43EB46A53FAD}" dt="2023-02-12T10:05:29.849" v="25534" actId="478"/>
          <ac:spMkLst>
            <pc:docMk/>
            <pc:sldMk cId="1845508452" sldId="594"/>
            <ac:spMk id="3" creationId="{AD3F2BDA-E08A-1CBF-703F-17E85C532E34}"/>
          </ac:spMkLst>
        </pc:spChg>
        <pc:spChg chg="add del mod">
          <ac:chgData name="Matthieu De Mari" userId="dfb708c9-d8dc-439f-9a3b-c772bf4a311c" providerId="ADAL" clId="{556C7E6E-9ED7-4F9D-9E55-43EB46A53FAD}" dt="2023-02-12T10:06:38.925" v="25547" actId="478"/>
          <ac:spMkLst>
            <pc:docMk/>
            <pc:sldMk cId="1845508452" sldId="594"/>
            <ac:spMk id="6" creationId="{A86C99AC-436C-CAB0-85A4-3A1F491C8177}"/>
          </ac:spMkLst>
        </pc:spChg>
        <pc:spChg chg="add mod ord">
          <ac:chgData name="Matthieu De Mari" userId="dfb708c9-d8dc-439f-9a3b-c772bf4a311c" providerId="ADAL" clId="{556C7E6E-9ED7-4F9D-9E55-43EB46A53FAD}" dt="2023-02-12T10:06:41.918" v="25549" actId="20577"/>
          <ac:spMkLst>
            <pc:docMk/>
            <pc:sldMk cId="1845508452" sldId="594"/>
            <ac:spMk id="7" creationId="{16116ABC-654D-259C-EFB3-E804FE9B0083}"/>
          </ac:spMkLst>
        </pc:spChg>
        <pc:picChg chg="add mod">
          <ac:chgData name="Matthieu De Mari" userId="dfb708c9-d8dc-439f-9a3b-c772bf4a311c" providerId="ADAL" clId="{556C7E6E-9ED7-4F9D-9E55-43EB46A53FAD}" dt="2023-02-12T10:06:16.169" v="25542" actId="1076"/>
          <ac:picMkLst>
            <pc:docMk/>
            <pc:sldMk cId="1845508452" sldId="594"/>
            <ac:picMk id="5" creationId="{86DF28A2-1556-A66E-5F84-2BD217FC926E}"/>
          </ac:picMkLst>
        </pc:picChg>
      </pc:sldChg>
      <pc:sldChg chg="delSp add del mod">
        <pc:chgData name="Matthieu De Mari" userId="dfb708c9-d8dc-439f-9a3b-c772bf4a311c" providerId="ADAL" clId="{556C7E6E-9ED7-4F9D-9E55-43EB46A53FAD}" dt="2023-02-12T10:07:45.229" v="25570" actId="47"/>
        <pc:sldMkLst>
          <pc:docMk/>
          <pc:sldMk cId="2445007738" sldId="595"/>
        </pc:sldMkLst>
        <pc:picChg chg="del">
          <ac:chgData name="Matthieu De Mari" userId="dfb708c9-d8dc-439f-9a3b-c772bf4a311c" providerId="ADAL" clId="{556C7E6E-9ED7-4F9D-9E55-43EB46A53FAD}" dt="2023-02-12T10:06:47.880" v="25551" actId="478"/>
          <ac:picMkLst>
            <pc:docMk/>
            <pc:sldMk cId="2445007738" sldId="595"/>
            <ac:picMk id="5" creationId="{86DF28A2-1556-A66E-5F84-2BD217FC926E}"/>
          </ac:picMkLst>
        </pc:picChg>
      </pc:sldChg>
      <pc:sldChg chg="modSp add mod">
        <pc:chgData name="Matthieu De Mari" userId="dfb708c9-d8dc-439f-9a3b-c772bf4a311c" providerId="ADAL" clId="{556C7E6E-9ED7-4F9D-9E55-43EB46A53FAD}" dt="2023-02-12T10:13:20.770" v="25839" actId="14100"/>
        <pc:sldMkLst>
          <pc:docMk/>
          <pc:sldMk cId="3210392543" sldId="595"/>
        </pc:sldMkLst>
        <pc:spChg chg="mod">
          <ac:chgData name="Matthieu De Mari" userId="dfb708c9-d8dc-439f-9a3b-c772bf4a311c" providerId="ADAL" clId="{556C7E6E-9ED7-4F9D-9E55-43EB46A53FAD}" dt="2023-02-12T10:13:20.770" v="25839" actId="14100"/>
          <ac:spMkLst>
            <pc:docMk/>
            <pc:sldMk cId="3210392543" sldId="595"/>
            <ac:spMk id="3" creationId="{E475B357-0886-EDDA-5F55-77F580FB4D9B}"/>
          </ac:spMkLst>
        </pc:spChg>
      </pc:sldChg>
      <pc:sldChg chg="addSp delSp modSp new mod modClrScheme chgLayout">
        <pc:chgData name="Matthieu De Mari" userId="dfb708c9-d8dc-439f-9a3b-c772bf4a311c" providerId="ADAL" clId="{556C7E6E-9ED7-4F9D-9E55-43EB46A53FAD}" dt="2023-02-12T10:17:14.093" v="25920" actId="114"/>
        <pc:sldMkLst>
          <pc:docMk/>
          <pc:sldMk cId="2999490602" sldId="596"/>
        </pc:sldMkLst>
        <pc:spChg chg="del mod ord">
          <ac:chgData name="Matthieu De Mari" userId="dfb708c9-d8dc-439f-9a3b-c772bf4a311c" providerId="ADAL" clId="{556C7E6E-9ED7-4F9D-9E55-43EB46A53FAD}" dt="2023-02-12T10:16:29.154" v="25850" actId="700"/>
          <ac:spMkLst>
            <pc:docMk/>
            <pc:sldMk cId="2999490602" sldId="596"/>
            <ac:spMk id="2" creationId="{E3E7B635-0F75-E01D-9AFA-145ED16773C1}"/>
          </ac:spMkLst>
        </pc:spChg>
        <pc:spChg chg="add mod ord">
          <ac:chgData name="Matthieu De Mari" userId="dfb708c9-d8dc-439f-9a3b-c772bf4a311c" providerId="ADAL" clId="{556C7E6E-9ED7-4F9D-9E55-43EB46A53FAD}" dt="2023-02-12T10:16:36.192" v="25893" actId="20577"/>
          <ac:spMkLst>
            <pc:docMk/>
            <pc:sldMk cId="2999490602" sldId="596"/>
            <ac:spMk id="3" creationId="{B6CC500A-91EA-A8FC-C124-79F1D2CB4EEA}"/>
          </ac:spMkLst>
        </pc:spChg>
        <pc:spChg chg="add mod ord">
          <ac:chgData name="Matthieu De Mari" userId="dfb708c9-d8dc-439f-9a3b-c772bf4a311c" providerId="ADAL" clId="{556C7E6E-9ED7-4F9D-9E55-43EB46A53FAD}" dt="2023-02-12T10:17:14.093" v="25920" actId="114"/>
          <ac:spMkLst>
            <pc:docMk/>
            <pc:sldMk cId="2999490602" sldId="596"/>
            <ac:spMk id="4" creationId="{FD50CCF7-E6BE-6851-F71F-A8DE3E696AFF}"/>
          </ac:spMkLst>
        </pc:spChg>
        <pc:spChg chg="add del mod ord">
          <ac:chgData name="Matthieu De Mari" userId="dfb708c9-d8dc-439f-9a3b-c772bf4a311c" providerId="ADAL" clId="{556C7E6E-9ED7-4F9D-9E55-43EB46A53FAD}" dt="2023-02-12T10:16:38.687" v="25894" actId="478"/>
          <ac:spMkLst>
            <pc:docMk/>
            <pc:sldMk cId="2999490602" sldId="596"/>
            <ac:spMk id="5" creationId="{57F429EB-2D77-9F4A-D69C-C2CD88EF4ED5}"/>
          </ac:spMkLst>
        </pc:spChg>
        <pc:picChg chg="add mod">
          <ac:chgData name="Matthieu De Mari" userId="dfb708c9-d8dc-439f-9a3b-c772bf4a311c" providerId="ADAL" clId="{556C7E6E-9ED7-4F9D-9E55-43EB46A53FAD}" dt="2023-02-12T10:16:42.825" v="25897" actId="14100"/>
          <ac:picMkLst>
            <pc:docMk/>
            <pc:sldMk cId="2999490602" sldId="596"/>
            <ac:picMk id="7" creationId="{F653F03C-1E5F-D8EC-698C-0BECFC148A6C}"/>
          </ac:picMkLst>
        </pc:picChg>
      </pc:sldChg>
      <pc:sldChg chg="addSp delSp modSp add mod chgLayout">
        <pc:chgData name="Matthieu De Mari" userId="dfb708c9-d8dc-439f-9a3b-c772bf4a311c" providerId="ADAL" clId="{556C7E6E-9ED7-4F9D-9E55-43EB46A53FAD}" dt="2023-02-12T10:21:17.197" v="26088" actId="113"/>
        <pc:sldMkLst>
          <pc:docMk/>
          <pc:sldMk cId="686175501" sldId="597"/>
        </pc:sldMkLst>
        <pc:spChg chg="mod ord">
          <ac:chgData name="Matthieu De Mari" userId="dfb708c9-d8dc-439f-9a3b-c772bf4a311c" providerId="ADAL" clId="{556C7E6E-9ED7-4F9D-9E55-43EB46A53FAD}" dt="2023-02-12T10:20:53.711" v="26043" actId="700"/>
          <ac:spMkLst>
            <pc:docMk/>
            <pc:sldMk cId="686175501" sldId="597"/>
            <ac:spMk id="2" creationId="{0ECDC8A1-B3BC-61E6-5739-B7062EA85B1D}"/>
          </ac:spMkLst>
        </pc:spChg>
        <pc:spChg chg="del">
          <ac:chgData name="Matthieu De Mari" userId="dfb708c9-d8dc-439f-9a3b-c772bf4a311c" providerId="ADAL" clId="{556C7E6E-9ED7-4F9D-9E55-43EB46A53FAD}" dt="2023-02-12T10:20:21.756" v="26036" actId="478"/>
          <ac:spMkLst>
            <pc:docMk/>
            <pc:sldMk cId="686175501" sldId="597"/>
            <ac:spMk id="3" creationId="{82C05F33-91D7-5C66-BA4E-D92C5AE204B9}"/>
          </ac:spMkLst>
        </pc:spChg>
        <pc:spChg chg="add del mod">
          <ac:chgData name="Matthieu De Mari" userId="dfb708c9-d8dc-439f-9a3b-c772bf4a311c" providerId="ADAL" clId="{556C7E6E-9ED7-4F9D-9E55-43EB46A53FAD}" dt="2023-02-12T10:20:22.474" v="26037" actId="478"/>
          <ac:spMkLst>
            <pc:docMk/>
            <pc:sldMk cId="686175501" sldId="597"/>
            <ac:spMk id="6" creationId="{DE550F8B-3B0B-868E-BBE8-0CA6FAE23100}"/>
          </ac:spMkLst>
        </pc:spChg>
        <pc:spChg chg="add mod ord">
          <ac:chgData name="Matthieu De Mari" userId="dfb708c9-d8dc-439f-9a3b-c772bf4a311c" providerId="ADAL" clId="{556C7E6E-9ED7-4F9D-9E55-43EB46A53FAD}" dt="2023-02-12T10:21:17.197" v="26088" actId="113"/>
          <ac:spMkLst>
            <pc:docMk/>
            <pc:sldMk cId="686175501" sldId="597"/>
            <ac:spMk id="9" creationId="{615F9809-56E9-2910-BADA-6F9D3284C819}"/>
          </ac:spMkLst>
        </pc:spChg>
        <pc:picChg chg="del">
          <ac:chgData name="Matthieu De Mari" userId="dfb708c9-d8dc-439f-9a3b-c772bf4a311c" providerId="ADAL" clId="{556C7E6E-9ED7-4F9D-9E55-43EB46A53FAD}" dt="2023-02-12T10:20:20.741" v="26035" actId="478"/>
          <ac:picMkLst>
            <pc:docMk/>
            <pc:sldMk cId="686175501" sldId="597"/>
            <ac:picMk id="5" creationId="{75856D0E-CCEE-CCFB-DDA2-D996DD976A93}"/>
          </ac:picMkLst>
        </pc:picChg>
        <pc:picChg chg="add mod">
          <ac:chgData name="Matthieu De Mari" userId="dfb708c9-d8dc-439f-9a3b-c772bf4a311c" providerId="ADAL" clId="{556C7E6E-9ED7-4F9D-9E55-43EB46A53FAD}" dt="2023-02-12T10:21:00.530" v="26045" actId="1076"/>
          <ac:picMkLst>
            <pc:docMk/>
            <pc:sldMk cId="686175501" sldId="597"/>
            <ac:picMk id="8" creationId="{B891E7E7-E66A-5B39-9C05-76B799DCFF70}"/>
          </ac:picMkLst>
        </pc:picChg>
      </pc:sldChg>
      <pc:sldChg chg="modSp add mod">
        <pc:chgData name="Matthieu De Mari" userId="dfb708c9-d8dc-439f-9a3b-c772bf4a311c" providerId="ADAL" clId="{556C7E6E-9ED7-4F9D-9E55-43EB46A53FAD}" dt="2023-02-13T01:47:37.976" v="27085" actId="113"/>
        <pc:sldMkLst>
          <pc:docMk/>
          <pc:sldMk cId="877267869" sldId="598"/>
        </pc:sldMkLst>
        <pc:spChg chg="mod">
          <ac:chgData name="Matthieu De Mari" userId="dfb708c9-d8dc-439f-9a3b-c772bf4a311c" providerId="ADAL" clId="{556C7E6E-9ED7-4F9D-9E55-43EB46A53FAD}" dt="2023-02-13T01:47:37.976" v="27085" actId="113"/>
          <ac:spMkLst>
            <pc:docMk/>
            <pc:sldMk cId="877267869" sldId="598"/>
            <ac:spMk id="3" creationId="{35995840-A9D9-479A-A34F-EA7DC229D38E}"/>
          </ac:spMkLst>
        </pc:spChg>
      </pc:sldChg>
      <pc:sldChg chg="modSp add mod">
        <pc:chgData name="Matthieu De Mari" userId="dfb708c9-d8dc-439f-9a3b-c772bf4a311c" providerId="ADAL" clId="{556C7E6E-9ED7-4F9D-9E55-43EB46A53FAD}" dt="2023-02-13T01:50:37.349" v="27581" actId="113"/>
        <pc:sldMkLst>
          <pc:docMk/>
          <pc:sldMk cId="2274204591" sldId="599"/>
        </pc:sldMkLst>
        <pc:spChg chg="mod">
          <ac:chgData name="Matthieu De Mari" userId="dfb708c9-d8dc-439f-9a3b-c772bf4a311c" providerId="ADAL" clId="{556C7E6E-9ED7-4F9D-9E55-43EB46A53FAD}" dt="2023-02-13T01:50:37.349" v="27581" actId="113"/>
          <ac:spMkLst>
            <pc:docMk/>
            <pc:sldMk cId="2274204591" sldId="599"/>
            <ac:spMk id="3" creationId="{35995840-A9D9-479A-A34F-EA7DC229D38E}"/>
          </ac:spMkLst>
        </pc:spChg>
      </pc:sldChg>
      <pc:sldChg chg="modSp add mod">
        <pc:chgData name="Matthieu De Mari" userId="dfb708c9-d8dc-439f-9a3b-c772bf4a311c" providerId="ADAL" clId="{556C7E6E-9ED7-4F9D-9E55-43EB46A53FAD}" dt="2023-02-13T01:53:21.690" v="27996" actId="113"/>
        <pc:sldMkLst>
          <pc:docMk/>
          <pc:sldMk cId="2868029262" sldId="600"/>
        </pc:sldMkLst>
        <pc:spChg chg="mod">
          <ac:chgData name="Matthieu De Mari" userId="dfb708c9-d8dc-439f-9a3b-c772bf4a311c" providerId="ADAL" clId="{556C7E6E-9ED7-4F9D-9E55-43EB46A53FAD}" dt="2023-02-13T01:53:21.690" v="27996" actId="113"/>
          <ac:spMkLst>
            <pc:docMk/>
            <pc:sldMk cId="2868029262" sldId="600"/>
            <ac:spMk id="3" creationId="{35995840-A9D9-479A-A34F-EA7DC229D38E}"/>
          </ac:spMkLst>
        </pc:spChg>
      </pc:sldChg>
      <pc:sldChg chg="add">
        <pc:chgData name="Matthieu De Mari" userId="dfb708c9-d8dc-439f-9a3b-c772bf4a311c" providerId="ADAL" clId="{556C7E6E-9ED7-4F9D-9E55-43EB46A53FAD}" dt="2023-02-13T01:54:27.653" v="27997"/>
        <pc:sldMkLst>
          <pc:docMk/>
          <pc:sldMk cId="644449308" sldId="601"/>
        </pc:sldMkLst>
      </pc:sldChg>
      <pc:sldChg chg="addSp delSp modSp add mod">
        <pc:chgData name="Matthieu De Mari" userId="dfb708c9-d8dc-439f-9a3b-c772bf4a311c" providerId="ADAL" clId="{556C7E6E-9ED7-4F9D-9E55-43EB46A53FAD}" dt="2023-02-13T01:57:54.083" v="28303" actId="20577"/>
        <pc:sldMkLst>
          <pc:docMk/>
          <pc:sldMk cId="3195395448" sldId="602"/>
        </pc:sldMkLst>
        <pc:spChg chg="mod">
          <ac:chgData name="Matthieu De Mari" userId="dfb708c9-d8dc-439f-9a3b-c772bf4a311c" providerId="ADAL" clId="{556C7E6E-9ED7-4F9D-9E55-43EB46A53FAD}" dt="2023-02-13T01:57:54.083" v="28303" actId="20577"/>
          <ac:spMkLst>
            <pc:docMk/>
            <pc:sldMk cId="3195395448" sldId="602"/>
            <ac:spMk id="3" creationId="{05CE0C93-3C30-8FDD-E264-7A45C291120B}"/>
          </ac:spMkLst>
        </pc:spChg>
        <pc:picChg chg="del">
          <ac:chgData name="Matthieu De Mari" userId="dfb708c9-d8dc-439f-9a3b-c772bf4a311c" providerId="ADAL" clId="{556C7E6E-9ED7-4F9D-9E55-43EB46A53FAD}" dt="2023-02-13T01:54:33.508" v="27999" actId="478"/>
          <ac:picMkLst>
            <pc:docMk/>
            <pc:sldMk cId="3195395448" sldId="602"/>
            <ac:picMk id="4" creationId="{AE20D33F-CC9F-6CC2-BAF5-10478AC7C852}"/>
          </ac:picMkLst>
        </pc:picChg>
        <pc:picChg chg="add mod">
          <ac:chgData name="Matthieu De Mari" userId="dfb708c9-d8dc-439f-9a3b-c772bf4a311c" providerId="ADAL" clId="{556C7E6E-9ED7-4F9D-9E55-43EB46A53FAD}" dt="2023-02-13T01:57:28.785" v="28277" actId="1076"/>
          <ac:picMkLst>
            <pc:docMk/>
            <pc:sldMk cId="3195395448" sldId="602"/>
            <ac:picMk id="6" creationId="{542682E7-4760-0440-FD5B-D7E969C2ECE6}"/>
          </ac:picMkLst>
        </pc:picChg>
        <pc:picChg chg="add mod">
          <ac:chgData name="Matthieu De Mari" userId="dfb708c9-d8dc-439f-9a3b-c772bf4a311c" providerId="ADAL" clId="{556C7E6E-9ED7-4F9D-9E55-43EB46A53FAD}" dt="2023-02-13T01:57:34.771" v="28283" actId="1035"/>
          <ac:picMkLst>
            <pc:docMk/>
            <pc:sldMk cId="3195395448" sldId="602"/>
            <ac:picMk id="10" creationId="{BE6AD98E-B700-90F8-52FC-5B8641CF6373}"/>
          </ac:picMkLst>
        </pc:picChg>
        <pc:picChg chg="add mod">
          <ac:chgData name="Matthieu De Mari" userId="dfb708c9-d8dc-439f-9a3b-c772bf4a311c" providerId="ADAL" clId="{556C7E6E-9ED7-4F9D-9E55-43EB46A53FAD}" dt="2023-02-13T01:57:43.635" v="28292" actId="1037"/>
          <ac:picMkLst>
            <pc:docMk/>
            <pc:sldMk cId="3195395448" sldId="602"/>
            <ac:picMk id="12" creationId="{32EFE76C-6FAF-6A34-B831-AD1DF445403E}"/>
          </ac:picMkLst>
        </pc:picChg>
        <pc:cxnChg chg="del">
          <ac:chgData name="Matthieu De Mari" userId="dfb708c9-d8dc-439f-9a3b-c772bf4a311c" providerId="ADAL" clId="{556C7E6E-9ED7-4F9D-9E55-43EB46A53FAD}" dt="2023-02-13T01:54:43.945" v="28030" actId="478"/>
          <ac:cxnSpMkLst>
            <pc:docMk/>
            <pc:sldMk cId="3195395448" sldId="602"/>
            <ac:cxnSpMk id="7" creationId="{EE65C6D6-0023-5032-28ED-95DD2C9FFD83}"/>
          </ac:cxnSpMkLst>
        </pc:cxnChg>
        <pc:cxnChg chg="del">
          <ac:chgData name="Matthieu De Mari" userId="dfb708c9-d8dc-439f-9a3b-c772bf4a311c" providerId="ADAL" clId="{556C7E6E-9ED7-4F9D-9E55-43EB46A53FAD}" dt="2023-02-13T01:54:44.488" v="28031" actId="478"/>
          <ac:cxnSpMkLst>
            <pc:docMk/>
            <pc:sldMk cId="3195395448" sldId="602"/>
            <ac:cxnSpMk id="8" creationId="{083228C7-2793-4725-BE31-E09E28BD134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13/02/2023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13/02/2023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13/02/2023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hyperlink" Target="https://www.udemy.com/course/digital-image-processing-from-ground-up-in-pytho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stackoverflow.com/questions/45152473/why-is-the-convolutional-filter-flipped-in-convolutional-neural-networks" TargetMode="External"/><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39.pn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39.png"/><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rapidtables.com/convert/color/rgb-to-hex.html" TargetMode="Externa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W4-S1 Introduction to Computer Vision and Convolutional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a:xfrm>
            <a:off x="838200" y="1825624"/>
            <a:ext cx="5181600" cy="5032375"/>
          </a:xfrm>
        </p:spPr>
        <p:txBody>
          <a:bodyPr/>
          <a:lstStyle/>
          <a:p>
            <a:r>
              <a:rPr lang="en-GB" dirty="0"/>
              <a:t>Each element in a Greyscale matrix or RGB matrix corresponds to a pixel, representing something in the image.</a:t>
            </a:r>
          </a:p>
          <a:p>
            <a:r>
              <a:rPr lang="en-GB" dirty="0"/>
              <a:t>The problem, however, is that </a:t>
            </a:r>
            <a:r>
              <a:rPr lang="en-GB" b="1" dirty="0"/>
              <a:t>it is often impossible to guess the meaning of a given pixel, by looking at this pixel alone</a:t>
            </a:r>
            <a:r>
              <a:rPr lang="en-GB" dirty="0"/>
              <a:t>.</a:t>
            </a:r>
            <a:endParaRPr lang="en-SG" dirty="0"/>
          </a:p>
        </p:txBody>
      </p:sp>
      <p:pic>
        <p:nvPicPr>
          <p:cNvPr id="9" name="Picture 8" descr="Qr code&#10;&#10;Description automatically generated">
            <a:extLst>
              <a:ext uri="{FF2B5EF4-FFF2-40B4-BE49-F238E27FC236}">
                <a16:creationId xmlns:a16="http://schemas.microsoft.com/office/drawing/2014/main" id="{FA9290F7-961F-9AC0-462E-40885BD9A7D2}"/>
              </a:ext>
            </a:extLst>
          </p:cNvPr>
          <p:cNvPicPr>
            <a:picLocks noChangeAspect="1"/>
          </p:cNvPicPr>
          <p:nvPr/>
        </p:nvPicPr>
        <p:blipFill rotWithShape="1">
          <a:blip r:embed="rId2">
            <a:extLst>
              <a:ext uri="{28A0092B-C50C-407E-A947-70E740481C1C}">
                <a14:useLocalDpi xmlns:a14="http://schemas.microsoft.com/office/drawing/2010/main" val="0"/>
              </a:ext>
            </a:extLst>
          </a:blip>
          <a:srcRect l="47390" t="23002" r="47941" b="71231"/>
          <a:stretch/>
        </p:blipFill>
        <p:spPr>
          <a:xfrm>
            <a:off x="9464430" y="2672862"/>
            <a:ext cx="446896" cy="4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1008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a:xfrm>
            <a:off x="838200" y="1825624"/>
            <a:ext cx="5181600" cy="5032375"/>
          </a:xfrm>
        </p:spPr>
        <p:txBody>
          <a:bodyPr/>
          <a:lstStyle/>
          <a:p>
            <a:pPr marL="457200" indent="-457200" algn="ctr">
              <a:buFont typeface="Wingdings" panose="05000000000000000000" pitchFamily="2" charset="2"/>
              <a:buChar char="à"/>
            </a:pPr>
            <a:r>
              <a:rPr lang="en-GB" sz="2800" b="1" dirty="0"/>
              <a:t>Can you guess what this pixel represents and what object it belongs to?</a:t>
            </a:r>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47390" t="23002" r="47941" b="71231"/>
          <a:stretch/>
        </p:blipFill>
        <p:spPr>
          <a:xfrm>
            <a:off x="9464430" y="2672862"/>
            <a:ext cx="446896" cy="43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522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some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39297" t="17340" r="39259" b="55768"/>
          <a:stretch/>
        </p:blipFill>
        <p:spPr>
          <a:xfrm>
            <a:off x="8714152" y="2149475"/>
            <a:ext cx="2141173" cy="21013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59759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MORE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dirty="0"/>
              <a:t>Skin of a human person</a:t>
            </a:r>
          </a:p>
          <a:p>
            <a:pPr marL="514350" indent="-514350" algn="ctr">
              <a:buFont typeface="+mj-lt"/>
              <a:buAutoNum type="arabicPeriod"/>
            </a:pPr>
            <a:r>
              <a:rPr lang="en-GB" sz="2800" dirty="0"/>
              <a:t>Feather of a bird</a:t>
            </a:r>
          </a:p>
          <a:p>
            <a:pPr marL="0" indent="0">
              <a:buNone/>
            </a:pPr>
            <a:endParaRPr lang="en-SG" dirty="0"/>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7119815" y="1653658"/>
            <a:ext cx="4514401" cy="4082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15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3AB63F-9971-C1A7-2DA1-1A01A4993150}"/>
              </a:ext>
            </a:extLst>
          </p:cNvPr>
          <p:cNvSpPr>
            <a:spLocks noGrp="1"/>
          </p:cNvSpPr>
          <p:nvPr>
            <p:ph type="title"/>
          </p:nvPr>
        </p:nvSpPr>
        <p:spPr/>
        <p:txBody>
          <a:bodyPr/>
          <a:lstStyle/>
          <a:p>
            <a:r>
              <a:rPr lang="en-GB" dirty="0"/>
              <a:t>Pixels information</a:t>
            </a:r>
            <a:endParaRPr lang="en-SG" dirty="0"/>
          </a:p>
        </p:txBody>
      </p:sp>
      <p:sp>
        <p:nvSpPr>
          <p:cNvPr id="5" name="Content Placeholder 4">
            <a:extLst>
              <a:ext uri="{FF2B5EF4-FFF2-40B4-BE49-F238E27FC236}">
                <a16:creationId xmlns:a16="http://schemas.microsoft.com/office/drawing/2014/main" id="{A97445D3-1D51-1E51-82DE-9C3B128B43CC}"/>
              </a:ext>
            </a:extLst>
          </p:cNvPr>
          <p:cNvSpPr>
            <a:spLocks noGrp="1"/>
          </p:cNvSpPr>
          <p:nvPr>
            <p:ph sz="half" idx="1"/>
          </p:nvPr>
        </p:nvSpPr>
        <p:spPr/>
        <p:txBody>
          <a:bodyPr/>
          <a:lstStyle/>
          <a:p>
            <a:pPr marL="457200" indent="-457200" algn="ctr">
              <a:buFont typeface="Wingdings" panose="05000000000000000000" pitchFamily="2" charset="2"/>
              <a:buChar char="à"/>
            </a:pPr>
            <a:r>
              <a:rPr lang="en-GB" sz="2800" b="1" dirty="0"/>
              <a:t>What if I show you </a:t>
            </a:r>
            <a:r>
              <a:rPr lang="en-GB" sz="2800" b="1" u="sng" dirty="0"/>
              <a:t>MORE</a:t>
            </a:r>
            <a:r>
              <a:rPr lang="en-GB" sz="2800" b="1" dirty="0"/>
              <a:t> neighbouring pixels now?</a:t>
            </a:r>
          </a:p>
          <a:p>
            <a:pPr marL="0" indent="0" algn="ctr">
              <a:buNone/>
            </a:pPr>
            <a:endParaRPr lang="en-GB" sz="2800" b="1" dirty="0"/>
          </a:p>
          <a:p>
            <a:pPr marL="0" indent="0" algn="ctr">
              <a:buNone/>
            </a:pPr>
            <a:endParaRPr lang="en-GB" sz="2800" b="1" dirty="0"/>
          </a:p>
          <a:p>
            <a:pPr marL="514350" indent="-514350" algn="ctr">
              <a:buFont typeface="+mj-lt"/>
              <a:buAutoNum type="arabicPeriod"/>
            </a:pPr>
            <a:r>
              <a:rPr lang="en-GB" sz="2800" dirty="0"/>
              <a:t>Flower petal</a:t>
            </a:r>
          </a:p>
          <a:p>
            <a:pPr marL="514350" indent="-514350" algn="ctr">
              <a:buFont typeface="+mj-lt"/>
              <a:buAutoNum type="arabicPeriod"/>
            </a:pPr>
            <a:r>
              <a:rPr lang="en-GB" sz="2800" dirty="0"/>
              <a:t>Piece of clothing</a:t>
            </a:r>
          </a:p>
          <a:p>
            <a:pPr marL="514350" indent="-514350" algn="ctr">
              <a:buFont typeface="+mj-lt"/>
              <a:buAutoNum type="arabicPeriod"/>
            </a:pPr>
            <a:r>
              <a:rPr lang="en-GB" sz="2800" b="1" dirty="0">
                <a:solidFill>
                  <a:srgbClr val="00B050"/>
                </a:solidFill>
              </a:rPr>
              <a:t>Skin of a human person</a:t>
            </a:r>
          </a:p>
          <a:p>
            <a:pPr marL="514350" indent="-514350" algn="ctr">
              <a:buFont typeface="+mj-lt"/>
              <a:buAutoNum type="arabicPeriod"/>
            </a:pPr>
            <a:r>
              <a:rPr lang="en-GB" sz="2800" dirty="0"/>
              <a:t>Feather of a bird</a:t>
            </a:r>
          </a:p>
          <a:p>
            <a:pPr marL="0" indent="0">
              <a:buNone/>
            </a:pPr>
            <a:endParaRPr lang="en-SG" dirty="0"/>
          </a:p>
        </p:txBody>
      </p:sp>
      <p:pic>
        <p:nvPicPr>
          <p:cNvPr id="7" name="Picture 6" descr="Qr code&#10;&#10;Description automatically generated">
            <a:extLst>
              <a:ext uri="{FF2B5EF4-FFF2-40B4-BE49-F238E27FC236}">
                <a16:creationId xmlns:a16="http://schemas.microsoft.com/office/drawing/2014/main" id="{04CDCE7C-7E08-FB78-9B4D-BD7134C4B4F0}"/>
              </a:ext>
            </a:extLst>
          </p:cNvPr>
          <p:cNvPicPr>
            <a:picLocks noChangeAspect="1"/>
          </p:cNvPicPr>
          <p:nvPr/>
        </p:nvPicPr>
        <p:blipFill rotWithShape="1">
          <a:blip r:embed="rId2">
            <a:extLst>
              <a:ext uri="{28A0092B-C50C-407E-A947-70E740481C1C}">
                <a14:useLocalDpi xmlns:a14="http://schemas.microsoft.com/office/drawing/2010/main" val="0"/>
              </a:ext>
            </a:extLst>
          </a:blip>
          <a:srcRect l="20467" r="22419"/>
          <a:stretch/>
        </p:blipFill>
        <p:spPr>
          <a:xfrm>
            <a:off x="6736862" y="121037"/>
            <a:ext cx="4923691" cy="6746387"/>
          </a:xfrm>
          <a:prstGeom prst="rect">
            <a:avLst/>
          </a:prstGeom>
        </p:spPr>
      </p:pic>
    </p:spTree>
    <p:extLst>
      <p:ext uri="{BB962C8B-B14F-4D97-AF65-F5344CB8AC3E}">
        <p14:creationId xmlns:p14="http://schemas.microsoft.com/office/powerpoint/2010/main" val="232743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07374-EFE5-6DAB-BC9A-E96F00D598B0}"/>
              </a:ext>
            </a:extLst>
          </p:cNvPr>
          <p:cNvSpPr>
            <a:spLocks noGrp="1"/>
          </p:cNvSpPr>
          <p:nvPr>
            <p:ph type="title"/>
          </p:nvPr>
        </p:nvSpPr>
        <p:spPr/>
        <p:txBody>
          <a:bodyPr/>
          <a:lstStyle/>
          <a:p>
            <a:r>
              <a:rPr lang="en-GB" dirty="0"/>
              <a:t>The spatial dependence property</a:t>
            </a:r>
            <a:endParaRPr lang="en-SG" dirty="0"/>
          </a:p>
        </p:txBody>
      </p:sp>
      <p:sp>
        <p:nvSpPr>
          <p:cNvPr id="5" name="Content Placeholder 4">
            <a:extLst>
              <a:ext uri="{FF2B5EF4-FFF2-40B4-BE49-F238E27FC236}">
                <a16:creationId xmlns:a16="http://schemas.microsoft.com/office/drawing/2014/main" id="{8BCFE6A0-A031-CD24-31F0-DC0E8EE2F34C}"/>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spatial</a:t>
            </a:r>
            <a:r>
              <a:rPr lang="en-GB" b="1" dirty="0"/>
              <a:t> </a:t>
            </a:r>
            <a:r>
              <a:rPr lang="en-GB" b="1" dirty="0">
                <a:solidFill>
                  <a:srgbClr val="00B050"/>
                </a:solidFill>
              </a:rPr>
              <a:t>dependence</a:t>
            </a:r>
            <a:r>
              <a:rPr lang="en-GB" b="1" dirty="0"/>
              <a:t> property of pixels):</a:t>
            </a:r>
          </a:p>
          <a:p>
            <a:pPr marL="0" indent="0">
              <a:buNone/>
            </a:pPr>
            <a:r>
              <a:rPr lang="en-SG" dirty="0"/>
              <a:t>The </a:t>
            </a:r>
            <a:r>
              <a:rPr lang="en-SG" b="1" dirty="0">
                <a:solidFill>
                  <a:srgbClr val="00B050"/>
                </a:solidFill>
              </a:rPr>
              <a:t>spatial</a:t>
            </a:r>
            <a:r>
              <a:rPr lang="en-SG" dirty="0"/>
              <a:t> </a:t>
            </a:r>
            <a:r>
              <a:rPr lang="en-SG" b="1" dirty="0">
                <a:solidFill>
                  <a:srgbClr val="00B050"/>
                </a:solidFill>
              </a:rPr>
              <a:t>dependence</a:t>
            </a:r>
            <a:r>
              <a:rPr lang="en-SG" dirty="0"/>
              <a:t> </a:t>
            </a:r>
            <a:r>
              <a:rPr lang="en-SG" b="1" dirty="0"/>
              <a:t>property</a:t>
            </a:r>
            <a:r>
              <a:rPr lang="en-SG" dirty="0"/>
              <a:t> </a:t>
            </a:r>
            <a:r>
              <a:rPr lang="en-SG" b="1" dirty="0"/>
              <a:t>of</a:t>
            </a:r>
            <a:r>
              <a:rPr lang="en-SG" dirty="0"/>
              <a:t> </a:t>
            </a:r>
            <a:r>
              <a:rPr lang="en-SG" b="1" dirty="0"/>
              <a:t>pixels</a:t>
            </a:r>
            <a:r>
              <a:rPr lang="en-SG" dirty="0"/>
              <a:t> states that </a:t>
            </a:r>
            <a:r>
              <a:rPr lang="en-GB" b="1" dirty="0"/>
              <a:t>the meaning or interpretation of a single pixel in an image can often only be understood in the context of the pixels around it</a:t>
            </a:r>
            <a:r>
              <a:rPr lang="en-GB" dirty="0"/>
              <a:t>.</a:t>
            </a:r>
          </a:p>
          <a:p>
            <a:pPr marL="0" indent="0">
              <a:buNone/>
            </a:pPr>
            <a:r>
              <a:rPr lang="en-GB" dirty="0"/>
              <a:t>This is because the information in a single pixel is often not enough to describe the complete picture, or even just the pixel itself.</a:t>
            </a:r>
          </a:p>
          <a:p>
            <a:pPr marL="0" indent="0">
              <a:buNone/>
            </a:pPr>
            <a:r>
              <a:rPr lang="en-GB" b="1" dirty="0"/>
              <a:t>The relationship between the given pixel and its neighbouring pixels is necessary to provide a full understanding of this particular pixel, or even the image as a whole.</a:t>
            </a:r>
          </a:p>
          <a:p>
            <a:pPr marL="0" indent="0">
              <a:buNone/>
            </a:pPr>
            <a:r>
              <a:rPr lang="en-GB" dirty="0"/>
              <a:t>Images have “structure”, which is something we observed in the Mario pixel art example.</a:t>
            </a:r>
            <a:endParaRPr lang="en-SG" dirty="0"/>
          </a:p>
        </p:txBody>
      </p:sp>
      <p:pic>
        <p:nvPicPr>
          <p:cNvPr id="7" name="Picture 6" descr="Qr code&#10;&#10;Description automatically generated">
            <a:extLst>
              <a:ext uri="{FF2B5EF4-FFF2-40B4-BE49-F238E27FC236}">
                <a16:creationId xmlns:a16="http://schemas.microsoft.com/office/drawing/2014/main" id="{4236BDE6-0011-F03F-F82F-5F494C913E92}"/>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10284898" y="365124"/>
            <a:ext cx="1465679"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669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5B3296E-DA12-22A7-32BE-2D0AD6D165D5}"/>
              </a:ext>
            </a:extLst>
          </p:cNvPr>
          <p:cNvSpPr>
            <a:spLocks noGrp="1"/>
          </p:cNvSpPr>
          <p:nvPr>
            <p:ph type="title"/>
          </p:nvPr>
        </p:nvSpPr>
        <p:spPr/>
        <p:txBody>
          <a:bodyPr/>
          <a:lstStyle/>
          <a:p>
            <a:r>
              <a:rPr lang="en-GB" dirty="0"/>
              <a:t>The homophily property</a:t>
            </a:r>
            <a:endParaRPr lang="en-SG" dirty="0"/>
          </a:p>
        </p:txBody>
      </p:sp>
      <p:sp>
        <p:nvSpPr>
          <p:cNvPr id="3" name="Content Placeholder 2">
            <a:extLst>
              <a:ext uri="{FF2B5EF4-FFF2-40B4-BE49-F238E27FC236}">
                <a16:creationId xmlns:a16="http://schemas.microsoft.com/office/drawing/2014/main" id="{2C3CD041-376E-466F-555F-3D88AEDF9C26}"/>
              </a:ext>
            </a:extLst>
          </p:cNvPr>
          <p:cNvSpPr>
            <a:spLocks noGrp="1"/>
          </p:cNvSpPr>
          <p:nvPr>
            <p:ph idx="1"/>
          </p:nvPr>
        </p:nvSpPr>
        <p:spPr>
          <a:xfrm>
            <a:off x="838199" y="1825624"/>
            <a:ext cx="11213123" cy="5032375"/>
          </a:xfrm>
        </p:spPr>
        <p:txBody>
          <a:bodyPr>
            <a:normAutofit/>
          </a:bodyPr>
          <a:lstStyle/>
          <a:p>
            <a:pPr marL="0" indent="0">
              <a:buNone/>
            </a:pPr>
            <a:r>
              <a:rPr lang="en-GB" b="1" dirty="0"/>
              <a:t>Definition (the </a:t>
            </a:r>
            <a:r>
              <a:rPr lang="en-GB" b="1" dirty="0">
                <a:solidFill>
                  <a:srgbClr val="00B050"/>
                </a:solidFill>
              </a:rPr>
              <a:t>homophily</a:t>
            </a:r>
            <a:r>
              <a:rPr lang="en-GB" b="1" dirty="0"/>
              <a:t> property of pixels):</a:t>
            </a:r>
          </a:p>
          <a:p>
            <a:pPr marL="0" indent="0">
              <a:buNone/>
            </a:pPr>
            <a:r>
              <a:rPr lang="en-GB" b="1" dirty="0">
                <a:solidFill>
                  <a:srgbClr val="00B050"/>
                </a:solidFill>
              </a:rPr>
              <a:t>Homophily</a:t>
            </a:r>
            <a:r>
              <a:rPr lang="en-GB" dirty="0"/>
              <a:t> in images refers to the phenomenon where </a:t>
            </a:r>
            <a:r>
              <a:rPr lang="en-GB" b="1" dirty="0"/>
              <a:t>pixels that are close to each other in space tend to have similar properties</a:t>
            </a:r>
            <a:r>
              <a:rPr lang="en-GB" dirty="0"/>
              <a:t>, such as </a:t>
            </a:r>
            <a:r>
              <a:rPr lang="en-GB" dirty="0" err="1"/>
              <a:t>color</a:t>
            </a:r>
            <a:r>
              <a:rPr lang="en-GB" dirty="0"/>
              <a:t>, texture, or intensity. In other words, is the </a:t>
            </a:r>
            <a:r>
              <a:rPr lang="en-GB" b="1" dirty="0"/>
              <a:t>tendency for similar pixels to be grouped together</a:t>
            </a:r>
            <a:r>
              <a:rPr lang="en-GB" dirty="0"/>
              <a:t>.</a:t>
            </a:r>
          </a:p>
          <a:p>
            <a:pPr marL="0" indent="0">
              <a:buNone/>
            </a:pPr>
            <a:r>
              <a:rPr lang="en-GB" dirty="0"/>
              <a:t>For example, in an image of a sky, pixels that are close to each other and have a similar blue </a:t>
            </a:r>
            <a:r>
              <a:rPr lang="en-GB" dirty="0" err="1"/>
              <a:t>color</a:t>
            </a:r>
            <a:r>
              <a:rPr lang="en-GB" dirty="0"/>
              <a:t> can often be grouped together and be considered part of the sky region. </a:t>
            </a:r>
          </a:p>
          <a:p>
            <a:pPr marL="0" indent="0">
              <a:buNone/>
            </a:pPr>
            <a:r>
              <a:rPr lang="en-GB" dirty="0"/>
              <a:t>This property is a </a:t>
            </a:r>
            <a:r>
              <a:rPr lang="en-GB" b="1" dirty="0"/>
              <a:t>key factor in image processing </a:t>
            </a:r>
            <a:r>
              <a:rPr lang="en-GB" dirty="0"/>
              <a:t>and </a:t>
            </a:r>
            <a:r>
              <a:rPr lang="en-GB" b="1" dirty="0"/>
              <a:t>computer</a:t>
            </a:r>
            <a:r>
              <a:rPr lang="en-GB" dirty="0"/>
              <a:t> </a:t>
            </a:r>
            <a:r>
              <a:rPr lang="en-GB" b="1" dirty="0"/>
              <a:t>vision</a:t>
            </a:r>
            <a:r>
              <a:rPr lang="en-GB" dirty="0"/>
              <a:t> algorithms, as it provides a way to segment images into meaningful regions and perform tasks like object recognition and image classification.</a:t>
            </a:r>
          </a:p>
          <a:p>
            <a:pPr marL="0" indent="0">
              <a:buNone/>
            </a:pPr>
            <a:endParaRPr lang="en-GB" dirty="0"/>
          </a:p>
          <a:p>
            <a:pPr marL="0" indent="0">
              <a:buNone/>
            </a:pPr>
            <a:endParaRPr lang="en-SG" dirty="0"/>
          </a:p>
        </p:txBody>
      </p:sp>
      <p:pic>
        <p:nvPicPr>
          <p:cNvPr id="9" name="Picture 8" descr="Qr code&#10;&#10;Description automatically generated">
            <a:extLst>
              <a:ext uri="{FF2B5EF4-FFF2-40B4-BE49-F238E27FC236}">
                <a16:creationId xmlns:a16="http://schemas.microsoft.com/office/drawing/2014/main" id="{BD49C004-ECDA-9597-1C9E-D0B51E04854C}"/>
              </a:ext>
            </a:extLst>
          </p:cNvPr>
          <p:cNvPicPr>
            <a:picLocks noChangeAspect="1"/>
          </p:cNvPicPr>
          <p:nvPr/>
        </p:nvPicPr>
        <p:blipFill rotWithShape="1">
          <a:blip r:embed="rId2">
            <a:extLst>
              <a:ext uri="{28A0092B-C50C-407E-A947-70E740481C1C}">
                <a14:useLocalDpi xmlns:a14="http://schemas.microsoft.com/office/drawing/2010/main" val="0"/>
              </a:ext>
            </a:extLst>
          </a:blip>
          <a:srcRect l="26440" t="11667" r="30822" b="38940"/>
          <a:stretch/>
        </p:blipFill>
        <p:spPr>
          <a:xfrm>
            <a:off x="10284898" y="365124"/>
            <a:ext cx="1465679" cy="1325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82337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63B4-1786-FB0C-4572-8BD6CFB4D3B7}"/>
              </a:ext>
            </a:extLst>
          </p:cNvPr>
          <p:cNvSpPr>
            <a:spLocks noGrp="1"/>
          </p:cNvSpPr>
          <p:nvPr>
            <p:ph type="title"/>
          </p:nvPr>
        </p:nvSpPr>
        <p:spPr/>
        <p:txBody>
          <a:bodyPr/>
          <a:lstStyle/>
          <a:p>
            <a:r>
              <a:rPr lang="en-GB" dirty="0"/>
              <a:t>The problem with Linear processing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584164-1537-9A5B-A439-82B2182BA892}"/>
                  </a:ext>
                </a:extLst>
              </p:cNvPr>
              <p:cNvSpPr>
                <a:spLocks noGrp="1"/>
              </p:cNvSpPr>
              <p:nvPr>
                <p:ph idx="1"/>
              </p:nvPr>
            </p:nvSpPr>
            <p:spPr>
              <a:xfrm>
                <a:off x="838200" y="1825624"/>
                <a:ext cx="10900508" cy="5032375"/>
              </a:xfrm>
            </p:spPr>
            <p:txBody>
              <a:bodyPr/>
              <a:lstStyle/>
              <a:p>
                <a:pPr marL="0" indent="0">
                  <a:buNone/>
                </a:pPr>
                <a:r>
                  <a:rPr lang="en-GB" dirty="0"/>
                  <a:t>So far we have only used Linear operations in our neural networks, even when playing with images, as in the MNIST dataset.</a:t>
                </a:r>
              </a:p>
              <a:p>
                <a:r>
                  <a:rPr lang="en-GB" dirty="0"/>
                  <a:t>We would flatten the image, assembling all pixels in a 1D vector, essentially </a:t>
                </a:r>
                <a:r>
                  <a:rPr lang="en-GB" b="1" dirty="0"/>
                  <a:t>losing</a:t>
                </a:r>
                <a:r>
                  <a:rPr lang="en-GB" dirty="0"/>
                  <a:t> </a:t>
                </a:r>
                <a:r>
                  <a:rPr lang="en-GB" b="1" dirty="0"/>
                  <a:t>the</a:t>
                </a:r>
                <a:r>
                  <a:rPr lang="en-GB" dirty="0"/>
                  <a:t> </a:t>
                </a:r>
                <a:r>
                  <a:rPr lang="en-GB" b="1" dirty="0"/>
                  <a:t>“structure” </a:t>
                </a:r>
                <a:r>
                  <a:rPr lang="en-GB" dirty="0"/>
                  <a:t>or </a:t>
                </a:r>
                <a:r>
                  <a:rPr lang="en-GB" b="1" dirty="0"/>
                  <a:t>spatial</a:t>
                </a:r>
                <a:r>
                  <a:rPr lang="en-GB" dirty="0"/>
                  <a:t> </a:t>
                </a:r>
                <a:r>
                  <a:rPr lang="en-GB" b="1" dirty="0"/>
                  <a:t>information</a:t>
                </a:r>
                <a:r>
                  <a:rPr lang="en-GB" dirty="0"/>
                  <a:t> </a:t>
                </a:r>
                <a:r>
                  <a:rPr lang="en-GB" b="1" dirty="0"/>
                  <a:t>of</a:t>
                </a:r>
                <a:r>
                  <a:rPr lang="en-GB" dirty="0"/>
                  <a:t> </a:t>
                </a:r>
                <a:r>
                  <a:rPr lang="en-GB" b="1" dirty="0"/>
                  <a:t>the</a:t>
                </a:r>
                <a:r>
                  <a:rPr lang="en-GB" dirty="0"/>
                  <a:t> </a:t>
                </a:r>
                <a:r>
                  <a:rPr lang="en-GB" b="1" dirty="0"/>
                  <a:t>image</a:t>
                </a:r>
                <a:r>
                  <a:rPr lang="en-GB" dirty="0"/>
                  <a:t>.</a:t>
                </a:r>
              </a:p>
              <a:p>
                <a:r>
                  <a:rPr lang="en-GB" dirty="0"/>
                  <a:t>Then, Linear processing layers would simply </a:t>
                </a:r>
                <a:r>
                  <a:rPr lang="en-GB" b="1" dirty="0"/>
                  <a:t>process</a:t>
                </a:r>
                <a:r>
                  <a:rPr lang="en-GB" dirty="0"/>
                  <a:t> </a:t>
                </a:r>
                <a:r>
                  <a:rPr lang="en-GB" b="1" dirty="0"/>
                  <a:t>pixels</a:t>
                </a:r>
                <a:r>
                  <a:rPr lang="en-GB" dirty="0"/>
                  <a:t> </a:t>
                </a:r>
                <a:r>
                  <a:rPr lang="en-GB" b="1" dirty="0"/>
                  <a:t>independently</a:t>
                </a:r>
                <a:r>
                  <a:rPr lang="en-GB" dirty="0"/>
                  <a:t>, applying individual coefficients to each pixel separately.</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𝑍</m:t>
                      </m:r>
                      <m:r>
                        <a:rPr lang="en-GB" i="1" dirty="0">
                          <a:latin typeface="Cambria Math" panose="02040503050406030204" pitchFamily="18" charset="0"/>
                        </a:rPr>
                        <m:t> </m:t>
                      </m:r>
                      <m:r>
                        <a:rPr lang="en-GB" i="1" dirty="0" smtClean="0">
                          <a:latin typeface="Cambria Math" panose="02040503050406030204" pitchFamily="18" charset="0"/>
                        </a:rPr>
                        <m:t>=</m:t>
                      </m:r>
                      <m:nary>
                        <m:naryPr>
                          <m:chr m:val="∑"/>
                          <m:supHide m:val="on"/>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sub>
                        <m:sup/>
                        <m:e>
                          <m:nary>
                            <m:naryPr>
                              <m:chr m:val="∑"/>
                              <m:supHide m:val="on"/>
                              <m:ctrlPr>
                                <a:rPr lang="en-GB" b="0" i="1" dirty="0" smtClean="0">
                                  <a:latin typeface="Cambria Math" panose="02040503050406030204" pitchFamily="18" charset="0"/>
                                </a:rPr>
                              </m:ctrlPr>
                            </m:naryPr>
                            <m:sub>
                              <m:r>
                                <a:rPr lang="en-GB" b="0" i="1" dirty="0" smtClean="0">
                                  <a:latin typeface="Cambria Math" panose="02040503050406030204" pitchFamily="18" charset="0"/>
                                </a:rPr>
                                <m:t>𝑗</m:t>
                              </m:r>
                            </m:sub>
                            <m:sup/>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𝑤</m:t>
                                  </m:r>
                                </m:e>
                                <m:sub>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r>
                                    <a:rPr lang="en-GB" b="0" i="1" dirty="0" smtClean="0">
                                      <a:latin typeface="Cambria Math" panose="02040503050406030204" pitchFamily="18" charset="0"/>
                                    </a:rPr>
                                    <m:t>,</m:t>
                                  </m:r>
                                  <m:r>
                                    <a:rPr lang="en-GB" b="0" i="1" dirty="0" smtClean="0">
                                      <a:latin typeface="Cambria Math" panose="02040503050406030204" pitchFamily="18" charset="0"/>
                                    </a:rPr>
                                    <m:t>𝑗</m:t>
                                  </m:r>
                                </m:sub>
                              </m:sSub>
                              <m:r>
                                <a:rPr lang="en-GB" b="0" i="1" dirty="0" smtClean="0">
                                  <a:latin typeface="Cambria Math" panose="02040503050406030204" pitchFamily="18" charset="0"/>
                                </a:rPr>
                                <m:t>+</m:t>
                              </m:r>
                              <m:r>
                                <a:rPr lang="en-GB" b="0" i="1" dirty="0" smtClean="0">
                                  <a:latin typeface="Cambria Math" panose="02040503050406030204" pitchFamily="18" charset="0"/>
                                </a:rPr>
                                <m:t>𝑏</m:t>
                              </m:r>
                            </m:e>
                          </m:nary>
                        </m:e>
                      </m:nary>
                    </m:oMath>
                  </m:oMathPara>
                </a14:m>
                <a:endParaRPr lang="en-SG" dirty="0"/>
              </a:p>
              <a:p>
                <a:pPr marL="0" indent="0">
                  <a:buNone/>
                </a:pPr>
                <a:r>
                  <a:rPr lang="en-SG" dirty="0"/>
                  <a:t>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oMath>
                </a14:m>
                <a:r>
                  <a:rPr lang="en-SG" dirty="0"/>
                  <a:t> the pixel value at location </a:t>
                </a:r>
                <a14:m>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e>
                    </m:d>
                  </m:oMath>
                </a14:m>
                <a:r>
                  <a:rPr lang="en-SG" dirty="0"/>
                  <a:t>,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𝑤</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SG" dirty="0"/>
                  <a:t> the weight coefficient for the Linear layer assigned to this pixel, and </a:t>
                </a:r>
                <a14:m>
                  <m:oMath xmlns:m="http://schemas.openxmlformats.org/officeDocument/2006/math">
                    <m:r>
                      <a:rPr lang="en-SG" i="1" dirty="0" smtClean="0">
                        <a:latin typeface="Cambria Math" panose="02040503050406030204" pitchFamily="18" charset="0"/>
                      </a:rPr>
                      <m:t>𝑏</m:t>
                    </m:r>
                  </m:oMath>
                </a14:m>
                <a:r>
                  <a:rPr lang="en-SG" dirty="0"/>
                  <a:t> the bias.</a:t>
                </a:r>
              </a:p>
            </p:txBody>
          </p:sp>
        </mc:Choice>
        <mc:Fallback>
          <p:sp>
            <p:nvSpPr>
              <p:cNvPr id="3" name="Content Placeholder 2">
                <a:extLst>
                  <a:ext uri="{FF2B5EF4-FFF2-40B4-BE49-F238E27FC236}">
                    <a16:creationId xmlns:a16="http://schemas.microsoft.com/office/drawing/2014/main" id="{F5584164-1537-9A5B-A439-82B2182BA892}"/>
                  </a:ext>
                </a:extLst>
              </p:cNvPr>
              <p:cNvSpPr>
                <a:spLocks noGrp="1" noRot="1" noChangeAspect="1" noMove="1" noResize="1" noEditPoints="1" noAdjustHandles="1" noChangeArrowheads="1" noChangeShapeType="1" noTextEdit="1"/>
              </p:cNvSpPr>
              <p:nvPr>
                <p:ph idx="1"/>
              </p:nvPr>
            </p:nvSpPr>
            <p:spPr>
              <a:xfrm>
                <a:off x="838200" y="1825624"/>
                <a:ext cx="10900508" cy="5032375"/>
              </a:xfrm>
              <a:blipFill>
                <a:blip r:embed="rId2"/>
                <a:stretch>
                  <a:fillRect l="-1174" t="-1937"/>
                </a:stretch>
              </a:blipFill>
            </p:spPr>
            <p:txBody>
              <a:bodyPr/>
              <a:lstStyle/>
              <a:p>
                <a:r>
                  <a:rPr lang="en-SG">
                    <a:noFill/>
                  </a:rPr>
                  <a:t> </a:t>
                </a:r>
              </a:p>
            </p:txBody>
          </p:sp>
        </mc:Fallback>
      </mc:AlternateContent>
    </p:spTree>
    <p:extLst>
      <p:ext uri="{BB962C8B-B14F-4D97-AF65-F5344CB8AC3E}">
        <p14:creationId xmlns:p14="http://schemas.microsoft.com/office/powerpoint/2010/main" val="3343917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F63B4-1786-FB0C-4572-8BD6CFB4D3B7}"/>
              </a:ext>
            </a:extLst>
          </p:cNvPr>
          <p:cNvSpPr>
            <a:spLocks noGrp="1"/>
          </p:cNvSpPr>
          <p:nvPr>
            <p:ph type="title"/>
          </p:nvPr>
        </p:nvSpPr>
        <p:spPr/>
        <p:txBody>
          <a:bodyPr/>
          <a:lstStyle/>
          <a:p>
            <a:r>
              <a:rPr lang="en-GB" dirty="0"/>
              <a:t>The problem with Linear processing</a:t>
            </a:r>
            <a:endParaRPr lang="en-SG" dirty="0"/>
          </a:p>
        </p:txBody>
      </p:sp>
      <p:sp>
        <p:nvSpPr>
          <p:cNvPr id="3" name="Content Placeholder 2">
            <a:extLst>
              <a:ext uri="{FF2B5EF4-FFF2-40B4-BE49-F238E27FC236}">
                <a16:creationId xmlns:a16="http://schemas.microsoft.com/office/drawing/2014/main" id="{F5584164-1537-9A5B-A439-82B2182BA892}"/>
              </a:ext>
            </a:extLst>
          </p:cNvPr>
          <p:cNvSpPr>
            <a:spLocks noGrp="1"/>
          </p:cNvSpPr>
          <p:nvPr>
            <p:ph idx="1"/>
          </p:nvPr>
        </p:nvSpPr>
        <p:spPr>
          <a:xfrm>
            <a:off x="838200" y="1825624"/>
            <a:ext cx="10515600" cy="5032375"/>
          </a:xfrm>
        </p:spPr>
        <p:txBody>
          <a:bodyPr>
            <a:normAutofit/>
          </a:bodyPr>
          <a:lstStyle/>
          <a:p>
            <a:pPr marL="0" indent="0">
              <a:buNone/>
            </a:pPr>
            <a:r>
              <a:rPr lang="en-GB" b="1" dirty="0"/>
              <a:t>Linear</a:t>
            </a:r>
            <a:r>
              <a:rPr lang="en-GB" dirty="0"/>
              <a:t> </a:t>
            </a:r>
            <a:r>
              <a:rPr lang="en-GB" b="1" dirty="0"/>
              <a:t>layers</a:t>
            </a:r>
            <a:r>
              <a:rPr lang="en-GB" dirty="0"/>
              <a:t> are </a:t>
            </a:r>
            <a:r>
              <a:rPr lang="en-GB" b="1" u="sng" dirty="0"/>
              <a:t>not great at processing images </a:t>
            </a:r>
            <a:r>
              <a:rPr lang="en-GB" dirty="0"/>
              <a:t>because they do not take into account the </a:t>
            </a:r>
            <a:r>
              <a:rPr lang="en-GB" b="1" dirty="0">
                <a:solidFill>
                  <a:srgbClr val="00B050"/>
                </a:solidFill>
              </a:rPr>
              <a:t>spatial</a:t>
            </a:r>
            <a:r>
              <a:rPr lang="en-GB" dirty="0"/>
              <a:t> </a:t>
            </a:r>
            <a:r>
              <a:rPr lang="en-GB" b="1" dirty="0">
                <a:solidFill>
                  <a:srgbClr val="00B050"/>
                </a:solidFill>
              </a:rPr>
              <a:t>dependence</a:t>
            </a:r>
            <a:r>
              <a:rPr lang="en-GB" dirty="0"/>
              <a:t> </a:t>
            </a:r>
            <a:r>
              <a:rPr lang="en-GB" b="1" dirty="0"/>
              <a:t>of</a:t>
            </a:r>
            <a:r>
              <a:rPr lang="en-GB" dirty="0"/>
              <a:t> </a:t>
            </a:r>
            <a:r>
              <a:rPr lang="en-GB" b="1" dirty="0"/>
              <a:t>pixels.</a:t>
            </a:r>
          </a:p>
          <a:p>
            <a:r>
              <a:rPr lang="en-GB" dirty="0"/>
              <a:t>Pixels in images are typically related to each other in a spatial manner, i.e. the meaning of a pixel depends on the neighbour pixels.</a:t>
            </a:r>
          </a:p>
          <a:p>
            <a:r>
              <a:rPr lang="en-GB" dirty="0"/>
              <a:t>Unfortunately, linear models would assume each pixel is independent of the others and process them independently, which is not correct.</a:t>
            </a:r>
          </a:p>
          <a:p>
            <a:r>
              <a:rPr lang="en-GB" dirty="0"/>
              <a:t>As a result, linear layers can miss important spatial relationships between pixels. This can, in turn, result in poor image representation and interpretation.</a:t>
            </a:r>
          </a:p>
          <a:p>
            <a:pPr marL="0" indent="0" algn="ctr">
              <a:buNone/>
            </a:pPr>
            <a:r>
              <a:rPr lang="en-GB" b="1" dirty="0">
                <a:solidFill>
                  <a:srgbClr val="7030A0"/>
                </a:solidFill>
                <a:sym typeface="Wingdings" panose="05000000000000000000" pitchFamily="2" charset="2"/>
              </a:rPr>
              <a:t> Need for </a:t>
            </a:r>
            <a:r>
              <a:rPr lang="en-GB" b="1" u="sng" dirty="0">
                <a:solidFill>
                  <a:srgbClr val="7030A0"/>
                </a:solidFill>
                <a:sym typeface="Wingdings" panose="05000000000000000000" pitchFamily="2" charset="2"/>
              </a:rPr>
              <a:t>a more specific processing operation for images</a:t>
            </a:r>
            <a:r>
              <a:rPr lang="en-GB" b="1" dirty="0">
                <a:solidFill>
                  <a:srgbClr val="7030A0"/>
                </a:solidFill>
                <a:sym typeface="Wingdings" panose="05000000000000000000" pitchFamily="2" charset="2"/>
              </a:rPr>
              <a:t>, to use in place of the Linear one!</a:t>
            </a:r>
            <a:endParaRPr lang="en-GB" b="1" dirty="0">
              <a:solidFill>
                <a:srgbClr val="7030A0"/>
              </a:solidFill>
            </a:endParaRPr>
          </a:p>
        </p:txBody>
      </p:sp>
    </p:spTree>
    <p:extLst>
      <p:ext uri="{BB962C8B-B14F-4D97-AF65-F5344CB8AC3E}">
        <p14:creationId xmlns:p14="http://schemas.microsoft.com/office/powerpoint/2010/main" val="1783145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convolution</a:t>
                </a:r>
                <a:r>
                  <a:rPr lang="en-GB" b="1" dirty="0"/>
                  <a:t>):</a:t>
                </a:r>
              </a:p>
              <a:p>
                <a:pPr marL="0" indent="0">
                  <a:buNone/>
                </a:pPr>
                <a:r>
                  <a:rPr lang="en-GB" b="1" dirty="0">
                    <a:solidFill>
                      <a:srgbClr val="00B050"/>
                    </a:solidFill>
                  </a:rPr>
                  <a:t>Convolution</a:t>
                </a:r>
                <a:r>
                  <a:rPr lang="en-GB" dirty="0"/>
                  <a:t> is a </a:t>
                </a:r>
                <a:r>
                  <a:rPr lang="en-GB" b="1" dirty="0"/>
                  <a:t>mathematical</a:t>
                </a:r>
                <a:r>
                  <a:rPr lang="en-GB" dirty="0"/>
                  <a:t> </a:t>
                </a:r>
                <a:r>
                  <a:rPr lang="en-GB" b="1" dirty="0"/>
                  <a:t>operation</a:t>
                </a:r>
                <a:r>
                  <a:rPr lang="en-GB" dirty="0"/>
                  <a:t> that is widely used in image processing, computer vision, and deep learning.</a:t>
                </a:r>
              </a:p>
              <a:p>
                <a:pPr marL="0" indent="0">
                  <a:buNone/>
                </a:pPr>
                <a:r>
                  <a:rPr lang="en-GB" dirty="0"/>
                  <a:t>It involves applying a small matrix called a </a:t>
                </a:r>
                <a:r>
                  <a:rPr lang="en-GB" b="1" dirty="0">
                    <a:solidFill>
                      <a:srgbClr val="00B050"/>
                    </a:solidFill>
                  </a:rPr>
                  <a:t>convolution</a:t>
                </a:r>
                <a:r>
                  <a:rPr lang="en-GB" dirty="0"/>
                  <a:t> </a:t>
                </a:r>
                <a:r>
                  <a:rPr lang="en-GB" b="1" dirty="0">
                    <a:solidFill>
                      <a:srgbClr val="00B050"/>
                    </a:solidFill>
                  </a:rPr>
                  <a:t>kernel</a:t>
                </a:r>
                <a:r>
                  <a:rPr lang="en-GB" dirty="0"/>
                  <a:t> or </a:t>
                </a:r>
                <a:r>
                  <a:rPr lang="en-GB" b="1" dirty="0"/>
                  <a:t>filter</a:t>
                </a:r>
                <a:r>
                  <a:rPr lang="en-GB" dirty="0"/>
                  <a:t> </a:t>
                </a:r>
                <a14:m>
                  <m:oMath xmlns:m="http://schemas.openxmlformats.org/officeDocument/2006/math">
                    <m:r>
                      <a:rPr lang="en-GB" i="1" dirty="0" smtClean="0">
                        <a:latin typeface="Cambria Math" panose="02040503050406030204" pitchFamily="18" charset="0"/>
                      </a:rPr>
                      <m:t>𝐾</m:t>
                    </m:r>
                  </m:oMath>
                </a14:m>
                <a:r>
                  <a:rPr lang="en-GB" dirty="0"/>
                  <a:t>, over a given image </a:t>
                </a:r>
                <a14:m>
                  <m:oMath xmlns:m="http://schemas.openxmlformats.org/officeDocument/2006/math">
                    <m:r>
                      <a:rPr lang="en-GB" i="1" dirty="0" smtClean="0">
                        <a:latin typeface="Cambria Math" panose="02040503050406030204" pitchFamily="18" charset="0"/>
                      </a:rPr>
                      <m:t>𝑋</m:t>
                    </m:r>
                  </m:oMath>
                </a14:m>
                <a:r>
                  <a:rPr lang="en-GB" dirty="0"/>
                  <a:t>, element-wise multiplying each overlapping set of values in the image with the kernel, and then summing the results.</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059" b="-18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3BDE7B-1670-E750-9E81-D8A6D403507B}"/>
                  </a:ext>
                </a:extLst>
              </p:cNvPr>
              <p:cNvSpPr>
                <a:spLocks noGrp="1"/>
              </p:cNvSpPr>
              <p:nvPr>
                <p:ph sz="half" idx="2"/>
              </p:nvPr>
            </p:nvSpPr>
            <p:spPr/>
            <p:txBody>
              <a:bodyPr>
                <a:normAutofit/>
              </a:bodyPr>
              <a:lstStyle/>
              <a:p>
                <a:pPr marL="0" indent="0">
                  <a:buNone/>
                </a:pPr>
                <a:r>
                  <a:rPr lang="en-GB" dirty="0"/>
                  <a:t>The result of this operation is a new image </a:t>
                </a:r>
                <a14:m>
                  <m:oMath xmlns:m="http://schemas.openxmlformats.org/officeDocument/2006/math">
                    <m:r>
                      <a:rPr lang="en-GB" i="1" dirty="0" smtClean="0">
                        <a:latin typeface="Cambria Math" panose="02040503050406030204" pitchFamily="18" charset="0"/>
                      </a:rPr>
                      <m:t>𝑌</m:t>
                    </m:r>
                  </m:oMath>
                </a14:m>
                <a:r>
                  <a:rPr lang="en-GB" dirty="0"/>
                  <a:t>, where each output pixel represents the sum of the product of the corresponding input pixel and the filter.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𝑌</m:t>
                      </m:r>
                      <m:r>
                        <a:rPr lang="en-GB" i="1" dirty="0" smtClean="0">
                          <a:latin typeface="Cambria Math" panose="02040503050406030204" pitchFamily="18" charset="0"/>
                        </a:rPr>
                        <m:t> =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𝑋</m:t>
                      </m:r>
                      <m:r>
                        <a:rPr lang="en-GB" i="1" dirty="0" smtClean="0">
                          <a:latin typeface="Cambria Math" panose="02040503050406030204" pitchFamily="18" charset="0"/>
                        </a:rPr>
                        <m:t>, </m:t>
                      </m:r>
                      <m:r>
                        <a:rPr lang="en-GB" i="1" dirty="0" smtClean="0">
                          <a:latin typeface="Cambria Math" panose="02040503050406030204" pitchFamily="18" charset="0"/>
                        </a:rPr>
                        <m:t>𝐾</m:t>
                      </m:r>
                      <m:r>
                        <a:rPr lang="en-GB" i="1" dirty="0" smtClean="0">
                          <a:latin typeface="Cambria Math" panose="02040503050406030204" pitchFamily="18" charset="0"/>
                        </a:rPr>
                        <m:t>)</m:t>
                      </m:r>
                    </m:oMath>
                  </m:oMathPara>
                </a14:m>
                <a:endParaRPr lang="en-SG" dirty="0"/>
              </a:p>
              <a:p>
                <a:endParaRPr lang="en-SG" dirty="0"/>
              </a:p>
            </p:txBody>
          </p:sp>
        </mc:Choice>
        <mc:Fallback xmlns="">
          <p:sp>
            <p:nvSpPr>
              <p:cNvPr id="4" name="Content Placeholder 3">
                <a:extLst>
                  <a:ext uri="{FF2B5EF4-FFF2-40B4-BE49-F238E27FC236}">
                    <a16:creationId xmlns:a16="http://schemas.microsoft.com/office/drawing/2014/main" id="{393BDE7B-1670-E750-9E81-D8A6D403507B}"/>
                  </a:ext>
                </a:extLst>
              </p:cNvPr>
              <p:cNvSpPr>
                <a:spLocks noGrp="1" noRot="1" noChangeAspect="1" noMove="1" noResize="1" noEditPoints="1" noAdjustHandles="1" noChangeArrowheads="1" noChangeShapeType="1" noTextEdit="1"/>
              </p:cNvSpPr>
              <p:nvPr>
                <p:ph sz="half" idx="2"/>
              </p:nvPr>
            </p:nvSpPr>
            <p:spPr>
              <a:blipFill>
                <a:blip r:embed="rId3"/>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38823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What are </a:t>
            </a:r>
            <a:r>
              <a:rPr lang="en-US" b="1" dirty="0"/>
              <a:t>images</a:t>
            </a:r>
            <a:r>
              <a:rPr lang="en-US" dirty="0"/>
              <a:t> and how is this datatype represented?</a:t>
            </a:r>
          </a:p>
          <a:p>
            <a:pPr marL="514350" indent="-514350">
              <a:buFont typeface="+mj-lt"/>
              <a:buAutoNum type="arabicPeriod"/>
            </a:pPr>
            <a:r>
              <a:rPr lang="en-US" dirty="0"/>
              <a:t>What is a </a:t>
            </a:r>
            <a:r>
              <a:rPr lang="en-US" b="1" dirty="0"/>
              <a:t>pixel</a:t>
            </a:r>
            <a:r>
              <a:rPr lang="en-US" dirty="0"/>
              <a:t> and how can </a:t>
            </a:r>
            <a:r>
              <a:rPr lang="en-US" b="1" dirty="0"/>
              <a:t>its information be interpreted</a:t>
            </a:r>
            <a:r>
              <a:rPr lang="en-US" dirty="0"/>
              <a:t>?</a:t>
            </a:r>
          </a:p>
          <a:p>
            <a:pPr marL="514350" indent="-514350">
              <a:buFont typeface="+mj-lt"/>
              <a:buAutoNum type="arabicPeriod"/>
            </a:pPr>
            <a:r>
              <a:rPr lang="en-GB" dirty="0"/>
              <a:t>What is the </a:t>
            </a:r>
            <a:r>
              <a:rPr lang="en-GB" b="1" dirty="0"/>
              <a:t>spatial</a:t>
            </a:r>
            <a:r>
              <a:rPr lang="en-GB" dirty="0"/>
              <a:t> </a:t>
            </a:r>
            <a:r>
              <a:rPr lang="en-GB" b="1" dirty="0"/>
              <a:t>dependence</a:t>
            </a:r>
            <a:r>
              <a:rPr lang="en-GB" dirty="0"/>
              <a:t> </a:t>
            </a:r>
            <a:r>
              <a:rPr lang="en-GB" b="1" dirty="0"/>
              <a:t>property</a:t>
            </a:r>
            <a:r>
              <a:rPr lang="en-GB" dirty="0"/>
              <a:t> of pixels?</a:t>
            </a:r>
          </a:p>
          <a:p>
            <a:pPr marL="514350" indent="-514350">
              <a:buFont typeface="+mj-lt"/>
              <a:buAutoNum type="arabicPeriod"/>
            </a:pPr>
            <a:r>
              <a:rPr lang="en-GB" dirty="0"/>
              <a:t>What is the </a:t>
            </a:r>
            <a:r>
              <a:rPr lang="en-GB" b="1" dirty="0"/>
              <a:t>homophily</a:t>
            </a:r>
            <a:r>
              <a:rPr lang="en-GB" dirty="0"/>
              <a:t> </a:t>
            </a:r>
            <a:r>
              <a:rPr lang="en-GB" b="1" dirty="0"/>
              <a:t>property</a:t>
            </a:r>
            <a:r>
              <a:rPr lang="en-GB" dirty="0"/>
              <a:t> of pixels?</a:t>
            </a:r>
          </a:p>
          <a:p>
            <a:pPr marL="514350" indent="-514350">
              <a:buFont typeface="+mj-lt"/>
              <a:buAutoNum type="arabicPeriod"/>
            </a:pPr>
            <a:r>
              <a:rPr lang="en-GB" dirty="0"/>
              <a:t>Why is the </a:t>
            </a:r>
            <a:r>
              <a:rPr lang="en-GB" b="1" dirty="0"/>
              <a:t>linear</a:t>
            </a:r>
            <a:r>
              <a:rPr lang="en-GB" dirty="0"/>
              <a:t> </a:t>
            </a:r>
            <a:r>
              <a:rPr lang="en-GB" b="1" dirty="0"/>
              <a:t>processing</a:t>
            </a:r>
            <a:r>
              <a:rPr lang="en-GB" dirty="0"/>
              <a:t> </a:t>
            </a:r>
            <a:r>
              <a:rPr lang="en-GB" b="1" dirty="0"/>
              <a:t>operation</a:t>
            </a:r>
            <a:r>
              <a:rPr lang="en-GB" dirty="0"/>
              <a:t> </a:t>
            </a:r>
            <a:r>
              <a:rPr lang="en-GB" b="1" dirty="0"/>
              <a:t>failing</a:t>
            </a:r>
            <a:r>
              <a:rPr lang="en-GB" dirty="0"/>
              <a:t> on images?</a:t>
            </a:r>
          </a:p>
          <a:p>
            <a:pPr marL="514350" indent="-514350">
              <a:buFont typeface="+mj-lt"/>
              <a:buAutoNum type="arabicPeriod"/>
            </a:pPr>
            <a:r>
              <a:rPr lang="en-GB" dirty="0"/>
              <a:t>What is the </a:t>
            </a:r>
            <a:r>
              <a:rPr lang="en-GB" b="1" dirty="0"/>
              <a:t>convolution</a:t>
            </a:r>
            <a:r>
              <a:rPr lang="en-GB" dirty="0"/>
              <a:t> operation?</a:t>
            </a:r>
          </a:p>
          <a:p>
            <a:pPr marL="514350" indent="-514350">
              <a:buFont typeface="+mj-lt"/>
              <a:buAutoNum type="arabicPeriod"/>
            </a:pPr>
            <a:r>
              <a:rPr lang="en-GB" dirty="0"/>
              <a:t>How can we perform </a:t>
            </a:r>
            <a:r>
              <a:rPr lang="en-GB" b="1" dirty="0"/>
              <a:t>image</a:t>
            </a:r>
            <a:r>
              <a:rPr lang="en-GB" dirty="0"/>
              <a:t> </a:t>
            </a:r>
            <a:r>
              <a:rPr lang="en-GB" b="1" dirty="0"/>
              <a:t>processing</a:t>
            </a:r>
            <a:r>
              <a:rPr lang="en-GB" dirty="0"/>
              <a:t> </a:t>
            </a:r>
            <a:r>
              <a:rPr lang="en-GB" b="1" dirty="0"/>
              <a:t>using</a:t>
            </a:r>
            <a:r>
              <a:rPr lang="en-GB" dirty="0"/>
              <a:t> </a:t>
            </a:r>
            <a:r>
              <a:rPr lang="en-GB" b="1" dirty="0"/>
              <a:t>convolutions</a:t>
            </a:r>
            <a:r>
              <a:rPr lang="en-GB" dirty="0"/>
              <a:t>?</a:t>
            </a:r>
          </a:p>
          <a:p>
            <a:pPr marL="514350" indent="-514350">
              <a:buFont typeface="+mj-lt"/>
              <a:buAutoNum type="arabicPeriod"/>
            </a:pPr>
            <a:r>
              <a:rPr lang="en-GB" dirty="0"/>
              <a:t>What is </a:t>
            </a:r>
            <a:r>
              <a:rPr lang="en-GB" b="1" dirty="0"/>
              <a:t>padding</a:t>
            </a:r>
            <a:r>
              <a:rPr lang="en-GB" dirty="0"/>
              <a:t> in convolutions?</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200" y="1825624"/>
                <a:ext cx="5181600" cy="5032375"/>
              </a:xfrm>
            </p:spPr>
            <p:txBody>
              <a:bodyPr>
                <a:normAutofit/>
              </a:bodyPr>
              <a:lstStyle/>
              <a:p>
                <a:pPr marL="0" indent="0">
                  <a:buNone/>
                </a:pPr>
                <a:r>
                  <a:rPr lang="en-GB" dirty="0"/>
                  <a:t>Let us consider</a:t>
                </a:r>
              </a:p>
              <a:p>
                <a:r>
                  <a:rPr lang="en-GB" dirty="0"/>
                  <a:t>A grayscale image, defined as a 2D matrix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oMath>
                </a14:m>
                <a:r>
                  <a:rPr lang="en-GB" dirty="0"/>
                  <a:t>, with pixel values </a:t>
                </a:r>
                <a14:m>
                  <m:oMath xmlns:m="http://schemas.openxmlformats.org/officeDocument/2006/math">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𝑋</m:t>
                            </m:r>
                          </m:e>
                          <m:sub>
                            <m:r>
                              <a:rPr lang="en-GB" i="1" dirty="0">
                                <a:latin typeface="Cambria Math" panose="02040503050406030204" pitchFamily="18" charset="0"/>
                              </a:rPr>
                              <m:t>𝑖</m:t>
                            </m:r>
                            <m:r>
                              <a:rPr lang="en-GB" i="1" dirty="0">
                                <a:latin typeface="Cambria Math" panose="02040503050406030204" pitchFamily="18" charset="0"/>
                              </a:rPr>
                              <m:t>,</m:t>
                            </m:r>
                            <m:r>
                              <a:rPr lang="en-GB" i="1" dirty="0">
                                <a:latin typeface="Cambria Math" panose="02040503050406030204" pitchFamily="18" charset="0"/>
                              </a:rPr>
                              <m:t>𝑗</m:t>
                            </m:r>
                          </m:sub>
                        </m:sSub>
                      </m:e>
                    </m:d>
                    <m:r>
                      <a:rPr lang="en-GB" b="0" i="1" dirty="0" smtClean="0">
                        <a:latin typeface="Cambria Math" panose="02040503050406030204" pitchFamily="18" charset="0"/>
                      </a:rPr>
                      <m:t>∈[0, 255]</m:t>
                    </m:r>
                  </m:oMath>
                </a14:m>
                <a:r>
                  <a:rPr lang="en-GB" dirty="0"/>
                  <a:t>.</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oMath>
                </a14:m>
                <a:r>
                  <a:rPr lang="en-GB" dirty="0"/>
                  <a:t>, with values </a:t>
                </a:r>
                <a14:m>
                  <m:oMath xmlns:m="http://schemas.openxmlformats.org/officeDocument/2006/math">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b="0" i="1" dirty="0" smtClean="0">
                                <a:latin typeface="Cambria Math" panose="02040503050406030204" pitchFamily="18" charset="0"/>
                              </a:rPr>
                              <m:t>𝐾</m:t>
                            </m:r>
                          </m:e>
                          <m:sub>
                            <m:r>
                              <a:rPr lang="en-GB" i="1" dirty="0">
                                <a:latin typeface="Cambria Math" panose="02040503050406030204" pitchFamily="18" charset="0"/>
                              </a:rPr>
                              <m:t>𝑖</m:t>
                            </m:r>
                            <m:r>
                              <a:rPr lang="en-GB" i="1" dirty="0">
                                <a:latin typeface="Cambria Math" panose="02040503050406030204" pitchFamily="18" charset="0"/>
                              </a:rPr>
                              <m:t>,</m:t>
                            </m:r>
                            <m:r>
                              <a:rPr lang="en-GB" i="1" dirty="0">
                                <a:latin typeface="Cambria Math" panose="02040503050406030204" pitchFamily="18" charset="0"/>
                              </a:rPr>
                              <m:t>𝑗</m:t>
                            </m:r>
                          </m:sub>
                        </m:sSub>
                      </m:e>
                    </m:d>
                    <m:r>
                      <a:rPr lang="en-GB" i="1" dirty="0">
                        <a:latin typeface="Cambria Math" panose="02040503050406030204" pitchFamily="18" charset="0"/>
                      </a:rPr>
                      <m:t>∈</m:t>
                    </m:r>
                    <m:r>
                      <a:rPr lang="en-GB" b="0" i="1" dirty="0" smtClean="0">
                        <a:latin typeface="Cambria Math" panose="02040503050406030204" pitchFamily="18" charset="0"/>
                      </a:rPr>
                      <m:t> </m:t>
                    </m:r>
                    <m:r>
                      <a:rPr lang="en-GB" b="0" i="1" dirty="0" smtClean="0">
                        <a:latin typeface="Cambria Math" panose="02040503050406030204" pitchFamily="18" charset="0"/>
                        <a:ea typeface="Cambria Math" panose="02040503050406030204" pitchFamily="18" charset="0"/>
                      </a:rPr>
                      <m:t>ℝ</m:t>
                    </m:r>
                  </m:oMath>
                </a14:m>
                <a:r>
                  <a:rPr lang="en-GB" dirty="0"/>
                  <a:t>.</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393BDE7B-1670-E750-9E81-D8A6D403507B}"/>
                  </a:ext>
                </a:extLst>
              </p:cNvPr>
              <p:cNvSpPr>
                <a:spLocks noGrp="1"/>
              </p:cNvSpPr>
              <p:nvPr>
                <p:ph sz="half" idx="2"/>
              </p:nvPr>
            </p:nvSpPr>
            <p:spPr/>
            <p:txBody>
              <a:bodyPr>
                <a:normAutofit/>
              </a:bodyPr>
              <a:lstStyle/>
              <a:p>
                <a:pPr marL="0" indent="0">
                  <a:buNone/>
                </a:pPr>
                <a:r>
                  <a:rPr lang="en-GB" b="1" dirty="0"/>
                  <a:t>First, let us discuss sizes…</a:t>
                </a:r>
              </a:p>
              <a:p>
                <a:pPr marL="0" indent="0">
                  <a:buNone/>
                </a:pPr>
                <a:r>
                  <a:rPr lang="en-GB" dirty="0"/>
                  <a:t>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r>
                  <a:rPr lang="en-GB" dirty="0"/>
                  <a:t> </a:t>
                </a:r>
              </a:p>
              <a:p>
                <a:pPr marL="0" indent="0">
                  <a:buNone/>
                </a:pPr>
                <a:endParaRPr lang="en-GB" dirty="0"/>
              </a:p>
              <a:p>
                <a:endParaRPr lang="en-SG" dirty="0"/>
              </a:p>
            </p:txBody>
          </p:sp>
        </mc:Choice>
        <mc:Fallback xmlns="">
          <p:sp>
            <p:nvSpPr>
              <p:cNvPr id="4" name="Content Placeholder 3">
                <a:extLst>
                  <a:ext uri="{FF2B5EF4-FFF2-40B4-BE49-F238E27FC236}">
                    <a16:creationId xmlns:a16="http://schemas.microsoft.com/office/drawing/2014/main" id="{393BDE7B-1670-E750-9E81-D8A6D403507B}"/>
                  </a:ext>
                </a:extLst>
              </p:cNvPr>
              <p:cNvSpPr>
                <a:spLocks noGrp="1" noRot="1" noChangeAspect="1" noMove="1" noResize="1" noEditPoints="1" noAdjustHandles="1" noChangeArrowheads="1" noChangeShapeType="1" noTextEdit="1"/>
              </p:cNvSpPr>
              <p:nvPr>
                <p:ph sz="half" idx="2"/>
              </p:nvPr>
            </p:nvSpPr>
            <p:spPr>
              <a:blipFill>
                <a:blip r:embed="rId3"/>
                <a:stretch>
                  <a:fillRect l="-2471" t="-2241" r="-376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AE0575-5E80-E46E-F9F8-49B591323BE1}"/>
                  </a:ext>
                </a:extLst>
              </p:cNvPr>
              <p:cNvSpPr txBox="1"/>
              <p:nvPr/>
            </p:nvSpPr>
            <p:spPr>
              <a:xfrm>
                <a:off x="609600" y="5228492"/>
                <a:ext cx="11324492" cy="1815882"/>
              </a:xfrm>
              <a:prstGeom prst="rect">
                <a:avLst/>
              </a:prstGeom>
              <a:noFill/>
            </p:spPr>
            <p:txBody>
              <a:bodyPr wrap="square" rtlCol="0">
                <a:spAutoFit/>
              </a:bodyPr>
              <a:lstStyle/>
              <a:p>
                <a:r>
                  <a:rPr lang="en-GB" sz="2800" b="1" dirty="0"/>
                  <a:t>Note: </a:t>
                </a:r>
                <a:r>
                  <a:rPr lang="en-GB" sz="2800" dirty="0"/>
                  <a:t>we often use a kernel defined as a square matrix, with odd sizes (i.e. </a:t>
                </a:r>
                <a14:m>
                  <m:oMath xmlns:m="http://schemas.openxmlformats.org/officeDocument/2006/math">
                    <m:r>
                      <a:rPr lang="en-GB" sz="2800" b="0" i="1" smtClean="0">
                        <a:latin typeface="Cambria Math" panose="02040503050406030204" pitchFamily="18" charset="0"/>
                      </a:rPr>
                      <m:t>3×3</m:t>
                    </m:r>
                  </m:oMath>
                </a14:m>
                <a:r>
                  <a:rPr lang="en-GB" sz="2800" dirty="0"/>
                  <a:t>, </a:t>
                </a:r>
                <a14:m>
                  <m:oMath xmlns:m="http://schemas.openxmlformats.org/officeDocument/2006/math">
                    <m:r>
                      <a:rPr lang="en-GB" sz="2800" i="1" dirty="0" smtClean="0">
                        <a:latin typeface="Cambria Math" panose="02040503050406030204" pitchFamily="18" charset="0"/>
                      </a:rPr>
                      <m:t>5</m:t>
                    </m:r>
                    <m:r>
                      <a:rPr lang="en-GB" sz="2800" i="1">
                        <a:latin typeface="Cambria Math" panose="02040503050406030204" pitchFamily="18" charset="0"/>
                      </a:rPr>
                      <m:t>×</m:t>
                    </m:r>
                    <m:r>
                      <a:rPr lang="en-GB" sz="2800" b="0" i="1" smtClean="0">
                        <a:latin typeface="Cambria Math" panose="02040503050406030204" pitchFamily="18" charset="0"/>
                      </a:rPr>
                      <m:t>5</m:t>
                    </m:r>
                  </m:oMath>
                </a14:m>
                <a:r>
                  <a:rPr lang="en-GB" sz="2800" dirty="0"/>
                  <a:t>, etc.). The operation, however, remains valid for other kernel sizes (but some notations showed in next slide would have to be adjusted).</a:t>
                </a:r>
              </a:p>
              <a:p>
                <a:endParaRPr lang="en-SG" sz="2800" dirty="0"/>
              </a:p>
            </p:txBody>
          </p:sp>
        </mc:Choice>
        <mc:Fallback xmlns="">
          <p:sp>
            <p:nvSpPr>
              <p:cNvPr id="5" name="TextBox 4">
                <a:extLst>
                  <a:ext uri="{FF2B5EF4-FFF2-40B4-BE49-F238E27FC236}">
                    <a16:creationId xmlns:a16="http://schemas.microsoft.com/office/drawing/2014/main" id="{8AAE0575-5E80-E46E-F9F8-49B591323BE1}"/>
                  </a:ext>
                </a:extLst>
              </p:cNvPr>
              <p:cNvSpPr txBox="1">
                <a:spLocks noRot="1" noChangeAspect="1" noMove="1" noResize="1" noEditPoints="1" noAdjustHandles="1" noChangeArrowheads="1" noChangeShapeType="1" noTextEdit="1"/>
              </p:cNvSpPr>
              <p:nvPr/>
            </p:nvSpPr>
            <p:spPr>
              <a:xfrm>
                <a:off x="609600" y="5228492"/>
                <a:ext cx="11324492" cy="1815882"/>
              </a:xfrm>
              <a:prstGeom prst="rect">
                <a:avLst/>
              </a:prstGeom>
              <a:blipFill>
                <a:blip r:embed="rId4"/>
                <a:stretch>
                  <a:fillRect l="-1076" t="-3356"/>
                </a:stretch>
              </a:blipFill>
            </p:spPr>
            <p:txBody>
              <a:bodyPr/>
              <a:lstStyle/>
              <a:p>
                <a:r>
                  <a:rPr lang="en-SG">
                    <a:noFill/>
                  </a:rPr>
                  <a:t> </a:t>
                </a:r>
              </a:p>
            </p:txBody>
          </p:sp>
        </mc:Fallback>
      </mc:AlternateContent>
    </p:spTree>
    <p:extLst>
      <p:ext uri="{BB962C8B-B14F-4D97-AF65-F5344CB8AC3E}">
        <p14:creationId xmlns:p14="http://schemas.microsoft.com/office/powerpoint/2010/main" val="1371083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B9DC721-309A-2C82-0DAA-1F45A4E1C7EE}"/>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dirty="0"/>
                  <a:t>This operation might seem complicated, but is easily visualised!</a:t>
                </a:r>
              </a:p>
            </p:txBody>
          </p:sp>
        </mc:Choice>
        <mc:Fallback xmlns="">
          <p:sp>
            <p:nvSpPr>
              <p:cNvPr id="3" name="Content Placeholder 2">
                <a:extLst>
                  <a:ext uri="{FF2B5EF4-FFF2-40B4-BE49-F238E27FC236}">
                    <a16:creationId xmlns:a16="http://schemas.microsoft.com/office/drawing/2014/main" id="{2B9DC721-309A-2C82-0DAA-1F45A4E1C7EE}"/>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2"/>
                <a:stretch>
                  <a:fillRect l="-2116" t="-1695" r="-2434"/>
                </a:stretch>
              </a:blipFill>
            </p:spPr>
            <p:txBody>
              <a:bodyPr/>
              <a:lstStyle/>
              <a:p>
                <a:r>
                  <a:rPr lang="en-SG">
                    <a:noFill/>
                  </a:rPr>
                  <a:t> </a:t>
                </a:r>
              </a:p>
            </p:txBody>
          </p:sp>
        </mc:Fallback>
      </mc:AlternateContent>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4287927271"/>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5</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extLst>
              <p:ext uri="{D42A27DB-BD31-4B8C-83A1-F6EECF244321}">
                <p14:modId xmlns:p14="http://schemas.microsoft.com/office/powerpoint/2010/main" val="2084984136"/>
              </p:ext>
            </p:extLst>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p:graphicFrame>
        <p:nvGraphicFramePr>
          <p:cNvPr id="8" name="Table 7">
            <a:extLst>
              <a:ext uri="{FF2B5EF4-FFF2-40B4-BE49-F238E27FC236}">
                <a16:creationId xmlns:a16="http://schemas.microsoft.com/office/drawing/2014/main" id="{1D4E4870-EB98-3077-99F3-1F9675794ECF}"/>
              </a:ext>
            </a:extLst>
          </p:cNvPr>
          <p:cNvGraphicFramePr>
            <a:graphicFrameLocks noGrp="1"/>
          </p:cNvGraphicFramePr>
          <p:nvPr>
            <p:extLst>
              <p:ext uri="{D42A27DB-BD31-4B8C-83A1-F6EECF244321}">
                <p14:modId xmlns:p14="http://schemas.microsoft.com/office/powerpoint/2010/main" val="467358227"/>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5"/>
                <a:stretch>
                  <a:fillRect/>
                </a:stretch>
              </a:blipFill>
            </p:spPr>
            <p:txBody>
              <a:bodyPr/>
              <a:lstStyle/>
              <a:p>
                <a:r>
                  <a:rPr lang="en-SG">
                    <a:noFill/>
                  </a:rPr>
                  <a:t> </a:t>
                </a:r>
              </a:p>
            </p:txBody>
          </p:sp>
        </mc:Fallback>
      </mc:AlternateContent>
      <p:sp>
        <p:nvSpPr>
          <p:cNvPr id="12" name="TextBox 11">
            <a:extLst>
              <a:ext uri="{FF2B5EF4-FFF2-40B4-BE49-F238E27FC236}">
                <a16:creationId xmlns:a16="http://schemas.microsoft.com/office/drawing/2014/main" id="{2A03E450-7B78-6F17-D4CF-7857B85EF591}"/>
              </a:ext>
            </a:extLst>
          </p:cNvPr>
          <p:cNvSpPr txBox="1"/>
          <p:nvPr/>
        </p:nvSpPr>
        <p:spPr>
          <a:xfrm>
            <a:off x="10658772" y="536526"/>
            <a:ext cx="1474645" cy="2308324"/>
          </a:xfrm>
          <a:prstGeom prst="rect">
            <a:avLst/>
          </a:prstGeom>
          <a:noFill/>
        </p:spPr>
        <p:txBody>
          <a:bodyPr wrap="square" rtlCol="0">
            <a:spAutoFit/>
          </a:bodyPr>
          <a:lstStyle/>
          <a:p>
            <a:r>
              <a:rPr lang="en-GB" dirty="0"/>
              <a:t>X is 5 by 5</a:t>
            </a:r>
          </a:p>
          <a:p>
            <a:endParaRPr lang="en-GB" dirty="0"/>
          </a:p>
          <a:p>
            <a:r>
              <a:rPr lang="en-GB" dirty="0"/>
              <a:t>K is 3 by 3</a:t>
            </a:r>
          </a:p>
          <a:p>
            <a:endParaRPr lang="en-GB" dirty="0"/>
          </a:p>
          <a:p>
            <a:r>
              <a:rPr lang="en-GB" dirty="0"/>
              <a:t>Y is therefore 3 by 3.</a:t>
            </a:r>
          </a:p>
          <a:p>
            <a:endParaRPr lang="en-GB" dirty="0"/>
          </a:p>
          <a:p>
            <a:r>
              <a:rPr lang="en-GB" dirty="0"/>
              <a:t>(5-3+1 = 3)</a:t>
            </a:r>
            <a:endParaRPr lang="en-SG" dirty="0"/>
          </a:p>
        </p:txBody>
      </p:sp>
    </p:spTree>
    <p:extLst>
      <p:ext uri="{BB962C8B-B14F-4D97-AF65-F5344CB8AC3E}">
        <p14:creationId xmlns:p14="http://schemas.microsoft.com/office/powerpoint/2010/main" val="402341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3804082918"/>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C57D67-20AF-19C9-C61D-5EAABF7AA63D}"/>
                  </a:ext>
                </a:extLst>
              </p:cNvPr>
              <p:cNvSpPr txBox="1"/>
              <p:nvPr/>
            </p:nvSpPr>
            <p:spPr>
              <a:xfrm>
                <a:off x="106470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28</a:t>
                </a:r>
              </a:p>
              <a:p>
                <a:endParaRPr lang="en-SG" dirty="0"/>
              </a:p>
            </p:txBody>
          </p:sp>
        </mc:Choice>
        <mc:Fallback xmlns="">
          <p:sp>
            <p:nvSpPr>
              <p:cNvPr id="4" name="TextBox 3">
                <a:extLst>
                  <a:ext uri="{FF2B5EF4-FFF2-40B4-BE49-F238E27FC236}">
                    <a16:creationId xmlns:a16="http://schemas.microsoft.com/office/drawing/2014/main" id="{98C57D67-20AF-19C9-C61D-5EAABF7AA63D}"/>
                  </a:ext>
                </a:extLst>
              </p:cNvPr>
              <p:cNvSpPr txBox="1">
                <a:spLocks noRot="1" noChangeAspect="1" noMove="1" noResize="1" noEditPoints="1" noAdjustHandles="1" noChangeArrowheads="1" noChangeShapeType="1" noTextEdit="1"/>
              </p:cNvSpPr>
              <p:nvPr/>
            </p:nvSpPr>
            <p:spPr>
              <a:xfrm>
                <a:off x="106470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1F833A6-0BED-0084-BD99-25BC64614783}"/>
                  </a:ext>
                </a:extLst>
              </p:cNvPr>
              <p:cNvGraphicFramePr>
                <a:graphicFrameLocks noGrp="1"/>
              </p:cNvGraphicFramePr>
              <p:nvPr>
                <p:extLst>
                  <p:ext uri="{D42A27DB-BD31-4B8C-83A1-F6EECF244321}">
                    <p14:modId xmlns:p14="http://schemas.microsoft.com/office/powerpoint/2010/main" val="258544502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𝟐𝟖</m:t>
                                    </m:r>
                                  </m:num>
                                  <m:den>
                                    <m:r>
                                      <a:rPr lang="en-GB" b="1" i="1" dirty="0" smtClean="0">
                                        <a:solidFill>
                                          <a:srgbClr val="FF0000"/>
                                        </a:solidFill>
                                        <a:latin typeface="Cambria Math" panose="02040503050406030204" pitchFamily="18" charset="0"/>
                                      </a:rPr>
                                      <m:t>𝟗</m:t>
                                    </m:r>
                                  </m:den>
                                </m:f>
                              </m:oMath>
                            </m:oMathPara>
                          </a14:m>
                          <a:endParaRPr lang="en-GB"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51F833A6-0BED-0084-BD99-25BC64614783}"/>
                  </a:ext>
                </a:extLst>
              </p:cNvPr>
              <p:cNvGraphicFramePr>
                <a:graphicFrameLocks noGrp="1"/>
              </p:cNvGraphicFramePr>
              <p:nvPr>
                <p:extLst>
                  <p:ext uri="{D42A27DB-BD31-4B8C-83A1-F6EECF244321}">
                    <p14:modId xmlns:p14="http://schemas.microsoft.com/office/powerpoint/2010/main" val="258544502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070CFF2C-FCE8-4013-82A9-464834890F0C}"/>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b="0" i="1" smtClean="0">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smtClean="0">
                        <a:latin typeface="Cambria Math" panose="02040503050406030204" pitchFamily="18" charset="0"/>
                      </a:rPr>
                      <m:t>𝑗</m:t>
                    </m:r>
                    <m:r>
                      <a:rPr lang="en-GB" i="1" smtClean="0">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solidFill>
                                <a:srgbClr val="0070C0"/>
                              </a:solidFill>
                              <a:latin typeface="Cambria Math" panose="02040503050406030204" pitchFamily="18" charset="0"/>
                            </a:rPr>
                            <m:t>𝑌</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f>
                        <m:fPr>
                          <m:ctrlPr>
                            <a:rPr lang="en-GB" b="0" i="1" smtClean="0">
                              <a:solidFill>
                                <a:srgbClr val="FF0000"/>
                              </a:solidFill>
                              <a:latin typeface="Cambria Math" panose="02040503050406030204" pitchFamily="18" charset="0"/>
                            </a:rPr>
                          </m:ctrlPr>
                        </m:fPr>
                        <m:num>
                          <m:r>
                            <a:rPr lang="en-GB" b="0" i="1" smtClean="0">
                              <a:solidFill>
                                <a:srgbClr val="FF0000"/>
                              </a:solidFill>
                              <a:latin typeface="Cambria Math" panose="02040503050406030204" pitchFamily="18" charset="0"/>
                            </a:rPr>
                            <m:t>1</m:t>
                          </m:r>
                        </m:num>
                        <m:den>
                          <m:sSup>
                            <m:sSupPr>
                              <m:ctrlPr>
                                <a:rPr lang="en-GB" b="0" i="1" smtClean="0">
                                  <a:solidFill>
                                    <a:srgbClr val="FF0000"/>
                                  </a:solidFill>
                                  <a:latin typeface="Cambria Math" panose="02040503050406030204" pitchFamily="18" charset="0"/>
                                </a:rPr>
                              </m:ctrlPr>
                            </m:sSupPr>
                            <m:e>
                              <m:r>
                                <a:rPr lang="en-GB" b="0" i="1" smtClean="0">
                                  <a:solidFill>
                                    <a:srgbClr val="FF0000"/>
                                  </a:solidFill>
                                  <a:latin typeface="Cambria Math" panose="02040503050406030204" pitchFamily="18" charset="0"/>
                                </a:rPr>
                                <m:t>𝑘</m:t>
                              </m:r>
                            </m:e>
                            <m:sup>
                              <m:r>
                                <a:rPr lang="en-GB" b="0" i="1" smtClean="0">
                                  <a:solidFill>
                                    <a:srgbClr val="FF0000"/>
                                  </a:solidFill>
                                  <a:latin typeface="Cambria Math" panose="02040503050406030204" pitchFamily="18" charset="0"/>
                                </a:rPr>
                                <m:t>2</m:t>
                              </m:r>
                            </m:sup>
                          </m:sSup>
                        </m:den>
                      </m:f>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𝑚</m:t>
                          </m:r>
                          <m:r>
                            <a:rPr lang="en-GB" b="0" i="1" smtClean="0">
                              <a:latin typeface="Cambria Math" panose="02040503050406030204" pitchFamily="18" charset="0"/>
                            </a:rPr>
                            <m:t>=1</m:t>
                          </m:r>
                        </m:sub>
                        <m:sup>
                          <m:r>
                            <a:rPr lang="en-GB" b="0" i="1" smtClean="0">
                              <a:latin typeface="Cambria Math" panose="02040503050406030204" pitchFamily="18" charset="0"/>
                            </a:rPr>
                            <m:t>𝑘</m:t>
                          </m:r>
                        </m:sup>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𝑛</m:t>
                              </m:r>
                              <m:r>
                                <a:rPr lang="en-GB" b="0" i="1" smtClean="0">
                                  <a:latin typeface="Cambria Math" panose="02040503050406030204" pitchFamily="18" charset="0"/>
                                </a:rPr>
                                <m:t>=1</m:t>
                              </m:r>
                            </m:sub>
                            <m:sup>
                              <m:r>
                                <a:rPr lang="en-GB" b="0" i="1" smtClean="0">
                                  <a:latin typeface="Cambria Math" panose="02040503050406030204" pitchFamily="18" charset="0"/>
                                </a:rPr>
                                <m:t>𝑘</m:t>
                              </m:r>
                            </m:sup>
                            <m:e>
                              <m:sSub>
                                <m:sSubPr>
                                  <m:ctrlPr>
                                    <a:rPr lang="en-GB" b="0" i="1" smtClean="0">
                                      <a:latin typeface="Cambria Math" panose="02040503050406030204" pitchFamily="18" charset="0"/>
                                    </a:rPr>
                                  </m:ctrlPr>
                                </m:sSubPr>
                                <m:e>
                                  <m:r>
                                    <a:rPr lang="en-GB" b="0" i="1" smtClean="0">
                                      <a:solidFill>
                                        <a:srgbClr val="00B050"/>
                                      </a:solidFill>
                                      <a:latin typeface="Cambria Math" panose="02040503050406030204" pitchFamily="18" charset="0"/>
                                    </a:rPr>
                                    <m:t>𝑋</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𝑚</m:t>
                                  </m:r>
                                  <m:r>
                                    <a:rPr lang="en-GB" b="0" i="1" smtClean="0">
                                      <a:latin typeface="Cambria Math" panose="02040503050406030204" pitchFamily="18" charset="0"/>
                                    </a:rPr>
                                    <m:t>−1,   </m:t>
                                  </m:r>
                                  <m:r>
                                    <a:rPr lang="en-GB" b="0" i="1" smtClean="0">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−1</m:t>
                                  </m:r>
                                </m:sub>
                              </m:sSub>
                              <m:r>
                                <m:rPr>
                                  <m:nor/>
                                </m:rPr>
                                <a:rPr lang="en-SG"/>
                                <m:t> </m:t>
                              </m:r>
                              <m:sSub>
                                <m:sSubPr>
                                  <m:ctrlPr>
                                    <a:rPr lang="en-GB" b="0" i="1" smtClean="0">
                                      <a:latin typeface="Cambria Math" panose="02040503050406030204" pitchFamily="18" charset="0"/>
                                    </a:rPr>
                                  </m:ctrlPr>
                                </m:sSubPr>
                                <m:e>
                                  <m:r>
                                    <a:rPr lang="en-GB" b="0" i="1" smtClean="0">
                                      <a:solidFill>
                                        <a:schemeClr val="accent2"/>
                                      </a:solidFill>
                                      <a:latin typeface="Cambria Math" panose="02040503050406030204" pitchFamily="18" charset="0"/>
                                    </a:rPr>
                                    <m:t>𝐾</m:t>
                                  </m:r>
                                </m:e>
                                <m:sub>
                                  <m:r>
                                    <a:rPr lang="en-GB" b="0" i="1" smtClean="0">
                                      <a:latin typeface="Cambria Math" panose="02040503050406030204" pitchFamily="18" charset="0"/>
                                    </a:rPr>
                                    <m:t>𝑚</m:t>
                                  </m:r>
                                  <m:r>
                                    <a:rPr lang="en-GB" b="0" i="1" smtClean="0">
                                      <a:latin typeface="Cambria Math" panose="02040503050406030204" pitchFamily="18" charset="0"/>
                                    </a:rPr>
                                    <m:t>,</m:t>
                                  </m:r>
                                  <m:r>
                                    <a:rPr lang="en-GB" b="0" i="1" smtClean="0">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b="1" dirty="0"/>
                  <a:t>This operation is a weighted average of a pixel and its neighbouring pixels!</a:t>
                </a:r>
              </a:p>
            </p:txBody>
          </p:sp>
        </mc:Choice>
        <mc:Fallback>
          <p:sp>
            <p:nvSpPr>
              <p:cNvPr id="14" name="Content Placeholder 2">
                <a:extLst>
                  <a:ext uri="{FF2B5EF4-FFF2-40B4-BE49-F238E27FC236}">
                    <a16:creationId xmlns:a16="http://schemas.microsoft.com/office/drawing/2014/main" id="{070CFF2C-FCE8-4013-82A9-464834890F0C}"/>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Tree>
    <p:extLst>
      <p:ext uri="{BB962C8B-B14F-4D97-AF65-F5344CB8AC3E}">
        <p14:creationId xmlns:p14="http://schemas.microsoft.com/office/powerpoint/2010/main" val="224283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extLst>
              <p:ext uri="{D42A27DB-BD31-4B8C-83A1-F6EECF244321}">
                <p14:modId xmlns:p14="http://schemas.microsoft.com/office/powerpoint/2010/main" val="1594661710"/>
              </p:ext>
            </p:extLst>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extLst>
                  <p:ext uri="{D42A27DB-BD31-4B8C-83A1-F6EECF244321}">
                    <p14:modId xmlns:p14="http://schemas.microsoft.com/office/powerpoint/2010/main" val="319511513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extLst>
                  <p:ext uri="{D42A27DB-BD31-4B8C-83A1-F6EECF244321}">
                    <p14:modId xmlns:p14="http://schemas.microsoft.com/office/powerpoint/2010/main" val="3195115131"/>
                  </p:ext>
                </p:extLst>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a:p>
                <a:pPr marL="0" indent="0">
                  <a:buNone/>
                </a:pPr>
                <a:r>
                  <a:rPr lang="en-GB" b="1" dirty="0"/>
                  <a:t>This operation is a weighted average of a pixel and its neighbouring pixels!</a:t>
                </a:r>
              </a:p>
            </p:txBody>
          </p:sp>
        </mc:Choice>
        <mc:Fallback>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Tree>
    <p:extLst>
      <p:ext uri="{BB962C8B-B14F-4D97-AF65-F5344CB8AC3E}">
        <p14:creationId xmlns:p14="http://schemas.microsoft.com/office/powerpoint/2010/main" val="3708842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42F19C81-1A92-C8D6-51B8-B25290D7DDC9}"/>
              </a:ext>
            </a:extLst>
          </p:cNvPr>
          <p:cNvSpPr txBox="1"/>
          <p:nvPr/>
        </p:nvSpPr>
        <p:spPr>
          <a:xfrm>
            <a:off x="234461" y="5345638"/>
            <a:ext cx="7963877" cy="1384995"/>
          </a:xfrm>
          <a:prstGeom prst="rect">
            <a:avLst/>
          </a:prstGeom>
          <a:noFill/>
        </p:spPr>
        <p:txBody>
          <a:bodyPr wrap="square" rtlCol="0">
            <a:spAutoFit/>
          </a:bodyPr>
          <a:lstStyle/>
          <a:p>
            <a:pPr marL="0" indent="0">
              <a:buNone/>
            </a:pPr>
            <a:r>
              <a:rPr lang="en-GB" sz="2800" b="1" dirty="0"/>
              <a:t>Note: </a:t>
            </a:r>
            <a:r>
              <a:rPr lang="en-GB" sz="2800" dirty="0"/>
              <a:t>Sometimes, the </a:t>
            </a:r>
            <a:r>
              <a:rPr lang="en-GB" sz="2800" b="1" dirty="0">
                <a:solidFill>
                  <a:srgbClr val="FF0000"/>
                </a:solidFill>
              </a:rPr>
              <a:t>normalization</a:t>
            </a:r>
            <a:r>
              <a:rPr lang="en-GB" sz="2800" dirty="0"/>
              <a:t> </a:t>
            </a:r>
            <a:r>
              <a:rPr lang="en-GB" sz="2800" b="1" dirty="0">
                <a:solidFill>
                  <a:srgbClr val="FF0000"/>
                </a:solidFill>
              </a:rPr>
              <a:t>term</a:t>
            </a:r>
            <a:r>
              <a:rPr lang="en-GB" sz="2800" dirty="0"/>
              <a:t> is removed and we may instead </a:t>
            </a:r>
            <a:r>
              <a:rPr lang="en-GB" sz="2800" b="1" dirty="0"/>
              <a:t>normalize</a:t>
            </a:r>
            <a:r>
              <a:rPr lang="en-GB" sz="2800" dirty="0"/>
              <a:t> </a:t>
            </a:r>
            <a:r>
              <a:rPr lang="en-GB" sz="2800" b="1" dirty="0"/>
              <a:t>the</a:t>
            </a:r>
            <a:r>
              <a:rPr lang="en-GB" sz="2800" dirty="0"/>
              <a:t> </a:t>
            </a:r>
            <a:r>
              <a:rPr lang="en-GB" sz="2800" b="1" dirty="0"/>
              <a:t>kernel</a:t>
            </a:r>
            <a:r>
              <a:rPr lang="en-GB" sz="2800" dirty="0"/>
              <a:t> (ensuring elements in kernel matrix sum up to 1), or not.</a:t>
            </a:r>
          </a:p>
        </p:txBody>
      </p:sp>
      <p:cxnSp>
        <p:nvCxnSpPr>
          <p:cNvPr id="12" name="Straight Connector 11">
            <a:extLst>
              <a:ext uri="{FF2B5EF4-FFF2-40B4-BE49-F238E27FC236}">
                <a16:creationId xmlns:a16="http://schemas.microsoft.com/office/drawing/2014/main" id="{4C384981-E4CB-DF89-ED45-D6F6C86983E3}"/>
              </a:ext>
            </a:extLst>
          </p:cNvPr>
          <p:cNvCxnSpPr/>
          <p:nvPr/>
        </p:nvCxnSpPr>
        <p:spPr>
          <a:xfrm flipH="1">
            <a:off x="1805354" y="4032738"/>
            <a:ext cx="515815" cy="100037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9555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51B9-1C83-B006-5EBD-5A0427C6F480}"/>
              </a:ext>
            </a:extLst>
          </p:cNvPr>
          <p:cNvSpPr>
            <a:spLocks noGrp="1"/>
          </p:cNvSpPr>
          <p:nvPr>
            <p:ph type="title"/>
          </p:nvPr>
        </p:nvSpPr>
        <p:spPr/>
        <p:txBody>
          <a:bodyPr/>
          <a:lstStyle/>
          <a:p>
            <a:r>
              <a:rPr lang="en-GB" dirty="0"/>
              <a:t>Introducing convolution!</a:t>
            </a:r>
            <a:endParaRPr lang="en-SG" dirty="0"/>
          </a:p>
        </p:txBody>
      </p:sp>
      <p:graphicFrame>
        <p:nvGraphicFramePr>
          <p:cNvPr id="6" name="Table 6">
            <a:extLst>
              <a:ext uri="{FF2B5EF4-FFF2-40B4-BE49-F238E27FC236}">
                <a16:creationId xmlns:a16="http://schemas.microsoft.com/office/drawing/2014/main" id="{92EDE3AF-8E7F-4B86-2425-4F993E81F45C}"/>
              </a:ext>
            </a:extLst>
          </p:cNvPr>
          <p:cNvGraphicFramePr>
            <a:graphicFrameLocks noGrp="1"/>
          </p:cNvGraphicFramePr>
          <p:nvPr/>
        </p:nvGraphicFramePr>
        <p:xfrm>
          <a:off x="8643816" y="539913"/>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7</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3</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8</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4</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r>
                        <a:rPr lang="en-GB" b="1" dirty="0">
                          <a:solidFill>
                            <a:schemeClr val="bg2"/>
                          </a:solidFill>
                        </a:rPr>
                        <a:t>3</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rgbClr val="FF0000"/>
                          </a:solidFill>
                        </a:rPr>
                        <a:t>7</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GB" b="1" dirty="0">
                          <a:solidFill>
                            <a:schemeClr val="bg2"/>
                          </a:solidFill>
                        </a:rPr>
                        <a:t>8</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7" name="Table 7">
            <a:extLst>
              <a:ext uri="{FF2B5EF4-FFF2-40B4-BE49-F238E27FC236}">
                <a16:creationId xmlns:a16="http://schemas.microsoft.com/office/drawing/2014/main" id="{097D2466-E678-68BD-BE73-0A05DB2927E0}"/>
              </a:ext>
            </a:extLst>
          </p:cNvPr>
          <p:cNvGraphicFramePr>
            <a:graphicFrameLocks noGrp="1"/>
          </p:cNvGraphicFramePr>
          <p:nvPr/>
        </p:nvGraphicFramePr>
        <p:xfrm>
          <a:off x="9058032" y="2880360"/>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2</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0</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r>
                        <a:rPr lang="en-GB" b="1" dirty="0">
                          <a:solidFill>
                            <a:schemeClr val="bg2"/>
                          </a:solidFill>
                        </a:rPr>
                        <a:t>1</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FEDCA2-715E-8CCD-C69B-50F3EB70CB65}"/>
                  </a:ext>
                </a:extLst>
              </p:cNvPr>
              <p:cNvSpPr txBox="1"/>
              <p:nvPr/>
            </p:nvSpPr>
            <p:spPr>
              <a:xfrm>
                <a:off x="7791938" y="1195754"/>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B4FEDCA2-715E-8CCD-C69B-50F3EB70CB65}"/>
                  </a:ext>
                </a:extLst>
              </p:cNvPr>
              <p:cNvSpPr txBox="1">
                <a:spLocks noRot="1" noChangeAspect="1" noMove="1" noResize="1" noEditPoints="1" noAdjustHandles="1" noChangeArrowheads="1" noChangeShapeType="1" noTextEdit="1"/>
              </p:cNvSpPr>
              <p:nvPr/>
            </p:nvSpPr>
            <p:spPr>
              <a:xfrm>
                <a:off x="7791938" y="1195754"/>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CC23F9-3037-01D0-AB2C-3952CB2B1D42}"/>
                  </a:ext>
                </a:extLst>
              </p:cNvPr>
              <p:cNvSpPr txBox="1"/>
              <p:nvPr/>
            </p:nvSpPr>
            <p:spPr>
              <a:xfrm>
                <a:off x="7791937" y="3167390"/>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21CC23F9-3037-01D0-AB2C-3952CB2B1D42}"/>
                  </a:ext>
                </a:extLst>
              </p:cNvPr>
              <p:cNvSpPr txBox="1">
                <a:spLocks noRot="1" noChangeAspect="1" noMove="1" noResize="1" noEditPoints="1" noAdjustHandles="1" noChangeArrowheads="1" noChangeShapeType="1" noTextEdit="1"/>
              </p:cNvSpPr>
              <p:nvPr/>
            </p:nvSpPr>
            <p:spPr>
              <a:xfrm>
                <a:off x="7791937" y="3167390"/>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5408004-0261-C7CE-BBF1-20C8725C5ACF}"/>
                  </a:ext>
                </a:extLst>
              </p:cNvPr>
              <p:cNvSpPr txBox="1"/>
              <p:nvPr/>
            </p:nvSpPr>
            <p:spPr>
              <a:xfrm>
                <a:off x="7791937" y="468748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25408004-0261-C7CE-BBF1-20C8725C5ACF}"/>
                  </a:ext>
                </a:extLst>
              </p:cNvPr>
              <p:cNvSpPr txBox="1">
                <a:spLocks noRot="1" noChangeAspect="1" noMove="1" noResize="1" noEditPoints="1" noAdjustHandles="1" noChangeArrowheads="1" noChangeShapeType="1" noTextEdit="1"/>
              </p:cNvSpPr>
              <p:nvPr/>
            </p:nvSpPr>
            <p:spPr>
              <a:xfrm>
                <a:off x="7791937" y="4687482"/>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A9CD5B-49EA-F0FF-60AB-64DCDB08037A}"/>
                  </a:ext>
                </a:extLst>
              </p:cNvPr>
              <p:cNvSpPr txBox="1"/>
              <p:nvPr/>
            </p:nvSpPr>
            <p:spPr>
              <a:xfrm>
                <a:off x="10650417" y="539913"/>
                <a:ext cx="1320801" cy="31393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rgbClr val="00B050"/>
                          </a:solidFill>
                          <a:latin typeface="Cambria Math" panose="02040503050406030204" pitchFamily="18" charset="0"/>
                        </a:rPr>
                        <m:t>5</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i="1">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m:t>
                      </m:r>
                      <m:r>
                        <a:rPr lang="en-GB" b="0" i="1" smtClean="0">
                          <a:solidFill>
                            <a:srgbClr val="00B050"/>
                          </a:solidFill>
                          <a:latin typeface="Cambria Math" panose="02040503050406030204" pitchFamily="18" charset="0"/>
                        </a:rPr>
                        <m:t>3</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1</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2</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8</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2</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4</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0</m:t>
                      </m:r>
                    </m:oMath>
                  </m:oMathPara>
                </a14:m>
                <a:endParaRPr lang="en-GB" b="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r>
                        <a:rPr lang="en-GB" b="0" i="1" smtClean="0">
                          <a:solidFill>
                            <a:srgbClr val="00B050"/>
                          </a:solidFill>
                          <a:latin typeface="Cambria Math" panose="02040503050406030204" pitchFamily="18" charset="0"/>
                        </a:rPr>
                        <m:t>7</m:t>
                      </m:r>
                      <m:r>
                        <a:rPr lang="en-GB" b="0" i="1" smtClean="0">
                          <a:latin typeface="Cambria Math" panose="02040503050406030204" pitchFamily="18" charset="0"/>
                        </a:rPr>
                        <m:t>×</m:t>
                      </m:r>
                      <m:r>
                        <a:rPr lang="en-GB" b="0" i="1" smtClean="0">
                          <a:solidFill>
                            <a:schemeClr val="accent2"/>
                          </a:solidFill>
                          <a:latin typeface="Cambria Math" panose="02040503050406030204" pitchFamily="18" charset="0"/>
                        </a:rPr>
                        <m:t>1</m:t>
                      </m:r>
                    </m:oMath>
                  </m:oMathPara>
                </a14:m>
                <a:endParaRPr lang="en-GB" b="0" i="1" dirty="0">
                  <a:solidFill>
                    <a:schemeClr val="accent2"/>
                  </a:solidFill>
                  <a:latin typeface="Cambria Math" panose="02040503050406030204" pitchFamily="18" charset="0"/>
                </a:endParaRPr>
              </a:p>
              <a:p>
                <a:pPr algn="ctr"/>
                <a14:m>
                  <m:oMath xmlns:m="http://schemas.openxmlformats.org/officeDocument/2006/math">
                    <m:r>
                      <a:rPr lang="en-GB" b="0" i="1" smtClean="0">
                        <a:solidFill>
                          <a:schemeClr val="tx1"/>
                        </a:solidFill>
                        <a:latin typeface="Cambria Math" panose="02040503050406030204" pitchFamily="18" charset="0"/>
                      </a:rPr>
                      <m:t>=</m:t>
                    </m:r>
                  </m:oMath>
                </a14:m>
                <a:r>
                  <a:rPr lang="en-SG" dirty="0"/>
                  <a:t> </a:t>
                </a:r>
                <a:r>
                  <a:rPr lang="en-SG" dirty="0">
                    <a:solidFill>
                      <a:srgbClr val="0070C0"/>
                    </a:solidFill>
                  </a:rPr>
                  <a:t>39</a:t>
                </a:r>
              </a:p>
              <a:p>
                <a:endParaRPr lang="en-SG" dirty="0"/>
              </a:p>
            </p:txBody>
          </p:sp>
        </mc:Choice>
        <mc:Fallback xmlns="">
          <p:sp>
            <p:nvSpPr>
              <p:cNvPr id="4" name="TextBox 3">
                <a:extLst>
                  <a:ext uri="{FF2B5EF4-FFF2-40B4-BE49-F238E27FC236}">
                    <a16:creationId xmlns:a16="http://schemas.microsoft.com/office/drawing/2014/main" id="{9AA9CD5B-49EA-F0FF-60AB-64DCDB08037A}"/>
                  </a:ext>
                </a:extLst>
              </p:cNvPr>
              <p:cNvSpPr txBox="1">
                <a:spLocks noRot="1" noChangeAspect="1" noMove="1" noResize="1" noEditPoints="1" noAdjustHandles="1" noChangeArrowheads="1" noChangeShapeType="1" noTextEdit="1"/>
              </p:cNvSpPr>
              <p:nvPr/>
            </p:nvSpPr>
            <p:spPr>
              <a:xfrm>
                <a:off x="10650417" y="539913"/>
                <a:ext cx="1320801" cy="3139321"/>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chemeClr val="bg1"/>
                                        </a:solidFill>
                                        <a:latin typeface="Cambria Math" panose="02040503050406030204" pitchFamily="18" charset="0"/>
                                      </a:rPr>
                                    </m:ctrlPr>
                                  </m:fPr>
                                  <m:num>
                                    <m:r>
                                      <a:rPr lang="en-GB" b="1" i="1" dirty="0" smtClean="0">
                                        <a:solidFill>
                                          <a:schemeClr val="bg1"/>
                                        </a:solidFill>
                                        <a:latin typeface="Cambria Math" panose="02040503050406030204" pitchFamily="18" charset="0"/>
                                      </a:rPr>
                                      <m:t>𝟐𝟖</m:t>
                                    </m:r>
                                  </m:num>
                                  <m:den>
                                    <m:r>
                                      <a:rPr lang="en-GB" b="1" i="1" dirty="0" smtClean="0">
                                        <a:solidFill>
                                          <a:schemeClr val="bg1"/>
                                        </a:solidFill>
                                        <a:latin typeface="Cambria Math" panose="02040503050406030204" pitchFamily="18" charset="0"/>
                                      </a:rPr>
                                      <m:t>𝟗</m:t>
                                    </m:r>
                                  </m:den>
                                </m:f>
                              </m:oMath>
                            </m:oMathPara>
                          </a14:m>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14:m>
                            <m:oMathPara xmlns:m="http://schemas.openxmlformats.org/officeDocument/2006/math">
                              <m:oMathParaPr>
                                <m:jc m:val="centerGroup"/>
                              </m:oMathParaPr>
                              <m:oMath xmlns:m="http://schemas.openxmlformats.org/officeDocument/2006/math">
                                <m:f>
                                  <m:fPr>
                                    <m:ctrlPr>
                                      <a:rPr lang="en-GB" b="1" i="1" dirty="0" smtClean="0">
                                        <a:solidFill>
                                          <a:srgbClr val="FF0000"/>
                                        </a:solidFill>
                                        <a:latin typeface="Cambria Math" panose="02040503050406030204" pitchFamily="18" charset="0"/>
                                      </a:rPr>
                                    </m:ctrlPr>
                                  </m:fPr>
                                  <m:num>
                                    <m:r>
                                      <a:rPr lang="en-GB" b="1" i="1" dirty="0" smtClean="0">
                                        <a:solidFill>
                                          <a:srgbClr val="FF0000"/>
                                        </a:solidFill>
                                        <a:latin typeface="Cambria Math" panose="02040503050406030204" pitchFamily="18" charset="0"/>
                                      </a:rPr>
                                      <m:t>𝟑𝟗</m:t>
                                    </m:r>
                                  </m:num>
                                  <m:den>
                                    <m:r>
                                      <a:rPr lang="en-GB" b="1" i="1" dirty="0" smtClean="0">
                                        <a:solidFill>
                                          <a:srgbClr val="FF0000"/>
                                        </a:solidFill>
                                        <a:latin typeface="Cambria Math" panose="02040503050406030204" pitchFamily="18" charset="0"/>
                                      </a:rPr>
                                      <m:t>𝟗</m:t>
                                    </m:r>
                                  </m:den>
                                </m:f>
                              </m:oMath>
                            </m:oMathPara>
                          </a14:m>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Choice>
        <mc:Fallback xmlns="">
          <p:graphicFrame>
            <p:nvGraphicFramePr>
              <p:cNvPr id="5" name="Table 4">
                <a:extLst>
                  <a:ext uri="{FF2B5EF4-FFF2-40B4-BE49-F238E27FC236}">
                    <a16:creationId xmlns:a16="http://schemas.microsoft.com/office/drawing/2014/main" id="{ED6E9FB3-9A1D-D12E-5ED7-E88942AA371E}"/>
                  </a:ext>
                </a:extLst>
              </p:cNvPr>
              <p:cNvGraphicFramePr>
                <a:graphicFrameLocks noGrp="1"/>
              </p:cNvGraphicFramePr>
              <p:nvPr/>
            </p:nvGraphicFramePr>
            <p:xfrm>
              <a:off x="9058032" y="4400452"/>
              <a:ext cx="2160000" cy="2160000"/>
            </p:xfrm>
            <a:graphic>
              <a:graphicData uri="http://schemas.openxmlformats.org/drawingml/2006/table">
                <a:tbl>
                  <a:tblPr firstRow="1" bandRow="1">
                    <a:tableStyleId>{5202B0CA-FC54-4496-8BCA-5EF66A818D29}</a:tableStyleId>
                  </a:tblPr>
                  <a:tblGrid>
                    <a:gridCol w="720000">
                      <a:extLst>
                        <a:ext uri="{9D8B030D-6E8A-4147-A177-3AD203B41FA5}">
                          <a16:colId xmlns:a16="http://schemas.microsoft.com/office/drawing/2014/main" val="2134165980"/>
                        </a:ext>
                      </a:extLst>
                    </a:gridCol>
                    <a:gridCol w="720000">
                      <a:extLst>
                        <a:ext uri="{9D8B030D-6E8A-4147-A177-3AD203B41FA5}">
                          <a16:colId xmlns:a16="http://schemas.microsoft.com/office/drawing/2014/main" val="2493546971"/>
                        </a:ext>
                      </a:extLst>
                    </a:gridCol>
                    <a:gridCol w="720000">
                      <a:extLst>
                        <a:ext uri="{9D8B030D-6E8A-4147-A177-3AD203B41FA5}">
                          <a16:colId xmlns:a16="http://schemas.microsoft.com/office/drawing/2014/main" val="2451463876"/>
                        </a:ext>
                      </a:extLst>
                    </a:gridCol>
                  </a:tblGrid>
                  <a:tr h="7200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840" t="-4202" r="-200840" b="-200840"/>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720000">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01695" t="-203361" r="-102542" b="-1681"/>
                          </a:stretch>
                        </a:blipFill>
                      </a:tcPr>
                    </a:tc>
                    <a:tc>
                      <a:txBody>
                        <a:bodyPr/>
                        <a:lstStyle/>
                        <a:p>
                          <a:pPr algn="ctr"/>
                          <a:r>
                            <a:rPr lang="en-GB" b="1" dirty="0">
                              <a:solidFill>
                                <a:schemeClr val="bg2"/>
                              </a:solidFill>
                            </a:rPr>
                            <a:t>…</a:t>
                          </a: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7B59F037-103B-22C1-0244-C1334FABB21D}"/>
                  </a:ext>
                </a:extLst>
              </p:cNvPr>
              <p:cNvSpPr>
                <a:spLocks noGrp="1"/>
              </p:cNvSpPr>
              <p:nvPr>
                <p:ph sz="half" idx="1"/>
              </p:nvPr>
            </p:nvSpPr>
            <p:spPr>
              <a:xfrm>
                <a:off x="838199" y="1825624"/>
                <a:ext cx="5757986" cy="5032375"/>
              </a:xfrm>
            </p:spPr>
            <p:txBody>
              <a:bodyPr>
                <a:normAutofit/>
              </a:bodyPr>
              <a:lstStyle/>
              <a:p>
                <a:pPr marL="0" indent="0">
                  <a:buNone/>
                </a:pPr>
                <a:r>
                  <a:rPr lang="en-GB" b="1" dirty="0"/>
                  <a:t>Second</a:t>
                </a:r>
                <a:r>
                  <a:rPr lang="en-GB" dirty="0"/>
                  <a:t>, the pixel values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 </m:t>
                    </m:r>
                  </m:oMath>
                </a14:m>
                <a:r>
                  <a:rPr lang="en-GB" dirty="0"/>
                  <a:t>for image </a:t>
                </a:r>
                <a14:m>
                  <m:oMath xmlns:m="http://schemas.openxmlformats.org/officeDocument/2006/math">
                    <m:r>
                      <a:rPr lang="en-GB" i="1">
                        <a:latin typeface="Cambria Math" panose="02040503050406030204" pitchFamily="18" charset="0"/>
                      </a:rPr>
                      <m:t>𝑌</m:t>
                    </m:r>
                  </m:oMath>
                </a14:m>
                <a:r>
                  <a:rPr lang="en-GB" dirty="0"/>
                  <a:t> are calculated using the convolution operation, defining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oMath>
                </a14:m>
                <a:r>
                  <a:rPr lang="en-GB" dirty="0"/>
                  <a:t>,</a:t>
                </a:r>
                <a:br>
                  <a:rPr lang="en-GB" dirty="0"/>
                </a:br>
                <a14:m>
                  <m:oMath xmlns:m="http://schemas.openxmlformats.org/officeDocument/2006/math">
                    <m:r>
                      <a:rPr lang="en-GB" i="1">
                        <a:latin typeface="Cambria Math" panose="02040503050406030204" pitchFamily="18" charset="0"/>
                      </a:rPr>
                      <m:t>∀</m:t>
                    </m:r>
                    <m:r>
                      <a:rPr lang="en-GB" i="1">
                        <a:latin typeface="Cambria Math" panose="02040503050406030204" pitchFamily="18" charset="0"/>
                      </a:rPr>
                      <m:t>𝑖</m:t>
                    </m:r>
                    <m:r>
                      <a:rPr lang="en-GB" i="1">
                        <a:latin typeface="Cambria Math" panose="02040503050406030204" pitchFamily="18" charset="0"/>
                      </a:rPr>
                      <m:t>∈</m:t>
                    </m:r>
                    <m:d>
                      <m:dPr>
                        <m:begChr m:val="["/>
                        <m:endChr m:val="]"/>
                        <m:ctrlPr>
                          <a:rPr lang="en-GB" i="1">
                            <a:latin typeface="Cambria Math" panose="02040503050406030204" pitchFamily="18" charset="0"/>
                          </a:rPr>
                        </m:ctrlPr>
                      </m:dPr>
                      <m:e>
                        <m:r>
                          <a:rPr lang="en-GB" i="1">
                            <a:latin typeface="Cambria Math" panose="02040503050406030204" pitchFamily="18" charset="0"/>
                          </a:rPr>
                          <m:t>1, </m:t>
                        </m:r>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e>
                    </m:d>
                    <m:r>
                      <a:rPr lang="en-GB" i="1">
                        <a:latin typeface="Cambria Math" panose="02040503050406030204" pitchFamily="18" charset="0"/>
                      </a:rPr>
                      <m:t>, </m:t>
                    </m:r>
                    <m:r>
                      <a:rPr lang="en-GB" i="1">
                        <a:latin typeface="Cambria Math" panose="02040503050406030204" pitchFamily="18" charset="0"/>
                      </a:rPr>
                      <m:t>𝑗</m:t>
                    </m:r>
                    <m:r>
                      <a:rPr lang="en-GB" i="1">
                        <a:latin typeface="Cambria Math" panose="02040503050406030204" pitchFamily="18" charset="0"/>
                      </a:rPr>
                      <m:t>∈[1,</m:t>
                    </m:r>
                    <m:r>
                      <a:rPr lang="en-GB" i="1">
                        <a:latin typeface="Cambria Math" panose="02040503050406030204" pitchFamily="18" charset="0"/>
                      </a:rPr>
                      <m:t>𝑤</m:t>
                    </m:r>
                    <m:r>
                      <a:rPr lang="en-GB" i="1">
                        <a:latin typeface="Cambria Math" panose="02040503050406030204" pitchFamily="18" charset="0"/>
                      </a:rPr>
                      <m:t>′]</m:t>
                    </m:r>
                  </m:oMath>
                </a14:m>
                <a:r>
                  <a:rPr lang="en-GB" dirty="0"/>
                  <a:t> as: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oMath>
                  </m:oMathPara>
                </a14:m>
                <a:endParaRPr lang="en-GB" dirty="0"/>
              </a:p>
              <a:p>
                <a:pPr marL="0" indent="0">
                  <a:buNone/>
                </a:pPr>
                <a:endParaRPr lang="en-GB" dirty="0"/>
              </a:p>
            </p:txBody>
          </p:sp>
        </mc:Choice>
        <mc:Fallback xmlns="">
          <p:sp>
            <p:nvSpPr>
              <p:cNvPr id="14" name="Content Placeholder 2">
                <a:extLst>
                  <a:ext uri="{FF2B5EF4-FFF2-40B4-BE49-F238E27FC236}">
                    <a16:creationId xmlns:a16="http://schemas.microsoft.com/office/drawing/2014/main" id="{7B59F037-103B-22C1-0244-C1334FABB21D}"/>
                  </a:ext>
                </a:extLst>
              </p:cNvPr>
              <p:cNvSpPr>
                <a:spLocks noGrp="1" noRot="1" noChangeAspect="1" noMove="1" noResize="1" noEditPoints="1" noAdjustHandles="1" noChangeArrowheads="1" noChangeShapeType="1" noTextEdit="1"/>
              </p:cNvSpPr>
              <p:nvPr>
                <p:ph sz="half" idx="1"/>
              </p:nvPr>
            </p:nvSpPr>
            <p:spPr>
              <a:xfrm>
                <a:off x="838199" y="1825624"/>
                <a:ext cx="5757986" cy="5032375"/>
              </a:xfrm>
              <a:blipFill>
                <a:blip r:embed="rId7"/>
                <a:stretch>
                  <a:fillRect l="-2116" t="-1695" r="-2434"/>
                </a:stretch>
              </a:blipFill>
            </p:spPr>
            <p:txBody>
              <a:bodyPr/>
              <a:lstStyle/>
              <a:p>
                <a:r>
                  <a:rPr lang="en-SG">
                    <a:noFill/>
                  </a:rPr>
                  <a:t> </a:t>
                </a:r>
              </a:p>
            </p:txBody>
          </p:sp>
        </mc:Fallback>
      </mc:AlternateContent>
      <p:sp>
        <p:nvSpPr>
          <p:cNvPr id="3" name="TextBox 2">
            <a:extLst>
              <a:ext uri="{FF2B5EF4-FFF2-40B4-BE49-F238E27FC236}">
                <a16:creationId xmlns:a16="http://schemas.microsoft.com/office/drawing/2014/main" id="{42F19C81-1A92-C8D6-51B8-B25290D7DDC9}"/>
              </a:ext>
            </a:extLst>
          </p:cNvPr>
          <p:cNvSpPr txBox="1"/>
          <p:nvPr/>
        </p:nvSpPr>
        <p:spPr>
          <a:xfrm>
            <a:off x="351692" y="5629842"/>
            <a:ext cx="7440245" cy="954107"/>
          </a:xfrm>
          <a:prstGeom prst="rect">
            <a:avLst/>
          </a:prstGeom>
          <a:noFill/>
        </p:spPr>
        <p:txBody>
          <a:bodyPr wrap="square" rtlCol="0">
            <a:spAutoFit/>
          </a:bodyPr>
          <a:lstStyle/>
          <a:p>
            <a:pPr algn="ctr"/>
            <a:r>
              <a:rPr lang="en-GB" sz="2800" b="1" dirty="0">
                <a:solidFill>
                  <a:srgbClr val="7030A0"/>
                </a:solidFill>
                <a:sym typeface="Wingdings" panose="05000000000000000000" pitchFamily="2" charset="2"/>
              </a:rPr>
              <a:t> </a:t>
            </a:r>
            <a:r>
              <a:rPr lang="en-GB" sz="2800" b="1" dirty="0">
                <a:solidFill>
                  <a:srgbClr val="7030A0"/>
                </a:solidFill>
              </a:rPr>
              <a:t>At the end of the day, convolution is just another type of matrix multiplication!</a:t>
            </a:r>
          </a:p>
        </p:txBody>
      </p:sp>
      <p:cxnSp>
        <p:nvCxnSpPr>
          <p:cNvPr id="8" name="Straight Connector 7">
            <a:extLst>
              <a:ext uri="{FF2B5EF4-FFF2-40B4-BE49-F238E27FC236}">
                <a16:creationId xmlns:a16="http://schemas.microsoft.com/office/drawing/2014/main" id="{F87FBCD5-93A0-B75F-26DC-D3903A1D7BB6}"/>
              </a:ext>
            </a:extLst>
          </p:cNvPr>
          <p:cNvCxnSpPr/>
          <p:nvPr/>
        </p:nvCxnSpPr>
        <p:spPr>
          <a:xfrm flipH="1">
            <a:off x="1805354" y="4032738"/>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C4AA5-86F1-08AE-75AA-9AE798E6289B}"/>
              </a:ext>
            </a:extLst>
          </p:cNvPr>
          <p:cNvSpPr>
            <a:spLocks noGrp="1"/>
          </p:cNvSpPr>
          <p:nvPr>
            <p:ph type="title"/>
          </p:nvPr>
        </p:nvSpPr>
        <p:spPr/>
        <p:txBody>
          <a:bodyPr/>
          <a:lstStyle/>
          <a:p>
            <a:r>
              <a:rPr lang="en-GB" dirty="0"/>
              <a:t>Convolution and Image Processing courses</a:t>
            </a:r>
            <a:endParaRPr lang="en-SG" dirty="0"/>
          </a:p>
        </p:txBody>
      </p:sp>
      <p:sp>
        <p:nvSpPr>
          <p:cNvPr id="3" name="Content Placeholder 2">
            <a:extLst>
              <a:ext uri="{FF2B5EF4-FFF2-40B4-BE49-F238E27FC236}">
                <a16:creationId xmlns:a16="http://schemas.microsoft.com/office/drawing/2014/main" id="{A0448D74-9E04-EB9B-7352-6DC20929ADB3}"/>
              </a:ext>
            </a:extLst>
          </p:cNvPr>
          <p:cNvSpPr>
            <a:spLocks noGrp="1"/>
          </p:cNvSpPr>
          <p:nvPr>
            <p:ph idx="1"/>
          </p:nvPr>
        </p:nvSpPr>
        <p:spPr>
          <a:xfrm>
            <a:off x="838200" y="1825624"/>
            <a:ext cx="10515600" cy="5032375"/>
          </a:xfrm>
        </p:spPr>
        <p:txBody>
          <a:bodyPr>
            <a:normAutofit/>
          </a:bodyPr>
          <a:lstStyle/>
          <a:p>
            <a:r>
              <a:rPr lang="en-GB" b="1" dirty="0"/>
              <a:t>Convolution</a:t>
            </a:r>
            <a:r>
              <a:rPr lang="en-GB" dirty="0"/>
              <a:t> is a </a:t>
            </a:r>
            <a:r>
              <a:rPr lang="en-GB" b="1" dirty="0"/>
              <a:t>key</a:t>
            </a:r>
            <a:r>
              <a:rPr lang="en-GB" dirty="0"/>
              <a:t> </a:t>
            </a:r>
            <a:r>
              <a:rPr lang="en-GB" b="1" dirty="0"/>
              <a:t>mathematical</a:t>
            </a:r>
            <a:r>
              <a:rPr lang="en-GB" dirty="0"/>
              <a:t> </a:t>
            </a:r>
            <a:r>
              <a:rPr lang="en-GB" b="1" dirty="0"/>
              <a:t>operation</a:t>
            </a:r>
            <a:r>
              <a:rPr lang="en-GB" dirty="0"/>
              <a:t> that is widely used in computer vision and image processing to apply a wide range of </a:t>
            </a:r>
            <a:r>
              <a:rPr lang="en-GB" b="1" dirty="0"/>
              <a:t>transformations on an image </a:t>
            </a:r>
            <a:r>
              <a:rPr lang="en-GB" dirty="0"/>
              <a:t>(enhancing contrast, blurring, edge detection, Instagram filters, etc).</a:t>
            </a:r>
          </a:p>
          <a:p>
            <a:r>
              <a:rPr lang="en-SG" dirty="0"/>
              <a:t>If </a:t>
            </a:r>
            <a:r>
              <a:rPr lang="en-SG" b="1" dirty="0"/>
              <a:t>Computer</a:t>
            </a:r>
            <a:r>
              <a:rPr lang="en-SG" dirty="0"/>
              <a:t> </a:t>
            </a:r>
            <a:r>
              <a:rPr lang="en-SG" b="1" dirty="0"/>
              <a:t>Vision</a:t>
            </a:r>
            <a:r>
              <a:rPr lang="en-SG" dirty="0"/>
              <a:t> is a direction that interests you, I would strongly advise to take a course on Image Processing (with implementations in OpenCV, Photoshop, etc.) during your continued learning.</a:t>
            </a:r>
          </a:p>
          <a:p>
            <a:r>
              <a:rPr lang="en-SG" dirty="0"/>
              <a:t>For instance: </a:t>
            </a:r>
            <a:r>
              <a:rPr lang="en-SG" dirty="0">
                <a:hlinkClick r:id="rId2"/>
              </a:rPr>
              <a:t>https://www.udemy.com/course/digital-image-processing-from-ground-up-in-python/</a:t>
            </a:r>
            <a:endParaRPr lang="en-SG" dirty="0"/>
          </a:p>
          <a:p>
            <a:endParaRPr lang="en-SG" dirty="0"/>
          </a:p>
        </p:txBody>
      </p:sp>
    </p:spTree>
    <p:extLst>
      <p:ext uri="{BB962C8B-B14F-4D97-AF65-F5344CB8AC3E}">
        <p14:creationId xmlns:p14="http://schemas.microsoft.com/office/powerpoint/2010/main" val="1181248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5"/>
            <a:ext cx="4863522" cy="4351338"/>
          </a:xfrm>
        </p:spPr>
        <p:txBody>
          <a:bodyPr/>
          <a:lstStyle/>
          <a:p>
            <a:pPr marL="0" indent="0">
              <a:buNone/>
            </a:pPr>
            <a:r>
              <a:rPr lang="en-GB" dirty="0"/>
              <a:t>Let us try the convolution operation on images to see their effect.</a:t>
            </a:r>
          </a:p>
          <a:p>
            <a:r>
              <a:rPr lang="en-GB" dirty="0"/>
              <a:t>First, we need a </a:t>
            </a:r>
            <a:r>
              <a:rPr lang="en-GB" b="1" dirty="0"/>
              <a:t>greyscale</a:t>
            </a:r>
            <a:r>
              <a:rPr lang="en-GB" dirty="0"/>
              <a:t> </a:t>
            </a:r>
            <a:r>
              <a:rPr lang="en-GB" b="1" dirty="0"/>
              <a:t>image</a:t>
            </a:r>
            <a:r>
              <a:rPr lang="en-GB" dirty="0"/>
              <a:t>.</a:t>
            </a:r>
            <a:endParaRPr lang="en-SG" dirty="0"/>
          </a:p>
        </p:txBody>
      </p:sp>
      <p:pic>
        <p:nvPicPr>
          <p:cNvPr id="7" name="Picture 6">
            <a:extLst>
              <a:ext uri="{FF2B5EF4-FFF2-40B4-BE49-F238E27FC236}">
                <a16:creationId xmlns:a16="http://schemas.microsoft.com/office/drawing/2014/main" id="{6F2E45E6-E950-A30E-009B-7CE779F3500A}"/>
              </a:ext>
            </a:extLst>
          </p:cNvPr>
          <p:cNvPicPr>
            <a:picLocks noChangeAspect="1"/>
          </p:cNvPicPr>
          <p:nvPr/>
        </p:nvPicPr>
        <p:blipFill>
          <a:blip r:embed="rId2"/>
          <a:stretch>
            <a:fillRect/>
          </a:stretch>
        </p:blipFill>
        <p:spPr>
          <a:xfrm>
            <a:off x="6490279" y="0"/>
            <a:ext cx="5593582" cy="6858000"/>
          </a:xfrm>
          <a:prstGeom prst="rect">
            <a:avLst/>
          </a:prstGeom>
        </p:spPr>
      </p:pic>
    </p:spTree>
    <p:extLst>
      <p:ext uri="{BB962C8B-B14F-4D97-AF65-F5344CB8AC3E}">
        <p14:creationId xmlns:p14="http://schemas.microsoft.com/office/powerpoint/2010/main" val="2172790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5"/>
            <a:ext cx="4749800" cy="4351338"/>
          </a:xfrm>
        </p:spPr>
        <p:txBody>
          <a:bodyPr/>
          <a:lstStyle/>
          <a:p>
            <a:pPr marL="0" indent="0">
              <a:buNone/>
            </a:pPr>
            <a:r>
              <a:rPr lang="en-GB" dirty="0"/>
              <a:t>Let us try the convolution operation on images to see their effect.</a:t>
            </a:r>
          </a:p>
          <a:p>
            <a:r>
              <a:rPr lang="en-GB" dirty="0"/>
              <a:t>First, we need a greyscale image.</a:t>
            </a:r>
          </a:p>
          <a:p>
            <a:r>
              <a:rPr lang="en-GB" dirty="0"/>
              <a:t>Second, we need a </a:t>
            </a:r>
            <a:r>
              <a:rPr lang="en-GB" b="1" dirty="0"/>
              <a:t>convolution</a:t>
            </a:r>
            <a:r>
              <a:rPr lang="en-GB" dirty="0"/>
              <a:t> </a:t>
            </a:r>
            <a:r>
              <a:rPr lang="en-GB" b="1" dirty="0"/>
              <a:t>function</a:t>
            </a:r>
            <a:r>
              <a:rPr lang="en-GB" dirty="0"/>
              <a:t>.</a:t>
            </a:r>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Tree>
    <p:extLst>
      <p:ext uri="{BB962C8B-B14F-4D97-AF65-F5344CB8AC3E}">
        <p14:creationId xmlns:p14="http://schemas.microsoft.com/office/powerpoint/2010/main" val="3045139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640385" cy="5032375"/>
          </a:xfrm>
        </p:spPr>
        <p:txBody>
          <a:bodyPr>
            <a:normAutofit/>
          </a:bodyPr>
          <a:lstStyle/>
          <a:p>
            <a:pPr marL="0" indent="0">
              <a:buNone/>
            </a:pPr>
            <a:r>
              <a:rPr lang="en-GB" b="1" dirty="0"/>
              <a:t>What is the purpose of flipping the kernel?</a:t>
            </a:r>
          </a:p>
          <a:p>
            <a:pPr marL="0" indent="0">
              <a:buNone/>
            </a:pPr>
            <a:r>
              <a:rPr lang="en-GB" u="sng" dirty="0"/>
              <a:t>Optional</a:t>
            </a:r>
            <a:r>
              <a:rPr lang="en-GB" dirty="0"/>
              <a:t>, but in short, flipping the kernel has mathematical and practical advantages that make it a common practice in deep learning.</a:t>
            </a:r>
          </a:p>
          <a:p>
            <a:pPr marL="0" indent="0">
              <a:buNone/>
            </a:pPr>
            <a:r>
              <a:rPr lang="en-GB" dirty="0"/>
              <a:t>(It has to do with signal processing, Fast Fourier Transform and the convolution theorem, </a:t>
            </a:r>
            <a:r>
              <a:rPr lang="en-GB" u="sng" dirty="0"/>
              <a:t>out-of-scope</a:t>
            </a:r>
            <a:r>
              <a:rPr lang="en-GB" dirty="0"/>
              <a:t>).</a:t>
            </a:r>
          </a:p>
          <a:p>
            <a:pPr marL="0" indent="0">
              <a:buNone/>
            </a:pPr>
            <a:endParaRPr lang="en-GB" dirty="0"/>
          </a:p>
          <a:p>
            <a:pPr marL="0" indent="0">
              <a:buNone/>
            </a:pPr>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
        <p:nvSpPr>
          <p:cNvPr id="3" name="TextBox 2">
            <a:extLst>
              <a:ext uri="{FF2B5EF4-FFF2-40B4-BE49-F238E27FC236}">
                <a16:creationId xmlns:a16="http://schemas.microsoft.com/office/drawing/2014/main" id="{FFE76459-3FF9-8D67-834F-5E9091A1412A}"/>
              </a:ext>
            </a:extLst>
          </p:cNvPr>
          <p:cNvSpPr txBox="1"/>
          <p:nvPr/>
        </p:nvSpPr>
        <p:spPr>
          <a:xfrm>
            <a:off x="6228861" y="4798646"/>
            <a:ext cx="5541108" cy="2123658"/>
          </a:xfrm>
          <a:prstGeom prst="rect">
            <a:avLst/>
          </a:prstGeom>
          <a:noFill/>
        </p:spPr>
        <p:txBody>
          <a:bodyPr wrap="square" rtlCol="0">
            <a:spAutoFit/>
          </a:bodyPr>
          <a:lstStyle/>
          <a:p>
            <a:r>
              <a:rPr lang="en-SG" sz="2800" dirty="0">
                <a:hlinkClick r:id="rId3"/>
              </a:rPr>
              <a:t>https://stackoverflow.com/questions/45152473/why-is-the-convolutional-filter-flipped-in-convolutional-neural-networks</a:t>
            </a:r>
            <a:endParaRPr lang="en-GB" sz="2800" dirty="0"/>
          </a:p>
          <a:p>
            <a:endParaRPr lang="en-SG" sz="2000" dirty="0"/>
          </a:p>
        </p:txBody>
      </p:sp>
      <p:sp>
        <p:nvSpPr>
          <p:cNvPr id="6" name="Rectangle 5">
            <a:extLst>
              <a:ext uri="{FF2B5EF4-FFF2-40B4-BE49-F238E27FC236}">
                <a16:creationId xmlns:a16="http://schemas.microsoft.com/office/drawing/2014/main" id="{8B0AC34D-CEB7-6A76-0D3A-DA43132321DA}"/>
              </a:ext>
            </a:extLst>
          </p:cNvPr>
          <p:cNvSpPr/>
          <p:nvPr/>
        </p:nvSpPr>
        <p:spPr>
          <a:xfrm>
            <a:off x="6033477" y="1023816"/>
            <a:ext cx="2915138" cy="4142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80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9"/>
            </a:pPr>
            <a:r>
              <a:rPr lang="en-US" dirty="0"/>
              <a:t>What </a:t>
            </a:r>
            <a:r>
              <a:rPr lang="en-GB" dirty="0"/>
              <a:t>is </a:t>
            </a:r>
            <a:r>
              <a:rPr lang="en-GB" b="1" dirty="0"/>
              <a:t>stride</a:t>
            </a:r>
            <a:r>
              <a:rPr lang="en-GB" dirty="0"/>
              <a:t> in convolution?</a:t>
            </a:r>
          </a:p>
          <a:p>
            <a:pPr marL="514350" indent="-514350">
              <a:buFont typeface="+mj-lt"/>
              <a:buAutoNum type="arabicPeriod" startAt="9"/>
            </a:pPr>
            <a:r>
              <a:rPr lang="en-GB" dirty="0"/>
              <a:t>What is </a:t>
            </a:r>
            <a:r>
              <a:rPr lang="en-GB" b="1" dirty="0"/>
              <a:t>dilation</a:t>
            </a:r>
            <a:r>
              <a:rPr lang="en-GB" dirty="0"/>
              <a:t> in convolution?</a:t>
            </a:r>
          </a:p>
          <a:p>
            <a:pPr marL="514350" indent="-514350">
              <a:buFont typeface="+mj-lt"/>
              <a:buAutoNum type="arabicPeriod" startAt="9"/>
            </a:pPr>
            <a:r>
              <a:rPr lang="en-GB" dirty="0"/>
              <a:t>How does convolution apply to </a:t>
            </a:r>
            <a:r>
              <a:rPr lang="en-GB" b="1" dirty="0"/>
              <a:t>higher</a:t>
            </a:r>
            <a:r>
              <a:rPr lang="en-GB" dirty="0"/>
              <a:t> </a:t>
            </a:r>
            <a:r>
              <a:rPr lang="en-GB" b="1" dirty="0"/>
              <a:t>dimensional</a:t>
            </a:r>
            <a:r>
              <a:rPr lang="en-GB" dirty="0"/>
              <a:t> </a:t>
            </a:r>
            <a:r>
              <a:rPr lang="en-GB" b="1" dirty="0"/>
              <a:t>images</a:t>
            </a:r>
            <a:r>
              <a:rPr lang="en-GB" dirty="0"/>
              <a:t>?</a:t>
            </a:r>
          </a:p>
          <a:p>
            <a:pPr marL="514350" indent="-514350">
              <a:buFont typeface="+mj-lt"/>
              <a:buAutoNum type="arabicPeriod" startAt="9"/>
            </a:pPr>
            <a:r>
              <a:rPr lang="en-GB" dirty="0"/>
              <a:t>How to write </a:t>
            </a:r>
            <a:r>
              <a:rPr lang="en-GB" b="1" dirty="0"/>
              <a:t>our</a:t>
            </a:r>
            <a:r>
              <a:rPr lang="en-GB" dirty="0"/>
              <a:t> </a:t>
            </a:r>
            <a:r>
              <a:rPr lang="en-GB" b="1" dirty="0"/>
              <a:t>own</a:t>
            </a:r>
            <a:r>
              <a:rPr lang="en-GB" dirty="0"/>
              <a:t> </a:t>
            </a:r>
            <a:r>
              <a:rPr lang="en-GB" b="1" dirty="0"/>
              <a:t>convolutional</a:t>
            </a:r>
            <a:r>
              <a:rPr lang="en-GB" dirty="0"/>
              <a:t> </a:t>
            </a:r>
            <a:r>
              <a:rPr lang="en-GB" b="1" dirty="0"/>
              <a:t>processing</a:t>
            </a:r>
            <a:r>
              <a:rPr lang="en-GB" dirty="0"/>
              <a:t> </a:t>
            </a:r>
            <a:r>
              <a:rPr lang="en-GB" b="1" dirty="0"/>
              <a:t>layer</a:t>
            </a:r>
            <a:r>
              <a:rPr lang="en-GB" dirty="0"/>
              <a:t> in </a:t>
            </a:r>
            <a:r>
              <a:rPr lang="en-GB" dirty="0" err="1"/>
              <a:t>PyTorch</a:t>
            </a:r>
            <a:r>
              <a:rPr lang="en-GB" dirty="0"/>
              <a:t>?</a:t>
            </a:r>
          </a:p>
          <a:p>
            <a:pPr marL="514350" indent="-514350">
              <a:buFont typeface="+mj-lt"/>
              <a:buAutoNum type="arabicPeriod" startAt="9"/>
            </a:pPr>
            <a:r>
              <a:rPr lang="en-GB" dirty="0"/>
              <a:t>What is </a:t>
            </a:r>
            <a:r>
              <a:rPr lang="en-GB" b="1" dirty="0"/>
              <a:t>Conv2d</a:t>
            </a:r>
            <a:r>
              <a:rPr lang="en-GB" dirty="0"/>
              <a:t> in </a:t>
            </a:r>
            <a:r>
              <a:rPr lang="en-GB" dirty="0" err="1"/>
              <a:t>PyTorch</a:t>
            </a:r>
            <a:r>
              <a:rPr lang="en-GB" dirty="0"/>
              <a:t>?</a:t>
            </a:r>
          </a:p>
          <a:p>
            <a:pPr marL="514350" indent="-514350">
              <a:buFont typeface="+mj-lt"/>
              <a:buAutoNum type="arabicPeriod" startAt="9"/>
            </a:pPr>
            <a:r>
              <a:rPr lang="en-GB" dirty="0"/>
              <a:t>What is a </a:t>
            </a:r>
            <a:r>
              <a:rPr lang="en-GB" b="1" dirty="0"/>
              <a:t>Convolutional</a:t>
            </a:r>
            <a:r>
              <a:rPr lang="en-GB" dirty="0"/>
              <a:t> </a:t>
            </a:r>
            <a:r>
              <a:rPr lang="en-GB" b="1" dirty="0"/>
              <a:t>Neural</a:t>
            </a:r>
            <a:r>
              <a:rPr lang="en-GB" dirty="0"/>
              <a:t> </a:t>
            </a:r>
            <a:r>
              <a:rPr lang="en-GB" b="1" dirty="0"/>
              <a:t>Network</a:t>
            </a:r>
            <a:r>
              <a:rPr lang="en-GB" dirty="0"/>
              <a:t> (CNN)?</a:t>
            </a:r>
          </a:p>
          <a:p>
            <a:pPr marL="514350" indent="-514350">
              <a:buFont typeface="+mj-lt"/>
              <a:buAutoNum type="arabicPeriod" startAt="9"/>
            </a:pPr>
            <a:r>
              <a:rPr lang="en-GB" dirty="0"/>
              <a:t>What is the </a:t>
            </a:r>
            <a:r>
              <a:rPr lang="en-GB" b="1" dirty="0"/>
              <a:t>intuition</a:t>
            </a:r>
            <a:r>
              <a:rPr lang="en-GB" dirty="0"/>
              <a:t> behind using Convolutional layers in a Convolutional Neural Network?</a:t>
            </a:r>
          </a:p>
          <a:p>
            <a:pPr marL="514350" indent="-514350">
              <a:buFont typeface="+mj-lt"/>
              <a:buAutoNum type="arabicPeriod" startAt="9"/>
            </a:pPr>
            <a:endParaRPr lang="en-GB" dirty="0"/>
          </a:p>
          <a:p>
            <a:pPr marL="514350" indent="-514350">
              <a:buFont typeface="+mj-lt"/>
              <a:buAutoNum type="arabicPeriod" startAt="9"/>
            </a:pPr>
            <a:endParaRPr lang="en-GB" dirty="0"/>
          </a:p>
        </p:txBody>
      </p:sp>
    </p:spTree>
    <p:extLst>
      <p:ext uri="{BB962C8B-B14F-4D97-AF65-F5344CB8AC3E}">
        <p14:creationId xmlns:p14="http://schemas.microsoft.com/office/powerpoint/2010/main" val="87726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749800" cy="4926867"/>
          </a:xfrm>
        </p:spPr>
        <p:txBody>
          <a:bodyPr/>
          <a:lstStyle/>
          <a:p>
            <a:pPr marL="0" indent="0">
              <a:buNone/>
            </a:pPr>
            <a:r>
              <a:rPr lang="en-GB" dirty="0"/>
              <a:t>Let us try the convolution operation on images to see their effect.</a:t>
            </a:r>
          </a:p>
          <a:p>
            <a:r>
              <a:rPr lang="en-GB" dirty="0"/>
              <a:t>First, we need a greyscale image.</a:t>
            </a:r>
          </a:p>
          <a:p>
            <a:r>
              <a:rPr lang="en-GB" dirty="0"/>
              <a:t>Second, we need a </a:t>
            </a:r>
            <a:r>
              <a:rPr lang="en-GB" b="1" dirty="0"/>
              <a:t>convolution</a:t>
            </a:r>
            <a:r>
              <a:rPr lang="en-GB" dirty="0"/>
              <a:t> </a:t>
            </a:r>
            <a:r>
              <a:rPr lang="en-GB" b="1" dirty="0"/>
              <a:t>function</a:t>
            </a:r>
            <a:r>
              <a:rPr lang="en-GB" dirty="0"/>
              <a:t>.</a:t>
            </a:r>
          </a:p>
          <a:p>
            <a:r>
              <a:rPr lang="en-GB" dirty="0"/>
              <a:t>The magic for the transformation then happens when deciding </a:t>
            </a:r>
            <a:r>
              <a:rPr lang="en-GB" b="1" dirty="0"/>
              <a:t>which</a:t>
            </a:r>
            <a:r>
              <a:rPr lang="en-GB" dirty="0"/>
              <a:t> </a:t>
            </a:r>
            <a:r>
              <a:rPr lang="en-GB" b="1" dirty="0"/>
              <a:t>kernel</a:t>
            </a:r>
            <a:r>
              <a:rPr lang="en-GB" dirty="0"/>
              <a:t> </a:t>
            </a:r>
            <a:r>
              <a:rPr lang="en-GB" b="1" dirty="0"/>
              <a:t>to</a:t>
            </a:r>
            <a:r>
              <a:rPr lang="en-GB" dirty="0"/>
              <a:t> </a:t>
            </a:r>
            <a:r>
              <a:rPr lang="en-GB" b="1" dirty="0"/>
              <a:t>use</a:t>
            </a:r>
            <a:r>
              <a:rPr lang="en-GB" dirty="0"/>
              <a:t>.</a:t>
            </a:r>
          </a:p>
          <a:p>
            <a:endParaRPr lang="en-SG" dirty="0"/>
          </a:p>
        </p:txBody>
      </p:sp>
      <p:pic>
        <p:nvPicPr>
          <p:cNvPr id="5" name="Picture 4">
            <a:extLst>
              <a:ext uri="{FF2B5EF4-FFF2-40B4-BE49-F238E27FC236}">
                <a16:creationId xmlns:a16="http://schemas.microsoft.com/office/drawing/2014/main" id="{00DD1030-CB74-BC3B-F7E0-3C3DC0BCFA0B}"/>
              </a:ext>
            </a:extLst>
          </p:cNvPr>
          <p:cNvPicPr>
            <a:picLocks noChangeAspect="1"/>
          </p:cNvPicPr>
          <p:nvPr/>
        </p:nvPicPr>
        <p:blipFill>
          <a:blip r:embed="rId2"/>
          <a:stretch>
            <a:fillRect/>
          </a:stretch>
        </p:blipFill>
        <p:spPr>
          <a:xfrm>
            <a:off x="5763408" y="593970"/>
            <a:ext cx="6318714" cy="3704916"/>
          </a:xfrm>
          <a:prstGeom prst="rect">
            <a:avLst/>
          </a:prstGeom>
        </p:spPr>
      </p:pic>
    </p:spTree>
    <p:extLst>
      <p:ext uri="{BB962C8B-B14F-4D97-AF65-F5344CB8AC3E}">
        <p14:creationId xmlns:p14="http://schemas.microsoft.com/office/powerpoint/2010/main" val="2521491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5382846" cy="5032375"/>
              </a:xfrm>
            </p:spPr>
            <p:txBody>
              <a:bodyPr>
                <a:normAutofit/>
              </a:bodyPr>
              <a:lstStyle/>
              <a:p>
                <a:pPr marL="0" indent="0">
                  <a:buNone/>
                </a:pPr>
                <a:r>
                  <a:rPr lang="en-GB" b="1" dirty="0"/>
                  <a:t>Definition (the </a:t>
                </a:r>
                <a:r>
                  <a:rPr lang="en-GB" b="1" dirty="0">
                    <a:solidFill>
                      <a:srgbClr val="00B050"/>
                    </a:solidFill>
                  </a:rPr>
                  <a:t>blur</a:t>
                </a:r>
                <a:r>
                  <a:rPr lang="en-GB" b="1" dirty="0"/>
                  <a:t> kernel):</a:t>
                </a:r>
              </a:p>
              <a:p>
                <a:pPr marL="0" indent="0">
                  <a:buNone/>
                </a:pPr>
                <a:r>
                  <a:rPr lang="en-GB" dirty="0"/>
                  <a:t>The </a:t>
                </a:r>
                <a:r>
                  <a:rPr lang="en-GB" b="1" dirty="0">
                    <a:solidFill>
                      <a:srgbClr val="00B050"/>
                    </a:solidFill>
                  </a:rPr>
                  <a:t>blur</a:t>
                </a:r>
                <a:r>
                  <a:rPr lang="en-GB" dirty="0"/>
                  <a:t> </a:t>
                </a:r>
                <a:r>
                  <a:rPr lang="en-GB" b="1" dirty="0"/>
                  <a:t>kernel</a:t>
                </a:r>
                <a:r>
                  <a:rPr lang="en-GB" dirty="0"/>
                  <a:t> is a matrix with constant values, summing up to 1.</a:t>
                </a:r>
              </a:p>
              <a:p>
                <a:pPr marL="0" indent="0">
                  <a:buNone/>
                </a:pPr>
                <a:r>
                  <a:rPr lang="en-GB" dirty="0"/>
                  <a:t>For instance, a </a:t>
                </a:r>
                <a14:m>
                  <m:oMath xmlns:m="http://schemas.openxmlformats.org/officeDocument/2006/math">
                    <m:r>
                      <a:rPr lang="en-GB" b="0" i="1" smtClean="0">
                        <a:latin typeface="Cambria Math" panose="02040503050406030204" pitchFamily="18" charset="0"/>
                      </a:rPr>
                      <m:t>5×5</m:t>
                    </m:r>
                  </m:oMath>
                </a14:m>
                <a:r>
                  <a:rPr lang="en-GB" dirty="0"/>
                  <a:t> </a:t>
                </a:r>
                <a:r>
                  <a:rPr lang="en-GB" b="1" dirty="0">
                    <a:solidFill>
                      <a:srgbClr val="00B050"/>
                    </a:solidFill>
                  </a:rPr>
                  <a:t>blur</a:t>
                </a:r>
                <a:r>
                  <a:rPr lang="en-GB" dirty="0"/>
                  <a:t> </a:t>
                </a:r>
                <a:r>
                  <a:rPr lang="en-GB" b="1" dirty="0"/>
                  <a:t>kernel</a:t>
                </a:r>
                <a:r>
                  <a:rPr lang="en-GB" dirty="0"/>
                  <a:t>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25</m:t>
                          </m:r>
                        </m:den>
                      </m:f>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m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e>
                                <m:m>
                                  <m:mPr>
                                    <m:mcs>
                                      <m:mc>
                                        <m:mcPr>
                                          <m:count m:val="1"/>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mr>
                                  <m:mr>
                                    <m:e>
                                      <m:r>
                                        <a:rPr lang="en-GB" b="0" i="1" smtClean="0">
                                          <a:latin typeface="Cambria Math" panose="02040503050406030204" pitchFamily="18" charset="0"/>
                                        </a:rPr>
                                        <m:t>1</m:t>
                                      </m:r>
                                    </m:e>
                                  </m:mr>
                                </m:m>
                              </m:e>
                            </m:mr>
                            <m:m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e>
                                <m:r>
                                  <a:rPr lang="en-GB" b="0" i="1" smtClean="0">
                                    <a:latin typeface="Cambria Math" panose="02040503050406030204" pitchFamily="18" charset="0"/>
                                  </a:rPr>
                                  <m:t>1</m:t>
                                </m:r>
                              </m:e>
                              <m:e>
                                <m:r>
                                  <a:rPr lang="en-GB" b="0" i="1" smtClean="0">
                                    <a:latin typeface="Cambria Math" panose="02040503050406030204" pitchFamily="18" charset="0"/>
                                  </a:rPr>
                                  <m:t>1</m:t>
                                </m:r>
                              </m:e>
                            </m:mr>
                          </m:m>
                        </m:e>
                      </m:d>
                    </m:oMath>
                  </m:oMathPara>
                </a14:m>
                <a:endParaRPr lang="en-GB" dirty="0"/>
              </a:p>
              <a:p>
                <a:pPr marL="0" indent="0">
                  <a:buNone/>
                </a:pPr>
                <a:r>
                  <a:rPr lang="en-GB" dirty="0"/>
                  <a:t>Its effect is to </a:t>
                </a:r>
                <a:r>
                  <a:rPr lang="en-GB" b="1" dirty="0"/>
                  <a:t>transform the image in a more blurred version of it</a:t>
                </a:r>
                <a:r>
                  <a:rPr lang="en-GB" dirty="0"/>
                  <a:t>.</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5382846" cy="5032375"/>
              </a:xfrm>
              <a:blipFill>
                <a:blip r:embed="rId2"/>
                <a:stretch>
                  <a:fillRect l="-2378" t="-1937" r="-680" b="-242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8D0C5671-51B1-CC4B-67D0-F79E02CBA878}"/>
              </a:ext>
            </a:extLst>
          </p:cNvPr>
          <p:cNvPicPr>
            <a:picLocks noChangeAspect="1"/>
          </p:cNvPicPr>
          <p:nvPr/>
        </p:nvPicPr>
        <p:blipFill>
          <a:blip r:embed="rId3"/>
          <a:stretch>
            <a:fillRect/>
          </a:stretch>
        </p:blipFill>
        <p:spPr>
          <a:xfrm>
            <a:off x="6346092" y="0"/>
            <a:ext cx="5657216" cy="6858000"/>
          </a:xfrm>
          <a:prstGeom prst="rect">
            <a:avLst/>
          </a:prstGeom>
        </p:spPr>
      </p:pic>
    </p:spTree>
    <p:extLst>
      <p:ext uri="{BB962C8B-B14F-4D97-AF65-F5344CB8AC3E}">
        <p14:creationId xmlns:p14="http://schemas.microsoft.com/office/powerpoint/2010/main" val="2039872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5A42E-E75D-45E1-F89A-C0451D6CFD33}"/>
              </a:ext>
            </a:extLst>
          </p:cNvPr>
          <p:cNvPicPr>
            <a:picLocks noChangeAspect="1"/>
          </p:cNvPicPr>
          <p:nvPr/>
        </p:nvPicPr>
        <p:blipFill>
          <a:blip r:embed="rId2"/>
          <a:stretch>
            <a:fillRect/>
          </a:stretch>
        </p:blipFill>
        <p:spPr>
          <a:xfrm>
            <a:off x="6346092" y="0"/>
            <a:ext cx="5657216" cy="6858000"/>
          </a:xfrm>
          <a:prstGeom prst="rect">
            <a:avLst/>
          </a:prstGeom>
        </p:spPr>
      </p:pic>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3"/>
          <a:stretch>
            <a:fillRect/>
          </a:stretch>
        </p:blipFill>
        <p:spPr>
          <a:xfrm>
            <a:off x="120740" y="0"/>
            <a:ext cx="5593582"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2047631"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184625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BC5A42E-E75D-45E1-F89A-C0451D6CFD33}"/>
              </a:ext>
            </a:extLst>
          </p:cNvPr>
          <p:cNvPicPr>
            <a:picLocks noChangeAspect="1"/>
          </p:cNvPicPr>
          <p:nvPr/>
        </p:nvPicPr>
        <p:blipFill>
          <a:blip r:embed="rId2"/>
          <a:stretch>
            <a:fillRect/>
          </a:stretch>
        </p:blipFill>
        <p:spPr>
          <a:xfrm>
            <a:off x="6346092" y="0"/>
            <a:ext cx="5657216" cy="6858000"/>
          </a:xfrm>
          <a:prstGeom prst="rect">
            <a:avLst/>
          </a:prstGeom>
        </p:spPr>
      </p:pic>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3"/>
          <a:stretch>
            <a:fillRect/>
          </a:stretch>
        </p:blipFill>
        <p:spPr>
          <a:xfrm>
            <a:off x="120740" y="0"/>
            <a:ext cx="5593582"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2047631"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a:extLst>
              <a:ext uri="{FF2B5EF4-FFF2-40B4-BE49-F238E27FC236}">
                <a16:creationId xmlns:a16="http://schemas.microsoft.com/office/drawing/2014/main" id="{B382462A-EAE3-512E-4CB0-CC1DF384E195}"/>
              </a:ext>
            </a:extLst>
          </p:cNvPr>
          <p:cNvPicPr>
            <a:picLocks noChangeAspect="1"/>
          </p:cNvPicPr>
          <p:nvPr/>
        </p:nvPicPr>
        <p:blipFill>
          <a:blip r:embed="rId4"/>
          <a:stretch>
            <a:fillRect/>
          </a:stretch>
        </p:blipFill>
        <p:spPr>
          <a:xfrm>
            <a:off x="7268308" y="2969846"/>
            <a:ext cx="4550344" cy="3429942"/>
          </a:xfrm>
          <a:prstGeom prst="rect">
            <a:avLst/>
          </a:prstGeom>
        </p:spPr>
      </p:pic>
      <p:sp>
        <p:nvSpPr>
          <p:cNvPr id="4" name="TextBox 3">
            <a:extLst>
              <a:ext uri="{FF2B5EF4-FFF2-40B4-BE49-F238E27FC236}">
                <a16:creationId xmlns:a16="http://schemas.microsoft.com/office/drawing/2014/main" id="{D84F2D87-59BC-08F9-850A-414D75610BD3}"/>
              </a:ext>
            </a:extLst>
          </p:cNvPr>
          <p:cNvSpPr txBox="1"/>
          <p:nvPr/>
        </p:nvSpPr>
        <p:spPr>
          <a:xfrm>
            <a:off x="4235938" y="5005864"/>
            <a:ext cx="2571262" cy="1569660"/>
          </a:xfrm>
          <a:prstGeom prst="rect">
            <a:avLst/>
          </a:prstGeom>
          <a:noFill/>
        </p:spPr>
        <p:txBody>
          <a:bodyPr wrap="square" rtlCol="0">
            <a:spAutoFit/>
          </a:bodyPr>
          <a:lstStyle/>
          <a:p>
            <a:pPr algn="ctr"/>
            <a:r>
              <a:rPr lang="en-GB" sz="2400" b="1" dirty="0">
                <a:ln w="3175">
                  <a:solidFill>
                    <a:schemeClr val="bg1"/>
                  </a:solidFill>
                  <a:prstDash val="solid"/>
                </a:ln>
                <a:solidFill>
                  <a:schemeClr val="accent1"/>
                </a:solidFill>
              </a:rPr>
              <a:t>Can be repeated multiple times to increase the blur effect!</a:t>
            </a:r>
            <a:endParaRPr lang="en-SG" sz="2400" b="1" dirty="0">
              <a:ln w="3175">
                <a:solidFill>
                  <a:schemeClr val="bg1"/>
                </a:solidFill>
                <a:prstDash val="solid"/>
              </a:ln>
              <a:solidFill>
                <a:schemeClr val="accent1"/>
              </a:solidFill>
            </a:endParaRPr>
          </a:p>
        </p:txBody>
      </p:sp>
    </p:spTree>
    <p:extLst>
      <p:ext uri="{BB962C8B-B14F-4D97-AF65-F5344CB8AC3E}">
        <p14:creationId xmlns:p14="http://schemas.microsoft.com/office/powerpoint/2010/main" val="40232303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5382846" cy="5032375"/>
              </a:xfrm>
            </p:spPr>
            <p:txBody>
              <a:bodyPr>
                <a:normAutofit/>
              </a:bodyPr>
              <a:lstStyle/>
              <a:p>
                <a:pPr marL="0" indent="0">
                  <a:buNone/>
                </a:pPr>
                <a:r>
                  <a:rPr lang="en-GB" b="1" dirty="0"/>
                  <a:t>Definition (the </a:t>
                </a:r>
                <a:r>
                  <a:rPr lang="en-GB" b="1" dirty="0">
                    <a:solidFill>
                      <a:srgbClr val="00B050"/>
                    </a:solidFill>
                  </a:rPr>
                  <a:t>edge detection</a:t>
                </a:r>
                <a:r>
                  <a:rPr lang="en-GB" b="1" dirty="0"/>
                  <a:t> kernel):</a:t>
                </a:r>
              </a:p>
              <a:p>
                <a:pPr marL="0" indent="0">
                  <a:buNone/>
                </a:pPr>
                <a:r>
                  <a:rPr lang="en-GB" dirty="0"/>
                  <a:t>We can also perform </a:t>
                </a:r>
                <a:r>
                  <a:rPr lang="en-GB" b="1" dirty="0">
                    <a:solidFill>
                      <a:srgbClr val="00B050"/>
                    </a:solidFill>
                  </a:rPr>
                  <a:t>edge</a:t>
                </a:r>
                <a:r>
                  <a:rPr lang="en-GB" dirty="0"/>
                  <a:t> </a:t>
                </a:r>
                <a:r>
                  <a:rPr lang="en-GB" b="1" dirty="0">
                    <a:solidFill>
                      <a:srgbClr val="00B050"/>
                    </a:solidFill>
                  </a:rPr>
                  <a:t>detection</a:t>
                </a:r>
                <a:r>
                  <a:rPr lang="en-GB" dirty="0"/>
                  <a:t>, using, for instance the </a:t>
                </a:r>
                <a14:m>
                  <m:oMath xmlns:m="http://schemas.openxmlformats.org/officeDocument/2006/math">
                    <m:r>
                      <a:rPr lang="en-GB" i="1">
                        <a:latin typeface="Cambria Math" panose="02040503050406030204" pitchFamily="18" charset="0"/>
                      </a:rPr>
                      <m:t>3</m:t>
                    </m:r>
                    <m:r>
                      <a:rPr lang="en-GB" b="0" i="1" smtClean="0">
                        <a:latin typeface="Cambria Math" panose="02040503050406030204" pitchFamily="18" charset="0"/>
                      </a:rPr>
                      <m:t>×3</m:t>
                    </m:r>
                  </m:oMath>
                </a14:m>
                <a:r>
                  <a:rPr lang="en-GB" dirty="0"/>
                  <a:t> </a:t>
                </a:r>
                <a:r>
                  <a:rPr lang="en-GB" b="1" dirty="0"/>
                  <a:t>Prewitt</a:t>
                </a:r>
                <a:r>
                  <a:rPr lang="en-GB" dirty="0"/>
                  <a:t> </a:t>
                </a:r>
                <a:r>
                  <a:rPr lang="en-GB" b="1" dirty="0"/>
                  <a:t>horizontal</a:t>
                </a:r>
                <a:r>
                  <a:rPr lang="en-GB" dirty="0"/>
                  <a:t> </a:t>
                </a:r>
                <a:r>
                  <a:rPr lang="en-GB" b="1" dirty="0"/>
                  <a:t>kernel</a:t>
                </a:r>
                <a:r>
                  <a:rPr lang="en-GB" dirty="0"/>
                  <a:t>,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r>
                              <m:e>
                                <m:r>
                                  <a:rPr lang="en-GB" b="0" i="1" smtClean="0">
                                    <a:latin typeface="Cambria Math" panose="02040503050406030204" pitchFamily="18" charset="0"/>
                                  </a:rPr>
                                  <m:t>0</m:t>
                                </m:r>
                              </m:e>
                              <m:e>
                                <m:r>
                                  <a:rPr lang="en-GB" b="0" i="1" smtClean="0">
                                    <a:latin typeface="Cambria Math" panose="02040503050406030204" pitchFamily="18" charset="0"/>
                                  </a:rPr>
                                  <m:t>0</m:t>
                                </m:r>
                              </m:e>
                              <m:e>
                                <m:r>
                                  <a:rPr lang="en-GB" b="0" i="1" smtClean="0">
                                    <a:latin typeface="Cambria Math" panose="02040503050406030204" pitchFamily="18" charset="0"/>
                                  </a:rPr>
                                  <m:t>0</m:t>
                                </m:r>
                              </m:e>
                            </m:mr>
                            <m:mr>
                              <m:e>
                                <m:r>
                                  <a:rPr lang="en-GB" b="0" i="1" smtClean="0">
                                    <a:latin typeface="Cambria Math" panose="02040503050406030204" pitchFamily="18" charset="0"/>
                                  </a:rPr>
                                  <m:t>−1</m:t>
                                </m:r>
                              </m:e>
                              <m:e>
                                <m:r>
                                  <a:rPr lang="en-GB" b="0" i="1" smtClean="0">
                                    <a:latin typeface="Cambria Math" panose="02040503050406030204" pitchFamily="18" charset="0"/>
                                  </a:rPr>
                                  <m:t>−1</m:t>
                                </m:r>
                              </m:e>
                              <m:e>
                                <m:r>
                                  <a:rPr lang="en-GB" b="0" i="1" smtClean="0">
                                    <a:latin typeface="Cambria Math" panose="02040503050406030204" pitchFamily="18" charset="0"/>
                                  </a:rPr>
                                  <m:t>−1</m:t>
                                </m:r>
                              </m:e>
                            </m:mr>
                          </m:m>
                        </m:e>
                      </m:d>
                    </m:oMath>
                  </m:oMathPara>
                </a14:m>
                <a:endParaRPr lang="en-GB" dirty="0"/>
              </a:p>
              <a:p>
                <a:pPr marL="0" indent="0">
                  <a:buNone/>
                </a:pPr>
                <a:endParaRPr lang="en-GB" dirty="0"/>
              </a:p>
              <a:p>
                <a:pPr marL="0" indent="0">
                  <a:buNone/>
                </a:pPr>
                <a:r>
                  <a:rPr lang="en-GB" dirty="0"/>
                  <a:t>This kernel highlights the</a:t>
                </a:r>
                <a:br>
                  <a:rPr lang="en-GB" dirty="0"/>
                </a:br>
                <a:r>
                  <a:rPr lang="en-GB" dirty="0"/>
                  <a:t>horizontal edges in the image.</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5382846" cy="5032375"/>
              </a:xfrm>
              <a:blipFill>
                <a:blip r:embed="rId2"/>
                <a:stretch>
                  <a:fillRect l="-2378" t="-1937" b="-1574"/>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4EAB7371-1635-8E41-2FBA-F972530E0167}"/>
              </a:ext>
            </a:extLst>
          </p:cNvPr>
          <p:cNvPicPr>
            <a:picLocks noChangeAspect="1"/>
          </p:cNvPicPr>
          <p:nvPr/>
        </p:nvPicPr>
        <p:blipFill>
          <a:blip r:embed="rId3"/>
          <a:stretch>
            <a:fillRect/>
          </a:stretch>
        </p:blipFill>
        <p:spPr>
          <a:xfrm>
            <a:off x="5906762" y="0"/>
            <a:ext cx="6253976" cy="6858000"/>
          </a:xfrm>
          <a:prstGeom prst="rect">
            <a:avLst/>
          </a:prstGeom>
        </p:spPr>
      </p:pic>
    </p:spTree>
    <p:extLst>
      <p:ext uri="{BB962C8B-B14F-4D97-AF65-F5344CB8AC3E}">
        <p14:creationId xmlns:p14="http://schemas.microsoft.com/office/powerpoint/2010/main" val="831301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984262" cy="5032375"/>
          </a:xfrm>
        </p:spPr>
        <p:txBody>
          <a:bodyPr>
            <a:normAutofit lnSpcReduction="10000"/>
          </a:bodyPr>
          <a:lstStyle/>
          <a:p>
            <a:pPr marL="0" indent="0">
              <a:buNone/>
            </a:pPr>
            <a:r>
              <a:rPr lang="en-GB" b="1" dirty="0"/>
              <a:t>Definition (the </a:t>
            </a:r>
            <a:r>
              <a:rPr lang="en-GB" b="1" dirty="0">
                <a:solidFill>
                  <a:srgbClr val="00B050"/>
                </a:solidFill>
              </a:rPr>
              <a:t>edge detection</a:t>
            </a:r>
            <a:r>
              <a:rPr lang="en-GB" b="1" dirty="0"/>
              <a:t> kernel):</a:t>
            </a:r>
            <a:endParaRPr lang="en-GB" dirty="0"/>
          </a:p>
          <a:p>
            <a:pPr marL="0" indent="0">
              <a:buNone/>
            </a:pPr>
            <a:r>
              <a:rPr lang="en-SG" dirty="0"/>
              <a:t>This kernel produces</a:t>
            </a:r>
          </a:p>
          <a:p>
            <a:r>
              <a:rPr lang="en-SG" dirty="0"/>
              <a:t>a value close to zero when all pixels are similar,</a:t>
            </a:r>
          </a:p>
          <a:p>
            <a:r>
              <a:rPr lang="en-SG" dirty="0"/>
              <a:t>and a non-zero value if there is a drastic change of values in the pixel and its neighbouring pixels.</a:t>
            </a:r>
          </a:p>
          <a:p>
            <a:pPr marL="0" indent="0">
              <a:buNone/>
            </a:pPr>
            <a:r>
              <a:rPr lang="en-SG" dirty="0"/>
              <a:t>Typically, it detects scenarios where the </a:t>
            </a:r>
            <a:r>
              <a:rPr lang="en-SG" b="1" dirty="0"/>
              <a:t>homophily</a:t>
            </a:r>
            <a:r>
              <a:rPr lang="en-SG" dirty="0"/>
              <a:t> </a:t>
            </a:r>
            <a:r>
              <a:rPr lang="en-SG" b="1" dirty="0"/>
              <a:t>property</a:t>
            </a:r>
            <a:r>
              <a:rPr lang="en-SG" dirty="0"/>
              <a:t> </a:t>
            </a:r>
            <a:r>
              <a:rPr lang="en-SG" b="1" dirty="0"/>
              <a:t>does not hold </a:t>
            </a:r>
            <a:r>
              <a:rPr lang="en-SG" dirty="0"/>
              <a:t>(i.e. an edge!).</a:t>
            </a:r>
          </a:p>
        </p:txBody>
      </p:sp>
      <p:pic>
        <p:nvPicPr>
          <p:cNvPr id="3" name="Picture 2">
            <a:extLst>
              <a:ext uri="{FF2B5EF4-FFF2-40B4-BE49-F238E27FC236}">
                <a16:creationId xmlns:a16="http://schemas.microsoft.com/office/drawing/2014/main" id="{4EAB7371-1635-8E41-2FBA-F972530E0167}"/>
              </a:ext>
            </a:extLst>
          </p:cNvPr>
          <p:cNvPicPr>
            <a:picLocks noChangeAspect="1"/>
          </p:cNvPicPr>
          <p:nvPr/>
        </p:nvPicPr>
        <p:blipFill>
          <a:blip r:embed="rId2"/>
          <a:stretch>
            <a:fillRect/>
          </a:stretch>
        </p:blipFill>
        <p:spPr>
          <a:xfrm>
            <a:off x="5906762" y="0"/>
            <a:ext cx="6253976" cy="6858000"/>
          </a:xfrm>
          <a:prstGeom prst="rect">
            <a:avLst/>
          </a:prstGeom>
        </p:spPr>
      </p:pic>
    </p:spTree>
    <p:extLst>
      <p:ext uri="{BB962C8B-B14F-4D97-AF65-F5344CB8AC3E}">
        <p14:creationId xmlns:p14="http://schemas.microsoft.com/office/powerpoint/2010/main" val="19349514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2"/>
          <a:stretch>
            <a:fillRect/>
          </a:stretch>
        </p:blipFill>
        <p:spPr>
          <a:xfrm>
            <a:off x="120740" y="0"/>
            <a:ext cx="5593582" cy="6858000"/>
          </a:xfrm>
          <a:prstGeom prst="rect">
            <a:avLst/>
          </a:prstGeom>
        </p:spPr>
      </p:pic>
      <p:pic>
        <p:nvPicPr>
          <p:cNvPr id="3" name="Picture 2">
            <a:extLst>
              <a:ext uri="{FF2B5EF4-FFF2-40B4-BE49-F238E27FC236}">
                <a16:creationId xmlns:a16="http://schemas.microsoft.com/office/drawing/2014/main" id="{7C45D81E-E9BB-A9B3-9B60-534F0F5B3104}"/>
              </a:ext>
            </a:extLst>
          </p:cNvPr>
          <p:cNvPicPr>
            <a:picLocks noChangeAspect="1"/>
          </p:cNvPicPr>
          <p:nvPr/>
        </p:nvPicPr>
        <p:blipFill>
          <a:blip r:embed="rId3"/>
          <a:stretch>
            <a:fillRect/>
          </a:stretch>
        </p:blipFill>
        <p:spPr>
          <a:xfrm>
            <a:off x="5906762" y="0"/>
            <a:ext cx="6253976"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1617785"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230880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E799-7684-A653-9672-5659F1D59B21}"/>
              </a:ext>
            </a:extLst>
          </p:cNvPr>
          <p:cNvSpPr>
            <a:spLocks noGrp="1"/>
          </p:cNvSpPr>
          <p:nvPr>
            <p:ph type="title"/>
          </p:nvPr>
        </p:nvSpPr>
        <p:spPr/>
        <p:txBody>
          <a:bodyPr/>
          <a:lstStyle/>
          <a:p>
            <a:r>
              <a:rPr lang="en-GB" dirty="0"/>
              <a:t>Testing convolution</a:t>
            </a:r>
            <a:br>
              <a:rPr lang="en-GB" dirty="0"/>
            </a:br>
            <a:r>
              <a:rPr lang="en-GB" dirty="0"/>
              <a:t>on images</a:t>
            </a:r>
            <a:endParaRPr lang="en-SG"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C2FBEC1-65A9-2CDC-8F3D-81E29687F927}"/>
                  </a:ext>
                </a:extLst>
              </p:cNvPr>
              <p:cNvSpPr>
                <a:spLocks noGrp="1"/>
              </p:cNvSpPr>
              <p:nvPr>
                <p:ph sz="half" idx="1"/>
              </p:nvPr>
            </p:nvSpPr>
            <p:spPr>
              <a:xfrm>
                <a:off x="838200" y="1825624"/>
                <a:ext cx="4922726" cy="5032375"/>
              </a:xfrm>
            </p:spPr>
            <p:txBody>
              <a:bodyPr>
                <a:normAutofit/>
              </a:bodyPr>
              <a:lstStyle/>
              <a:p>
                <a:pPr marL="0" indent="0">
                  <a:buNone/>
                </a:pPr>
                <a:r>
                  <a:rPr lang="en-GB" b="1" dirty="0"/>
                  <a:t>Definition (the </a:t>
                </a:r>
                <a:r>
                  <a:rPr lang="en-GB" b="1" dirty="0">
                    <a:solidFill>
                      <a:srgbClr val="00B050"/>
                    </a:solidFill>
                  </a:rPr>
                  <a:t>sharpen</a:t>
                </a:r>
                <a:r>
                  <a:rPr lang="en-GB" b="1" dirty="0"/>
                  <a:t>, or </a:t>
                </a:r>
                <a:r>
                  <a:rPr lang="en-GB" b="1" dirty="0">
                    <a:solidFill>
                      <a:srgbClr val="00B050"/>
                    </a:solidFill>
                  </a:rPr>
                  <a:t>contrast enhancer </a:t>
                </a:r>
                <a:r>
                  <a:rPr lang="en-GB" b="1" dirty="0"/>
                  <a:t>kernel):</a:t>
                </a:r>
              </a:p>
              <a:p>
                <a:pPr marL="0" indent="0">
                  <a:buNone/>
                </a:pPr>
                <a:r>
                  <a:rPr lang="en-GB" dirty="0"/>
                  <a:t>We can also perform </a:t>
                </a:r>
                <a:r>
                  <a:rPr lang="en-GB" b="1" dirty="0">
                    <a:solidFill>
                      <a:srgbClr val="00B050"/>
                    </a:solidFill>
                  </a:rPr>
                  <a:t>contrast enhancement </a:t>
                </a:r>
                <a:r>
                  <a:rPr lang="en-GB" dirty="0"/>
                  <a:t>(or </a:t>
                </a:r>
                <a:r>
                  <a:rPr lang="en-GB" b="1" dirty="0">
                    <a:solidFill>
                      <a:srgbClr val="00B050"/>
                    </a:solidFill>
                  </a:rPr>
                  <a:t>sharpening</a:t>
                </a:r>
                <a:r>
                  <a:rPr lang="en-GB" dirty="0"/>
                  <a:t>), using, the following  </a:t>
                </a:r>
                <a14:m>
                  <m:oMath xmlns:m="http://schemas.openxmlformats.org/officeDocument/2006/math">
                    <m:r>
                      <a:rPr lang="en-GB" i="1">
                        <a:latin typeface="Cambria Math" panose="02040503050406030204" pitchFamily="18" charset="0"/>
                      </a:rPr>
                      <m:t>3</m:t>
                    </m:r>
                    <m:r>
                      <a:rPr lang="en-GB" b="0" i="1" smtClean="0">
                        <a:latin typeface="Cambria Math" panose="02040503050406030204" pitchFamily="18" charset="0"/>
                      </a:rPr>
                      <m:t>×3</m:t>
                    </m:r>
                  </m:oMath>
                </a14:m>
                <a:r>
                  <a:rPr lang="en-GB" dirty="0"/>
                  <a:t> </a:t>
                </a:r>
                <a:r>
                  <a:rPr lang="en-GB" b="1" dirty="0"/>
                  <a:t>sharpen kernel</a:t>
                </a:r>
                <a:r>
                  <a:rPr lang="en-GB" dirty="0"/>
                  <a:t>,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𝐾</m:t>
                      </m:r>
                      <m:r>
                        <a:rPr lang="en-GB" b="0" i="1" smtClean="0">
                          <a:latin typeface="Cambria Math" panose="02040503050406030204" pitchFamily="18" charset="0"/>
                        </a:rPr>
                        <m:t>=</m:t>
                      </m:r>
                      <m:d>
                        <m:dPr>
                          <m:ctrlPr>
                            <a:rPr lang="en-GB" b="0" i="1" smtClean="0">
                              <a:latin typeface="Cambria Math" panose="02040503050406030204" pitchFamily="18" charset="0"/>
                            </a:rPr>
                          </m:ctrlPr>
                        </m:dPr>
                        <m:e>
                          <m:m>
                            <m:mPr>
                              <m:mcs>
                                <m:mc>
                                  <m:mcPr>
                                    <m:count m:val="3"/>
                                    <m:mcJc m:val="center"/>
                                  </m:mcPr>
                                </m:mc>
                              </m:mcs>
                              <m:ctrlPr>
                                <a:rPr lang="en-GB" b="0" i="1" smtClean="0">
                                  <a:latin typeface="Cambria Math" panose="02040503050406030204" pitchFamily="18" charset="0"/>
                                </a:rPr>
                              </m:ctrlPr>
                            </m:mPr>
                            <m:mr>
                              <m:e>
                                <m:r>
                                  <m:rPr>
                                    <m:brk m:alnAt="7"/>
                                  </m:rPr>
                                  <a:rPr lang="en-GB" b="0" i="1" smtClean="0">
                                    <a:latin typeface="Cambria Math" panose="02040503050406030204" pitchFamily="18" charset="0"/>
                                  </a:rPr>
                                  <m:t>0</m:t>
                                </m:r>
                              </m:e>
                              <m:e>
                                <m:r>
                                  <a:rPr lang="en-GB" b="0" i="1" smtClean="0">
                                    <a:latin typeface="Cambria Math" panose="02040503050406030204" pitchFamily="18" charset="0"/>
                                  </a:rPr>
                                  <m:t>−1</m:t>
                                </m:r>
                              </m:e>
                              <m:e>
                                <m:r>
                                  <a:rPr lang="en-GB" b="0" i="1" smtClean="0">
                                    <a:latin typeface="Cambria Math" panose="02040503050406030204" pitchFamily="18" charset="0"/>
                                  </a:rPr>
                                  <m:t>0</m:t>
                                </m:r>
                              </m:e>
                            </m:mr>
                            <m:mr>
                              <m:e>
                                <m:r>
                                  <a:rPr lang="en-GB" b="0" i="1" smtClean="0">
                                    <a:latin typeface="Cambria Math" panose="02040503050406030204" pitchFamily="18" charset="0"/>
                                  </a:rPr>
                                  <m:t>−1</m:t>
                                </m:r>
                              </m:e>
                              <m:e>
                                <m:r>
                                  <a:rPr lang="en-GB" b="0" i="1" smtClean="0">
                                    <a:latin typeface="Cambria Math" panose="02040503050406030204" pitchFamily="18" charset="0"/>
                                  </a:rPr>
                                  <m:t>5</m:t>
                                </m:r>
                              </m:e>
                              <m:e>
                                <m:r>
                                  <a:rPr lang="en-GB" b="0" i="1" smtClean="0">
                                    <a:latin typeface="Cambria Math" panose="02040503050406030204" pitchFamily="18" charset="0"/>
                                  </a:rPr>
                                  <m:t>−1</m:t>
                                </m:r>
                              </m:e>
                            </m:mr>
                            <m:mr>
                              <m:e>
                                <m:r>
                                  <a:rPr lang="en-GB" b="0" i="1" smtClean="0">
                                    <a:latin typeface="Cambria Math" panose="02040503050406030204" pitchFamily="18" charset="0"/>
                                  </a:rPr>
                                  <m:t>0</m:t>
                                </m:r>
                              </m:e>
                              <m:e>
                                <m:r>
                                  <a:rPr lang="en-GB" b="0" i="1" smtClean="0">
                                    <a:latin typeface="Cambria Math" panose="02040503050406030204" pitchFamily="18" charset="0"/>
                                  </a:rPr>
                                  <m:t>−1</m:t>
                                </m:r>
                              </m:e>
                              <m:e>
                                <m:r>
                                  <a:rPr lang="en-GB" b="0" i="1" smtClean="0">
                                    <a:latin typeface="Cambria Math" panose="02040503050406030204" pitchFamily="18" charset="0"/>
                                  </a:rPr>
                                  <m:t>0</m:t>
                                </m:r>
                              </m:e>
                            </m:mr>
                          </m:m>
                        </m:e>
                      </m:d>
                    </m:oMath>
                  </m:oMathPara>
                </a14:m>
                <a:endParaRPr lang="en-GB" dirty="0"/>
              </a:p>
              <a:p>
                <a:pPr marL="0" indent="0">
                  <a:buNone/>
                </a:pPr>
                <a:r>
                  <a:rPr lang="en-GB" dirty="0"/>
                  <a:t>This kernel typically enhances the edges and high-frequency details</a:t>
                </a:r>
              </a:p>
              <a:p>
                <a:pPr marL="0" indent="0">
                  <a:buNone/>
                </a:pPr>
                <a:endParaRPr lang="en-SG" dirty="0"/>
              </a:p>
            </p:txBody>
          </p:sp>
        </mc:Choice>
        <mc:Fallback xmlns="">
          <p:sp>
            <p:nvSpPr>
              <p:cNvPr id="4" name="Content Placeholder 3">
                <a:extLst>
                  <a:ext uri="{FF2B5EF4-FFF2-40B4-BE49-F238E27FC236}">
                    <a16:creationId xmlns:a16="http://schemas.microsoft.com/office/drawing/2014/main" id="{CC2FBEC1-65A9-2CDC-8F3D-81E29687F927}"/>
                  </a:ext>
                </a:extLst>
              </p:cNvPr>
              <p:cNvSpPr>
                <a:spLocks noGrp="1" noRot="1" noChangeAspect="1" noMove="1" noResize="1" noEditPoints="1" noAdjustHandles="1" noChangeArrowheads="1" noChangeShapeType="1" noTextEdit="1"/>
              </p:cNvSpPr>
              <p:nvPr>
                <p:ph sz="half" idx="1"/>
              </p:nvPr>
            </p:nvSpPr>
            <p:spPr>
              <a:xfrm>
                <a:off x="838200" y="1825624"/>
                <a:ext cx="4922726" cy="5032375"/>
              </a:xfrm>
              <a:blipFill>
                <a:blip r:embed="rId2"/>
                <a:stretch>
                  <a:fillRect l="-2602"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A13859B-0558-8EFA-7CB2-A87B514BAA40}"/>
              </a:ext>
            </a:extLst>
          </p:cNvPr>
          <p:cNvPicPr>
            <a:picLocks noChangeAspect="1"/>
          </p:cNvPicPr>
          <p:nvPr/>
        </p:nvPicPr>
        <p:blipFill>
          <a:blip r:embed="rId3"/>
          <a:stretch>
            <a:fillRect/>
          </a:stretch>
        </p:blipFill>
        <p:spPr>
          <a:xfrm>
            <a:off x="5760926" y="-1"/>
            <a:ext cx="6344117" cy="6858000"/>
          </a:xfrm>
          <a:prstGeom prst="rect">
            <a:avLst/>
          </a:prstGeom>
        </p:spPr>
      </p:pic>
    </p:spTree>
    <p:extLst>
      <p:ext uri="{BB962C8B-B14F-4D97-AF65-F5344CB8AC3E}">
        <p14:creationId xmlns:p14="http://schemas.microsoft.com/office/powerpoint/2010/main" val="30517966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C8735B4-BA4F-8929-5907-8A1E79E1415D}"/>
              </a:ext>
            </a:extLst>
          </p:cNvPr>
          <p:cNvPicPr>
            <a:picLocks noChangeAspect="1"/>
          </p:cNvPicPr>
          <p:nvPr/>
        </p:nvPicPr>
        <p:blipFill>
          <a:blip r:embed="rId2"/>
          <a:stretch>
            <a:fillRect/>
          </a:stretch>
        </p:blipFill>
        <p:spPr>
          <a:xfrm>
            <a:off x="120740" y="0"/>
            <a:ext cx="5593582" cy="6858000"/>
          </a:xfrm>
          <a:prstGeom prst="rect">
            <a:avLst/>
          </a:prstGeom>
        </p:spPr>
      </p:pic>
      <p:pic>
        <p:nvPicPr>
          <p:cNvPr id="2" name="Picture 1">
            <a:extLst>
              <a:ext uri="{FF2B5EF4-FFF2-40B4-BE49-F238E27FC236}">
                <a16:creationId xmlns:a16="http://schemas.microsoft.com/office/drawing/2014/main" id="{2388759E-0BD1-F482-DD5E-F4EE9ABB55CE}"/>
              </a:ext>
            </a:extLst>
          </p:cNvPr>
          <p:cNvPicPr>
            <a:picLocks noChangeAspect="1"/>
          </p:cNvPicPr>
          <p:nvPr/>
        </p:nvPicPr>
        <p:blipFill>
          <a:blip r:embed="rId3"/>
          <a:stretch>
            <a:fillRect/>
          </a:stretch>
        </p:blipFill>
        <p:spPr>
          <a:xfrm>
            <a:off x="5760926" y="-1"/>
            <a:ext cx="6344117" cy="6858000"/>
          </a:xfrm>
          <a:prstGeom prst="rect">
            <a:avLst/>
          </a:prstGeom>
        </p:spPr>
      </p:pic>
      <p:sp>
        <p:nvSpPr>
          <p:cNvPr id="10" name="Arrow: Right 9">
            <a:extLst>
              <a:ext uri="{FF2B5EF4-FFF2-40B4-BE49-F238E27FC236}">
                <a16:creationId xmlns:a16="http://schemas.microsoft.com/office/drawing/2014/main" id="{A28F6333-EB01-D70E-61F0-7A1DCAA0D7AC}"/>
              </a:ext>
            </a:extLst>
          </p:cNvPr>
          <p:cNvSpPr/>
          <p:nvPr/>
        </p:nvSpPr>
        <p:spPr>
          <a:xfrm>
            <a:off x="5220677" y="4407877"/>
            <a:ext cx="1617785" cy="7737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82682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9988CB4-E369-113E-C460-5EAC14B3A6B9}"/>
              </a:ext>
            </a:extLst>
          </p:cNvPr>
          <p:cNvPicPr>
            <a:picLocks noChangeAspect="1"/>
          </p:cNvPicPr>
          <p:nvPr/>
        </p:nvPicPr>
        <p:blipFill>
          <a:blip r:embed="rId2"/>
          <a:stretch>
            <a:fillRect/>
          </a:stretch>
        </p:blipFill>
        <p:spPr>
          <a:xfrm>
            <a:off x="1556859" y="1440440"/>
            <a:ext cx="9078282" cy="5417560"/>
          </a:xfrm>
          <a:prstGeom prst="rect">
            <a:avLst/>
          </a:prstGeom>
        </p:spPr>
      </p:pic>
      <p:sp>
        <p:nvSpPr>
          <p:cNvPr id="7" name="Title 6">
            <a:extLst>
              <a:ext uri="{FF2B5EF4-FFF2-40B4-BE49-F238E27FC236}">
                <a16:creationId xmlns:a16="http://schemas.microsoft.com/office/drawing/2014/main" id="{387C2A4A-25D4-F0BA-CDA4-2EAB54C9CD3B}"/>
              </a:ext>
            </a:extLst>
          </p:cNvPr>
          <p:cNvSpPr>
            <a:spLocks noGrp="1"/>
          </p:cNvSpPr>
          <p:nvPr>
            <p:ph type="title"/>
          </p:nvPr>
        </p:nvSpPr>
        <p:spPr/>
        <p:txBody>
          <a:bodyPr/>
          <a:lstStyle/>
          <a:p>
            <a:r>
              <a:rPr lang="en-GB" dirty="0"/>
              <a:t>Many transformation kernels exist</a:t>
            </a:r>
            <a:endParaRPr lang="en-SG" dirty="0"/>
          </a:p>
        </p:txBody>
      </p:sp>
    </p:spTree>
    <p:extLst>
      <p:ext uri="{BB962C8B-B14F-4D97-AF65-F5344CB8AC3E}">
        <p14:creationId xmlns:p14="http://schemas.microsoft.com/office/powerpoint/2010/main" val="146179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16"/>
            </a:pPr>
            <a:r>
              <a:rPr lang="en-GB" dirty="0"/>
              <a:t>How to </a:t>
            </a:r>
            <a:r>
              <a:rPr lang="en-GB" b="1" dirty="0"/>
              <a:t>train</a:t>
            </a:r>
            <a:r>
              <a:rPr lang="en-GB" dirty="0"/>
              <a:t> our first Convolutional Neural Network on MNIST?</a:t>
            </a:r>
          </a:p>
          <a:p>
            <a:pPr marL="514350" indent="-514350">
              <a:buFont typeface="+mj-lt"/>
              <a:buAutoNum type="arabicPeriod" startAt="16"/>
            </a:pPr>
            <a:r>
              <a:rPr lang="en-GB" dirty="0"/>
              <a:t>What are </a:t>
            </a:r>
            <a:r>
              <a:rPr lang="en-GB" b="1" dirty="0"/>
              <a:t>other typical image processing layers </a:t>
            </a:r>
            <a:r>
              <a:rPr lang="en-GB" dirty="0"/>
              <a:t>in Computer Vision and how are they implemented?</a:t>
            </a:r>
          </a:p>
          <a:p>
            <a:pPr marL="514350" indent="-514350">
              <a:buFont typeface="+mj-lt"/>
              <a:buAutoNum type="arabicPeriod" startAt="16"/>
            </a:pPr>
            <a:r>
              <a:rPr lang="en-GB" dirty="0"/>
              <a:t>What is the </a:t>
            </a:r>
            <a:r>
              <a:rPr lang="en-GB" b="1" dirty="0"/>
              <a:t>pooling layer</a:t>
            </a:r>
            <a:r>
              <a:rPr lang="en-GB" dirty="0"/>
              <a:t>?</a:t>
            </a:r>
          </a:p>
          <a:p>
            <a:pPr marL="514350" indent="-514350">
              <a:buFont typeface="+mj-lt"/>
              <a:buAutoNum type="arabicPeriod" startAt="16"/>
            </a:pPr>
            <a:r>
              <a:rPr lang="en-GB" dirty="0"/>
              <a:t>What is the </a:t>
            </a:r>
            <a:r>
              <a:rPr lang="en-GB" b="1" dirty="0" err="1"/>
              <a:t>batchnorm</a:t>
            </a:r>
            <a:r>
              <a:rPr lang="en-GB" dirty="0"/>
              <a:t> </a:t>
            </a:r>
            <a:r>
              <a:rPr lang="en-GB" b="1" dirty="0"/>
              <a:t>layer</a:t>
            </a:r>
            <a:r>
              <a:rPr lang="en-GB" dirty="0"/>
              <a:t>?</a:t>
            </a:r>
          </a:p>
          <a:p>
            <a:pPr marL="514350" indent="-514350">
              <a:buFont typeface="+mj-lt"/>
              <a:buAutoNum type="arabicPeriod" startAt="16"/>
            </a:pPr>
            <a:r>
              <a:rPr lang="en-GB" dirty="0"/>
              <a:t>What is the </a:t>
            </a:r>
            <a:r>
              <a:rPr lang="en-GB" b="1" dirty="0"/>
              <a:t>dropout</a:t>
            </a:r>
            <a:r>
              <a:rPr lang="en-GB" dirty="0"/>
              <a:t> </a:t>
            </a:r>
            <a:r>
              <a:rPr lang="en-GB" b="1" dirty="0"/>
              <a:t>layer</a:t>
            </a:r>
            <a:r>
              <a:rPr lang="en-GB" dirty="0"/>
              <a:t>?</a:t>
            </a:r>
          </a:p>
          <a:p>
            <a:pPr marL="514350" indent="-514350">
              <a:buFont typeface="+mj-lt"/>
              <a:buAutoNum type="arabicPeriod" startAt="16"/>
            </a:pPr>
            <a:r>
              <a:rPr lang="en-GB" dirty="0"/>
              <a:t>What is </a:t>
            </a:r>
            <a:r>
              <a:rPr lang="en-GB" b="1" dirty="0"/>
              <a:t>data</a:t>
            </a:r>
            <a:r>
              <a:rPr lang="en-GB" dirty="0"/>
              <a:t> </a:t>
            </a:r>
            <a:r>
              <a:rPr lang="en-GB" b="1" dirty="0"/>
              <a:t>augmentation</a:t>
            </a:r>
            <a:r>
              <a:rPr lang="en-GB" dirty="0"/>
              <a:t> in Computer Vision?</a:t>
            </a:r>
          </a:p>
          <a:p>
            <a:pPr marL="514350" indent="-514350">
              <a:buFont typeface="+mj-lt"/>
              <a:buAutoNum type="arabicPeriod" startAt="16"/>
            </a:pPr>
            <a:r>
              <a:rPr lang="en-GB" dirty="0"/>
              <a:t>What are some </a:t>
            </a:r>
            <a:r>
              <a:rPr lang="en-GB" b="1" dirty="0"/>
              <a:t>milestone Computer Vision models </a:t>
            </a:r>
            <a:r>
              <a:rPr lang="en-GB" dirty="0"/>
              <a:t>and their </a:t>
            </a:r>
            <a:r>
              <a:rPr lang="en-GB" b="1" dirty="0"/>
              <a:t>contributions</a:t>
            </a:r>
            <a:r>
              <a:rPr lang="en-GB" dirty="0"/>
              <a:t> to the field of Deep Learning?</a:t>
            </a:r>
          </a:p>
          <a:p>
            <a:pPr marL="514350" indent="-514350">
              <a:buFont typeface="+mj-lt"/>
              <a:buAutoNum type="arabicPeriod" startAt="16"/>
            </a:pPr>
            <a:endParaRPr lang="en-GB" dirty="0"/>
          </a:p>
          <a:p>
            <a:pPr marL="514350" indent="-514350">
              <a:buFont typeface="+mj-lt"/>
              <a:buAutoNum type="arabicPeriod" startAt="16"/>
            </a:pPr>
            <a:endParaRPr lang="en-GB" dirty="0"/>
          </a:p>
        </p:txBody>
      </p:sp>
    </p:spTree>
    <p:extLst>
      <p:ext uri="{BB962C8B-B14F-4D97-AF65-F5344CB8AC3E}">
        <p14:creationId xmlns:p14="http://schemas.microsoft.com/office/powerpoint/2010/main" val="2274204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21EB-F36D-5AB4-3FC2-F756CDEAFBE5}"/>
              </a:ext>
            </a:extLst>
          </p:cNvPr>
          <p:cNvSpPr>
            <a:spLocks noGrp="1"/>
          </p:cNvSpPr>
          <p:nvPr>
            <p:ph type="title"/>
          </p:nvPr>
        </p:nvSpPr>
        <p:spPr/>
        <p:txBody>
          <a:bodyPr/>
          <a:lstStyle/>
          <a:p>
            <a:r>
              <a:rPr lang="en-GB" dirty="0"/>
              <a:t>Downsizing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D8A556D-4CAB-6268-0872-293E7E85D4FE}"/>
                  </a:ext>
                </a:extLst>
              </p:cNvPr>
              <p:cNvSpPr>
                <a:spLocks noGrp="1"/>
              </p:cNvSpPr>
              <p:nvPr>
                <p:ph idx="1"/>
              </p:nvPr>
            </p:nvSpPr>
            <p:spPr>
              <a:xfrm>
                <a:off x="838200" y="1825624"/>
                <a:ext cx="10515600" cy="5032375"/>
              </a:xfrm>
            </p:spPr>
            <p:txBody>
              <a:bodyPr/>
              <a:lstStyle/>
              <a:p>
                <a:pPr marL="0" indent="0">
                  <a:buNone/>
                </a:pPr>
                <a:r>
                  <a:rPr lang="en-GB" b="1" dirty="0"/>
                  <a:t>Remember: </a:t>
                </a:r>
                <a:r>
                  <a:rPr lang="en-GB" dirty="0"/>
                  <a:t>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 −</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r>
                  <a:rPr lang="en-GB" dirty="0"/>
                  <a:t>A typical problem with the convolution operation we defined earlier is that </a:t>
                </a:r>
                <a:r>
                  <a:rPr lang="en-GB" b="1" dirty="0"/>
                  <a:t>it produces a new image </a:t>
                </a:r>
                <a14:m>
                  <m:oMath xmlns:m="http://schemas.openxmlformats.org/officeDocument/2006/math">
                    <m:r>
                      <a:rPr lang="en-GB" b="1" i="1" dirty="0" smtClean="0">
                        <a:latin typeface="Cambria Math" panose="02040503050406030204" pitchFamily="18" charset="0"/>
                      </a:rPr>
                      <m:t>𝒀</m:t>
                    </m:r>
                  </m:oMath>
                </a14:m>
                <a:r>
                  <a:rPr lang="en-GB" b="1" dirty="0"/>
                  <a:t> whose size/resolution has been reduced</a:t>
                </a:r>
                <a:r>
                  <a:rPr lang="en-GB" dirty="0"/>
                  <a:t>.</a:t>
                </a:r>
              </a:p>
              <a:p>
                <a:pPr marL="0" indent="0">
                  <a:buNone/>
                </a:pPr>
                <a:r>
                  <a:rPr lang="en-GB" dirty="0"/>
                  <a:t>This has to do with the kernel being used, which sums several pixels together, but only produces one pixel as a result.</a:t>
                </a:r>
              </a:p>
              <a:p>
                <a:pPr marL="0" indent="0">
                  <a:buNone/>
                </a:pPr>
                <a:r>
                  <a:rPr lang="en-GB" dirty="0"/>
                  <a:t>This effect is even increased with the size of the kernel being used.</a:t>
                </a:r>
                <a:endParaRPr lang="en-SG" dirty="0"/>
              </a:p>
            </p:txBody>
          </p:sp>
        </mc:Choice>
        <mc:Fallback xmlns="">
          <p:sp>
            <p:nvSpPr>
              <p:cNvPr id="3" name="Content Placeholder 2">
                <a:extLst>
                  <a:ext uri="{FF2B5EF4-FFF2-40B4-BE49-F238E27FC236}">
                    <a16:creationId xmlns:a16="http://schemas.microsoft.com/office/drawing/2014/main" id="{2D8A556D-4CAB-6268-0872-293E7E85D4F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4240371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B8663-0A2B-1CFA-FAE2-DCD3C0ADD837}"/>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padding</a:t>
                </a:r>
                <a:r>
                  <a:rPr lang="en-GB" b="1" dirty="0"/>
                  <a:t> in convolution):</a:t>
                </a:r>
              </a:p>
              <a:p>
                <a:pPr marL="0" indent="0">
                  <a:buNone/>
                </a:pPr>
                <a:r>
                  <a:rPr lang="en-GB" dirty="0"/>
                  <a:t>A typical way to address this issue consists of </a:t>
                </a:r>
                <a:r>
                  <a:rPr lang="en-GB" b="1" dirty="0">
                    <a:solidFill>
                      <a:srgbClr val="00B050"/>
                    </a:solidFill>
                  </a:rPr>
                  <a:t>padding</a:t>
                </a:r>
                <a:r>
                  <a:rPr lang="en-GB" dirty="0"/>
                  <a:t> the image.</a:t>
                </a:r>
              </a:p>
              <a:p>
                <a:pPr marL="0" indent="0">
                  <a:buNone/>
                </a:pPr>
                <a:r>
                  <a:rPr lang="en-GB" b="1" dirty="0">
                    <a:solidFill>
                      <a:srgbClr val="00B050"/>
                    </a:solidFill>
                  </a:rPr>
                  <a:t>Padding</a:t>
                </a:r>
                <a:r>
                  <a:rPr lang="en-GB" dirty="0"/>
                  <a:t> consists of </a:t>
                </a:r>
                <a:r>
                  <a:rPr lang="en-GB" b="1" dirty="0"/>
                  <a:t>adding some extra pixels on the outer part of the original image </a:t>
                </a:r>
                <a14:m>
                  <m:oMath xmlns:m="http://schemas.openxmlformats.org/officeDocument/2006/math">
                    <m:r>
                      <a:rPr lang="en-GB" b="1" i="1" dirty="0" smtClean="0">
                        <a:latin typeface="Cambria Math" panose="02040503050406030204" pitchFamily="18" charset="0"/>
                      </a:rPr>
                      <m:t>𝑿</m:t>
                    </m:r>
                    <m:r>
                      <a:rPr lang="en-GB" b="0" i="0" dirty="0" smtClean="0">
                        <a:latin typeface="Cambria Math" panose="02040503050406030204" pitchFamily="18" charset="0"/>
                      </a:rPr>
                      <m:t>.</m:t>
                    </m:r>
                  </m:oMath>
                </a14:m>
                <a:endParaRPr lang="en-GB" b="0" dirty="0"/>
              </a:p>
              <a:p>
                <a:pPr marL="0" indent="0">
                  <a:buNone/>
                </a:pPr>
                <a:r>
                  <a:rPr lang="en-GB" b="1" dirty="0">
                    <a:solidFill>
                      <a:srgbClr val="00B050"/>
                    </a:solidFill>
                  </a:rPr>
                  <a:t>Padding</a:t>
                </a:r>
                <a:r>
                  <a:rPr lang="en-GB" dirty="0"/>
                  <a:t> artificially increases the size of the original image </a:t>
                </a:r>
                <a14:m>
                  <m:oMath xmlns:m="http://schemas.openxmlformats.org/officeDocument/2006/math">
                    <m:r>
                      <a:rPr lang="en-GB" i="1" dirty="0" smtClean="0">
                        <a:latin typeface="Cambria Math" panose="02040503050406030204" pitchFamily="18" charset="0"/>
                      </a:rPr>
                      <m:t>𝑋</m:t>
                    </m:r>
                  </m:oMath>
                </a14:m>
                <a:r>
                  <a:rPr lang="en-GB" dirty="0"/>
                  <a:t>, so that the convolution produces an image </a:t>
                </a:r>
                <a14:m>
                  <m:oMath xmlns:m="http://schemas.openxmlformats.org/officeDocument/2006/math">
                    <m:r>
                      <a:rPr lang="en-GB" i="1" dirty="0" smtClean="0">
                        <a:latin typeface="Cambria Math" panose="02040503050406030204" pitchFamily="18" charset="0"/>
                      </a:rPr>
                      <m:t>𝑌</m:t>
                    </m:r>
                  </m:oMath>
                </a14:m>
                <a:r>
                  <a:rPr lang="en-GB" dirty="0"/>
                  <a:t> matching the size of </a:t>
                </a:r>
                <a14:m>
                  <m:oMath xmlns:m="http://schemas.openxmlformats.org/officeDocument/2006/math">
                    <m:r>
                      <a:rPr lang="en-GB" i="1" dirty="0" smtClean="0">
                        <a:latin typeface="Cambria Math" panose="02040503050406030204" pitchFamily="18" charset="0"/>
                      </a:rPr>
                      <m:t>𝑋</m:t>
                    </m:r>
                  </m:oMath>
                </a14:m>
                <a:r>
                  <a:rPr lang="en-GB" dirty="0"/>
                  <a:t>.</a:t>
                </a:r>
              </a:p>
            </p:txBody>
          </p:sp>
        </mc:Choice>
        <mc:Fallback xmlns="">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765"/>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36A5486D-D27A-2E00-6363-68292893EFF8}"/>
              </a:ext>
            </a:extLst>
          </p:cNvPr>
          <p:cNvSpPr>
            <a:spLocks noGrp="1"/>
          </p:cNvSpPr>
          <p:nvPr>
            <p:ph sz="half" idx="2"/>
          </p:nvPr>
        </p:nvSpPr>
        <p:spPr>
          <a:xfrm>
            <a:off x="6172200" y="1825625"/>
            <a:ext cx="5181600" cy="5032374"/>
          </a:xfrm>
        </p:spPr>
        <p:txBody>
          <a:bodyPr>
            <a:normAutofit/>
          </a:bodyPr>
          <a:lstStyle/>
          <a:p>
            <a:pPr marL="0" indent="0">
              <a:buNone/>
            </a:pPr>
            <a:r>
              <a:rPr lang="en-GB" dirty="0"/>
              <a:t>Three possible patterns for padding exist:</a:t>
            </a:r>
          </a:p>
          <a:p>
            <a:r>
              <a:rPr lang="en-GB" dirty="0"/>
              <a:t>Valid/Same padding,</a:t>
            </a:r>
          </a:p>
          <a:p>
            <a:r>
              <a:rPr lang="en-GB" dirty="0"/>
              <a:t>Zero padding,</a:t>
            </a:r>
          </a:p>
          <a:p>
            <a:r>
              <a:rPr lang="en-GB" dirty="0"/>
              <a:t>Other types of padding…</a:t>
            </a:r>
          </a:p>
          <a:p>
            <a:pPr marL="0" indent="0">
              <a:buNone/>
            </a:pPr>
            <a:r>
              <a:rPr lang="en-GB" dirty="0"/>
              <a:t>This is typically be used to maintain the spatial dimensions of the input image and prevent the spatial dimensions of the output from getting too small.</a:t>
            </a:r>
            <a:endParaRPr lang="en-SG" dirty="0"/>
          </a:p>
          <a:p>
            <a:endParaRPr lang="en-SG" dirty="0"/>
          </a:p>
        </p:txBody>
      </p:sp>
    </p:spTree>
    <p:extLst>
      <p:ext uri="{BB962C8B-B14F-4D97-AF65-F5344CB8AC3E}">
        <p14:creationId xmlns:p14="http://schemas.microsoft.com/office/powerpoint/2010/main" val="19277152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a:xfrm>
            <a:off x="838199" y="1825625"/>
            <a:ext cx="10853615" cy="4351338"/>
          </a:xfrm>
        </p:spPr>
        <p:txBody>
          <a:bodyPr>
            <a:normAutofit/>
          </a:bodyPr>
          <a:lstStyle/>
          <a:p>
            <a:pPr marL="0" indent="0">
              <a:buNone/>
            </a:pPr>
            <a:r>
              <a:rPr lang="en-GB" b="1" dirty="0"/>
              <a:t>Valid padding: </a:t>
            </a:r>
            <a:r>
              <a:rPr lang="en-GB" dirty="0"/>
              <a:t>default configuration, no padding is applied to the input data. The convolution operation is only performed only on the valid parts of the input and the output size is then smaller than the input size. </a:t>
            </a:r>
            <a:endParaRPr lang="en-SG" dirty="0"/>
          </a:p>
        </p:txBody>
      </p:sp>
      <p:graphicFrame>
        <p:nvGraphicFramePr>
          <p:cNvPr id="5" name="Table 4">
            <a:extLst>
              <a:ext uri="{FF2B5EF4-FFF2-40B4-BE49-F238E27FC236}">
                <a16:creationId xmlns:a16="http://schemas.microsoft.com/office/drawing/2014/main" id="{E3CF4D12-DE2F-EE41-3923-4F35CB8545CF}"/>
              </a:ext>
            </a:extLst>
          </p:cNvPr>
          <p:cNvGraphicFramePr>
            <a:graphicFrameLocks noGrp="1"/>
          </p:cNvGraphicFramePr>
          <p:nvPr>
            <p:extLst>
              <p:ext uri="{D42A27DB-BD31-4B8C-83A1-F6EECF244321}">
                <p14:modId xmlns:p14="http://schemas.microsoft.com/office/powerpoint/2010/main" val="305249334"/>
              </p:ext>
            </p:extLst>
          </p:nvPr>
        </p:nvGraphicFramePr>
        <p:xfrm>
          <a:off x="4884615" y="4000378"/>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B84C10-47EF-B179-1B90-48C40B8FE525}"/>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6" name="TextBox 5">
                <a:extLst>
                  <a:ext uri="{FF2B5EF4-FFF2-40B4-BE49-F238E27FC236}">
                    <a16:creationId xmlns:a16="http://schemas.microsoft.com/office/drawing/2014/main" id="{1DB84C10-47EF-B179-1B90-48C40B8FE525}"/>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C22F582-A710-C0B1-5C69-FB960FF852BB}"/>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3" name="TextBox 12">
                <a:extLst>
                  <a:ext uri="{FF2B5EF4-FFF2-40B4-BE49-F238E27FC236}">
                    <a16:creationId xmlns:a16="http://schemas.microsoft.com/office/drawing/2014/main" id="{6C22F582-A710-C0B1-5C69-FB960FF852BB}"/>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AF0BE7-4335-96E1-874D-DC1B2593552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4" name="TextBox 13">
                <a:extLst>
                  <a:ext uri="{FF2B5EF4-FFF2-40B4-BE49-F238E27FC236}">
                    <a16:creationId xmlns:a16="http://schemas.microsoft.com/office/drawing/2014/main" id="{39AF0BE7-4335-96E1-874D-DC1B2593552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7" name="Table 16">
            <a:extLst>
              <a:ext uri="{FF2B5EF4-FFF2-40B4-BE49-F238E27FC236}">
                <a16:creationId xmlns:a16="http://schemas.microsoft.com/office/drawing/2014/main" id="{0CF8CDF4-66EB-E1F6-939C-482B1E5CA9D0}"/>
              </a:ext>
            </a:extLst>
          </p:cNvPr>
          <p:cNvGraphicFramePr>
            <a:graphicFrameLocks noGrp="1"/>
          </p:cNvGraphicFramePr>
          <p:nvPr>
            <p:extLst>
              <p:ext uri="{D42A27DB-BD31-4B8C-83A1-F6EECF244321}">
                <p14:modId xmlns:p14="http://schemas.microsoft.com/office/powerpoint/2010/main" val="3579067279"/>
              </p:ext>
            </p:extLst>
          </p:nvPr>
        </p:nvGraphicFramePr>
        <p:xfrm>
          <a:off x="1086829" y="400129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409685490"/>
                  </a:ext>
                </a:extLst>
              </a:tr>
            </a:tbl>
          </a:graphicData>
        </a:graphic>
      </p:graphicFrame>
      <p:graphicFrame>
        <p:nvGraphicFramePr>
          <p:cNvPr id="18" name="Table 17">
            <a:extLst>
              <a:ext uri="{FF2B5EF4-FFF2-40B4-BE49-F238E27FC236}">
                <a16:creationId xmlns:a16="http://schemas.microsoft.com/office/drawing/2014/main" id="{74CC86D1-B72F-3F66-2708-76ACC45DECE2}"/>
              </a:ext>
            </a:extLst>
          </p:cNvPr>
          <p:cNvGraphicFramePr>
            <a:graphicFrameLocks noGrp="1"/>
          </p:cNvGraphicFramePr>
          <p:nvPr>
            <p:extLst>
              <p:ext uri="{D42A27DB-BD31-4B8C-83A1-F6EECF244321}">
                <p14:modId xmlns:p14="http://schemas.microsoft.com/office/powerpoint/2010/main" val="3460508042"/>
              </p:ext>
            </p:extLst>
          </p:nvPr>
        </p:nvGraphicFramePr>
        <p:xfrm>
          <a:off x="9459060" y="4000378"/>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79FD5DB-0DB9-4B05-05E9-37C5E0563706}"/>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20" name="TextBox 19">
                <a:extLst>
                  <a:ext uri="{FF2B5EF4-FFF2-40B4-BE49-F238E27FC236}">
                    <a16:creationId xmlns:a16="http://schemas.microsoft.com/office/drawing/2014/main" id="{B79FD5DB-0DB9-4B05-05E9-37C5E0563706}"/>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22" name="Straight Arrow Connector 21">
            <a:extLst>
              <a:ext uri="{FF2B5EF4-FFF2-40B4-BE49-F238E27FC236}">
                <a16:creationId xmlns:a16="http://schemas.microsoft.com/office/drawing/2014/main" id="{0E0DEB67-8D31-7DD8-36BF-275779635BB5}"/>
              </a:ext>
            </a:extLst>
          </p:cNvPr>
          <p:cNvCxnSpPr/>
          <p:nvPr/>
        </p:nvCxnSpPr>
        <p:spPr>
          <a:xfrm>
            <a:off x="6227387" y="4549018"/>
            <a:ext cx="3072921"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784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p:txBody>
              <a:bodyPr>
                <a:normAutofit/>
              </a:bodyPr>
              <a:lstStyle/>
              <a:p>
                <a:pPr marL="0" indent="0">
                  <a:buNone/>
                </a:pPr>
                <a:r>
                  <a:rPr lang="en-GB" b="1" dirty="0"/>
                  <a:t>Same padding: </a:t>
                </a:r>
                <a:r>
                  <a:rPr lang="en-GB" dirty="0"/>
                  <a:t>The number of zeros added (i.e. </a:t>
                </a:r>
                <a:r>
                  <a:rPr lang="en-GB" b="1" dirty="0"/>
                  <a:t>padding size </a:t>
                </a:r>
                <a14:m>
                  <m:oMath xmlns:m="http://schemas.openxmlformats.org/officeDocument/2006/math">
                    <m:r>
                      <a:rPr lang="en-GB" b="1" i="1" dirty="0" smtClean="0">
                        <a:latin typeface="Cambria Math" panose="02040503050406030204" pitchFamily="18" charset="0"/>
                      </a:rPr>
                      <m:t>𝒑</m:t>
                    </m:r>
                  </m:oMath>
                </a14:m>
                <a:r>
                  <a:rPr lang="en-GB" dirty="0"/>
                  <a:t>) is defined so that the image </a:t>
                </a:r>
                <a14:m>
                  <m:oMath xmlns:m="http://schemas.openxmlformats.org/officeDocument/2006/math">
                    <m:r>
                      <a:rPr lang="en-GB" i="1" dirty="0" smtClean="0">
                        <a:latin typeface="Cambria Math" panose="02040503050406030204" pitchFamily="18" charset="0"/>
                      </a:rPr>
                      <m:t>𝑌</m:t>
                    </m:r>
                  </m:oMath>
                </a14:m>
                <a:r>
                  <a:rPr lang="en-GB" dirty="0"/>
                  <a:t> has the same size as image </a:t>
                </a:r>
                <a14:m>
                  <m:oMath xmlns:m="http://schemas.openxmlformats.org/officeDocument/2006/math">
                    <m:r>
                      <a:rPr lang="en-GB" i="1" dirty="0" smtClean="0">
                        <a:latin typeface="Cambria Math" panose="02040503050406030204" pitchFamily="18" charset="0"/>
                      </a:rPr>
                      <m:t>𝑋</m:t>
                    </m:r>
                  </m:oMath>
                </a14:m>
                <a:r>
                  <a:rPr lang="en-GB" dirty="0"/>
                  <a:t>.</a:t>
                </a:r>
              </a:p>
              <a:p>
                <a:pPr marL="0" indent="0">
                  <a:buNone/>
                </a:pPr>
                <a:r>
                  <a:rPr lang="en-GB" b="1" dirty="0"/>
                  <a:t>Zero padding:</a:t>
                </a:r>
                <a:r>
                  <a:rPr lang="en-GB" dirty="0"/>
                  <a:t> added pixels can simply be set to have the value 0.</a:t>
                </a:r>
                <a:endParaRPr lang="en-SG" dirty="0"/>
              </a:p>
            </p:txBody>
          </p:sp>
        </mc:Choice>
        <mc:Fallback xmlns="">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3A3EBCD4-A24F-2308-46CE-423854A8A069}"/>
              </a:ext>
            </a:extLst>
          </p:cNvPr>
          <p:cNvGraphicFramePr>
            <a:graphicFrameLocks noGrp="1"/>
          </p:cNvGraphicFramePr>
          <p:nvPr>
            <p:extLst>
              <p:ext uri="{D42A27DB-BD31-4B8C-83A1-F6EECF244321}">
                <p14:modId xmlns:p14="http://schemas.microsoft.com/office/powerpoint/2010/main" val="1825082465"/>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8" name="Table 7">
            <a:extLst>
              <a:ext uri="{FF2B5EF4-FFF2-40B4-BE49-F238E27FC236}">
                <a16:creationId xmlns:a16="http://schemas.microsoft.com/office/drawing/2014/main" id="{766F728B-F5F8-D11C-E8C5-C65B03DA2190}"/>
              </a:ext>
            </a:extLst>
          </p:cNvPr>
          <p:cNvGraphicFramePr>
            <a:graphicFrameLocks noGrp="1"/>
          </p:cNvGraphicFramePr>
          <p:nvPr>
            <p:extLst>
              <p:ext uri="{D42A27DB-BD31-4B8C-83A1-F6EECF244321}">
                <p14:modId xmlns:p14="http://schemas.microsoft.com/office/powerpoint/2010/main" val="1206099758"/>
              </p:ext>
            </p:extLst>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609753-A9D7-2520-3DF5-5F85E65F89D4}"/>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CA609753-A9D7-2520-3DF5-5F85E65F89D4}"/>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962805-A1FE-6007-D028-3B0DC4BE5B0D}"/>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9A962805-A1FE-6007-D028-3B0DC4BE5B0D}"/>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C0F4E6-13CC-E514-D0A6-37D3D259938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4AC0F4E6-13CC-E514-D0A6-37D3D259938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2" name="Table 12">
            <a:extLst>
              <a:ext uri="{FF2B5EF4-FFF2-40B4-BE49-F238E27FC236}">
                <a16:creationId xmlns:a16="http://schemas.microsoft.com/office/drawing/2014/main" id="{03612730-FD90-CF9B-428A-61DE5F6AD82D}"/>
              </a:ext>
            </a:extLst>
          </p:cNvPr>
          <p:cNvGraphicFramePr>
            <a:graphicFrameLocks noGrp="1"/>
          </p:cNvGraphicFramePr>
          <p:nvPr>
            <p:extLst>
              <p:ext uri="{D42A27DB-BD31-4B8C-83A1-F6EECF244321}">
                <p14:modId xmlns:p14="http://schemas.microsoft.com/office/powerpoint/2010/main" val="1089540074"/>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75EE7C9-3829-0CE2-6D25-E44D269AC5FE}"/>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3" name="TextBox 12">
                <a:extLst>
                  <a:ext uri="{FF2B5EF4-FFF2-40B4-BE49-F238E27FC236}">
                    <a16:creationId xmlns:a16="http://schemas.microsoft.com/office/drawing/2014/main" id="{575EE7C9-3829-0CE2-6D25-E44D269AC5FE}"/>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4" name="Straight Arrow Connector 13">
            <a:extLst>
              <a:ext uri="{FF2B5EF4-FFF2-40B4-BE49-F238E27FC236}">
                <a16:creationId xmlns:a16="http://schemas.microsoft.com/office/drawing/2014/main" id="{62D9AD87-2CE5-295E-628E-C4A6025D1704}"/>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94913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a:xfrm>
                <a:off x="838200" y="1825624"/>
                <a:ext cx="10515600" cy="5032375"/>
              </a:xfrm>
            </p:spPr>
            <p:txBody>
              <a:bodyPr>
                <a:normAutofit/>
              </a:bodyPr>
              <a:lstStyle/>
              <a:p>
                <a:pPr marL="0" indent="0">
                  <a:buNone/>
                </a:pPr>
                <a:r>
                  <a:rPr lang="en-GB" b="1" dirty="0"/>
                  <a:t>When using a padding with size </a:t>
                </a:r>
                <a14:m>
                  <m:oMath xmlns:m="http://schemas.openxmlformats.org/officeDocument/2006/math">
                    <m:r>
                      <a:rPr lang="en-GB" b="1" i="1" dirty="0" smtClean="0">
                        <a:latin typeface="Cambria Math" panose="02040503050406030204" pitchFamily="18" charset="0"/>
                      </a:rPr>
                      <m:t>𝒑</m:t>
                    </m:r>
                  </m:oMath>
                </a14:m>
                <a:r>
                  <a:rPr lang="en-GB" dirty="0"/>
                  <a:t>, the convolution operation defined as </a:t>
                </a:r>
                <a14:m>
                  <m:oMath xmlns:m="http://schemas.openxmlformats.org/officeDocument/2006/math">
                    <m:r>
                      <a:rPr lang="en-GB" i="1" dirty="0">
                        <a:latin typeface="Cambria Math" panose="02040503050406030204" pitchFamily="18" charset="0"/>
                      </a:rPr>
                      <m:t>𝑌</m:t>
                    </m:r>
                    <m:r>
                      <a:rPr lang="en-GB" i="1" dirty="0">
                        <a:latin typeface="Cambria Math" panose="02040503050406030204" pitchFamily="18" charset="0"/>
                      </a:rPr>
                      <m:t> = </m:t>
                    </m:r>
                    <m:r>
                      <a:rPr lang="en-GB" i="1" dirty="0">
                        <a:latin typeface="Cambria Math" panose="02040503050406030204" pitchFamily="18" charset="0"/>
                      </a:rPr>
                      <m:t>𝑓</m:t>
                    </m:r>
                    <m:d>
                      <m:dPr>
                        <m:ctrlPr>
                          <a:rPr lang="en-GB" i="1" dirty="0">
                            <a:latin typeface="Cambria Math" panose="02040503050406030204" pitchFamily="18" charset="0"/>
                          </a:rPr>
                        </m:ctrlPr>
                      </m:dPr>
                      <m:e>
                        <m:r>
                          <a:rPr lang="en-GB" i="1" dirty="0">
                            <a:latin typeface="Cambria Math" panose="02040503050406030204" pitchFamily="18" charset="0"/>
                          </a:rPr>
                          <m:t>𝑋</m:t>
                        </m:r>
                        <m:r>
                          <a:rPr lang="en-GB" i="1" dirty="0">
                            <a:latin typeface="Cambria Math" panose="02040503050406030204" pitchFamily="18" charset="0"/>
                          </a:rPr>
                          <m:t>, </m:t>
                        </m:r>
                        <m:r>
                          <a:rPr lang="en-GB" i="1" dirty="0">
                            <a:latin typeface="Cambria Math" panose="02040503050406030204" pitchFamily="18" charset="0"/>
                          </a:rPr>
                          <m:t>𝐾</m:t>
                        </m:r>
                      </m:e>
                    </m:d>
                  </m:oMath>
                </a14:m>
                <a:r>
                  <a:rPr lang="en-SG" dirty="0"/>
                  <a:t>, produces an image </a:t>
                </a:r>
                <a14:m>
                  <m:oMath xmlns:m="http://schemas.openxmlformats.org/officeDocument/2006/math">
                    <m:r>
                      <a:rPr lang="en-SG" i="1" dirty="0">
                        <a:latin typeface="Cambria Math" panose="02040503050406030204" pitchFamily="18" charset="0"/>
                      </a:rPr>
                      <m:t>𝑌</m:t>
                    </m:r>
                  </m:oMath>
                </a14:m>
                <a:r>
                  <a:rPr lang="en-SG" dirty="0"/>
                  <a:t> of size </a:t>
                </a:r>
                <a14:m>
                  <m:oMath xmlns:m="http://schemas.openxmlformats.org/officeDocument/2006/math">
                    <m:r>
                      <a:rPr lang="en-GB" i="1">
                        <a:latin typeface="Cambria Math" panose="02040503050406030204" pitchFamily="18" charset="0"/>
                      </a:rPr>
                      <m:t>h</m:t>
                    </m:r>
                    <m:r>
                      <a:rPr lang="en-GB" i="1">
                        <a:latin typeface="Cambria Math" panose="02040503050406030204" pitchFamily="18" charset="0"/>
                      </a:rPr>
                      <m:t>′×</m:t>
                    </m:r>
                    <m:r>
                      <a:rPr lang="en-GB" i="1">
                        <a:latin typeface="Cambria Math" panose="02040503050406030204" pitchFamily="18" charset="0"/>
                      </a:rPr>
                      <m:t>𝑤</m:t>
                    </m:r>
                    <m:r>
                      <a:rPr lang="en-GB" i="1">
                        <a:latin typeface="Cambria Math" panose="02040503050406030204" pitchFamily="18" charset="0"/>
                      </a:rPr>
                      <m:t>′</m:t>
                    </m:r>
                  </m:oMath>
                </a14:m>
                <a:r>
                  <a:rPr lang="en-SG" dirty="0"/>
                  <a:t>,</a:t>
                </a:r>
              </a:p>
              <a:p>
                <a:r>
                  <a:rPr lang="en-SG" dirty="0"/>
                  <a:t>With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h</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h</m:t>
                    </m:r>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𝒑</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SG" dirty="0"/>
                  <a:t>,</a:t>
                </a:r>
              </a:p>
              <a:p>
                <a:r>
                  <a:rPr lang="en-SG" dirty="0"/>
                  <a:t>And </a:t>
                </a:r>
                <a14:m>
                  <m:oMath xmlns:m="http://schemas.openxmlformats.org/officeDocument/2006/math">
                    <m:sSup>
                      <m:sSupPr>
                        <m:ctrlPr>
                          <a:rPr lang="en-GB" i="1">
                            <a:latin typeface="Cambria Math" panose="02040503050406030204" pitchFamily="18" charset="0"/>
                          </a:rPr>
                        </m:ctrlPr>
                      </m:sSupPr>
                      <m:e>
                        <m:r>
                          <a:rPr lang="en-GB" i="1">
                            <a:latin typeface="Cambria Math" panose="02040503050406030204" pitchFamily="18" charset="0"/>
                          </a:rPr>
                          <m:t>𝑤</m:t>
                        </m:r>
                      </m:e>
                      <m:sup>
                        <m:r>
                          <a:rPr lang="en-GB" i="1">
                            <a:latin typeface="Cambria Math" panose="02040503050406030204" pitchFamily="18" charset="0"/>
                          </a:rPr>
                          <m:t>′</m:t>
                        </m:r>
                      </m:sup>
                    </m:sSup>
                    <m:r>
                      <a:rPr lang="en-GB" i="1">
                        <a:latin typeface="Cambria Math" panose="02040503050406030204" pitchFamily="18" charset="0"/>
                      </a:rPr>
                      <m:t>=</m:t>
                    </m:r>
                    <m:r>
                      <a:rPr lang="en-GB" i="1">
                        <a:latin typeface="Cambria Math" panose="02040503050406030204" pitchFamily="18" charset="0"/>
                      </a:rPr>
                      <m:t>𝑤</m:t>
                    </m:r>
                    <m:r>
                      <a:rPr lang="en-GB" b="0"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𝒑</m:t>
                    </m:r>
                    <m:r>
                      <a:rPr lang="en-GB" b="1" i="1">
                        <a:latin typeface="Cambria Math" panose="02040503050406030204" pitchFamily="18" charset="0"/>
                      </a:rPr>
                      <m:t> </m:t>
                    </m:r>
                    <m:r>
                      <a:rPr lang="en-GB" i="1">
                        <a:latin typeface="Cambria Math" panose="02040503050406030204" pitchFamily="18" charset="0"/>
                      </a:rPr>
                      <m:t>−</m:t>
                    </m:r>
                    <m:r>
                      <a:rPr lang="en-GB" i="1">
                        <a:latin typeface="Cambria Math" panose="02040503050406030204" pitchFamily="18" charset="0"/>
                      </a:rPr>
                      <m:t>𝑘</m:t>
                    </m:r>
                    <m:r>
                      <a:rPr lang="en-GB" i="1">
                        <a:latin typeface="Cambria Math" panose="02040503050406030204" pitchFamily="18" charset="0"/>
                      </a:rPr>
                      <m:t>+1</m:t>
                    </m:r>
                  </m:oMath>
                </a14:m>
                <a:r>
                  <a:rPr lang="en-GB" dirty="0"/>
                  <a:t>.</a:t>
                </a:r>
              </a:p>
              <a:p>
                <a:pPr marL="0" indent="0">
                  <a:buNone/>
                </a:pPr>
                <a:endParaRPr lang="en-GB" dirty="0"/>
              </a:p>
              <a:p>
                <a:pPr marL="0" indent="0">
                  <a:buNone/>
                </a:pPr>
                <a:r>
                  <a:rPr lang="en-GB" b="1" dirty="0"/>
                  <a:t>Same padding: </a:t>
                </a:r>
                <a:r>
                  <a:rPr lang="en-GB" dirty="0"/>
                  <a:t>to ensure the image </a:t>
                </a:r>
                <a14:m>
                  <m:oMath xmlns:m="http://schemas.openxmlformats.org/officeDocument/2006/math">
                    <m:r>
                      <a:rPr lang="en-GB" i="1" dirty="0" smtClean="0">
                        <a:latin typeface="Cambria Math" panose="02040503050406030204" pitchFamily="18" charset="0"/>
                      </a:rPr>
                      <m:t>𝑌</m:t>
                    </m:r>
                  </m:oMath>
                </a14:m>
                <a:r>
                  <a:rPr lang="en-GB" dirty="0"/>
                  <a:t> has the same dimension as </a:t>
                </a:r>
                <a14:m>
                  <m:oMath xmlns:m="http://schemas.openxmlformats.org/officeDocument/2006/math">
                    <m:r>
                      <a:rPr lang="en-GB" i="1" dirty="0" smtClean="0">
                        <a:latin typeface="Cambria Math" panose="02040503050406030204" pitchFamily="18" charset="0"/>
                      </a:rPr>
                      <m:t>𝑋</m:t>
                    </m:r>
                  </m:oMath>
                </a14:m>
                <a:r>
                  <a:rPr lang="en-GB" dirty="0"/>
                  <a:t>, we need to use a padding size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𝑘</m:t>
                        </m:r>
                        <m:r>
                          <a:rPr lang="en-GB" i="1" dirty="0" smtClean="0">
                            <a:latin typeface="Cambria Math" panose="02040503050406030204" pitchFamily="18" charset="0"/>
                          </a:rPr>
                          <m:t>−1</m:t>
                        </m:r>
                      </m:num>
                      <m:den>
                        <m:r>
                          <a:rPr lang="en-GB" i="1" dirty="0" smtClean="0">
                            <a:latin typeface="Cambria Math" panose="02040503050406030204" pitchFamily="18" charset="0"/>
                          </a:rPr>
                          <m:t>2</m:t>
                        </m:r>
                      </m:den>
                    </m:f>
                  </m:oMath>
                </a14:m>
                <a:r>
                  <a:rPr lang="en-GB" dirty="0"/>
                  <a:t>.</a:t>
                </a:r>
                <a:br>
                  <a:rPr lang="en-GB" dirty="0"/>
                </a:br>
                <a:r>
                  <a:rPr lang="en-GB" dirty="0"/>
                  <a:t>It is therefore adjusted to the kernel size </a:t>
                </a:r>
                <a14:m>
                  <m:oMath xmlns:m="http://schemas.openxmlformats.org/officeDocument/2006/math">
                    <m:r>
                      <a:rPr lang="en-GB" i="1" dirty="0" smtClean="0">
                        <a:latin typeface="Cambria Math" panose="02040503050406030204" pitchFamily="18" charset="0"/>
                      </a:rPr>
                      <m:t>𝑘</m:t>
                    </m:r>
                  </m:oMath>
                </a14:m>
                <a:r>
                  <a:rPr lang="en-GB" dirty="0"/>
                  <a:t>.</a:t>
                </a:r>
              </a:p>
              <a:p>
                <a:pPr marL="0" indent="0">
                  <a:buNone/>
                </a:pPr>
                <a:r>
                  <a:rPr lang="en-GB" dirty="0"/>
                  <a:t>If we are not interested in </a:t>
                </a:r>
                <a14:m>
                  <m:oMath xmlns:m="http://schemas.openxmlformats.org/officeDocument/2006/math">
                    <m:r>
                      <a:rPr lang="en-GB" i="1" dirty="0" smtClean="0">
                        <a:latin typeface="Cambria Math" panose="02040503050406030204" pitchFamily="18" charset="0"/>
                      </a:rPr>
                      <m:t>𝑌</m:t>
                    </m:r>
                  </m:oMath>
                </a14:m>
                <a:r>
                  <a:rPr lang="en-GB" dirty="0"/>
                  <a:t> having the same size as </a:t>
                </a:r>
                <a14:m>
                  <m:oMath xmlns:m="http://schemas.openxmlformats.org/officeDocument/2006/math">
                    <m:r>
                      <a:rPr lang="en-GB" i="1" dirty="0" smtClean="0">
                        <a:latin typeface="Cambria Math" panose="02040503050406030204" pitchFamily="18" charset="0"/>
                      </a:rPr>
                      <m:t>𝑋</m:t>
                    </m:r>
                  </m:oMath>
                </a14:m>
                <a:r>
                  <a:rPr lang="en-GB" dirty="0"/>
                  <a:t>, we are free to use any padding size.</a:t>
                </a:r>
              </a:p>
              <a:p>
                <a:pPr marL="0" indent="0">
                  <a:buNone/>
                </a:pPr>
                <a:endParaRPr lang="en-GB" dirty="0"/>
              </a:p>
              <a:p>
                <a:pPr marL="0" indent="0">
                  <a:buNone/>
                </a:pPr>
                <a:endParaRPr lang="en-SG" dirty="0"/>
              </a:p>
              <a:p>
                <a:endParaRPr lang="en-SG" dirty="0"/>
              </a:p>
            </p:txBody>
          </p:sp>
        </mc:Choice>
        <mc:Fallback>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2224836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2C13E-BBE6-06FE-60A9-F9A31DA263B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4B8663-0A2B-1CFA-FAE2-DCD3C0ADD837}"/>
                  </a:ext>
                </a:extLst>
              </p:cNvPr>
              <p:cNvSpPr>
                <a:spLocks noGrp="1"/>
              </p:cNvSpPr>
              <p:nvPr>
                <p:ph idx="1"/>
              </p:nvPr>
            </p:nvSpPr>
            <p:spPr/>
            <p:txBody>
              <a:bodyPr>
                <a:normAutofit/>
              </a:bodyPr>
              <a:lstStyle/>
              <a:p>
                <a:pPr marL="0" indent="0">
                  <a:buNone/>
                </a:pPr>
                <a:r>
                  <a:rPr lang="en-GB" b="1" dirty="0"/>
                  <a:t>Interpolation padding:</a:t>
                </a:r>
                <a:r>
                  <a:rPr lang="en-GB" dirty="0"/>
                  <a:t> instead of zeros, added pixels have the value of the closest pixel. Can also “zoom in” the original image and resize it to the expected number of pixels we want for image </a:t>
                </a:r>
                <a14:m>
                  <m:oMath xmlns:m="http://schemas.openxmlformats.org/officeDocument/2006/math">
                    <m:r>
                      <a:rPr lang="en-GB" i="1" dirty="0" smtClean="0">
                        <a:latin typeface="Cambria Math" panose="02040503050406030204" pitchFamily="18" charset="0"/>
                      </a:rPr>
                      <m:t>𝑋</m:t>
                    </m:r>
                  </m:oMath>
                </a14:m>
                <a:r>
                  <a:rPr lang="en-GB" dirty="0"/>
                  <a:t> after padding.</a:t>
                </a:r>
                <a:endParaRPr lang="en-SG" dirty="0"/>
              </a:p>
            </p:txBody>
          </p:sp>
        </mc:Choice>
        <mc:Fallback xmlns="">
          <p:sp>
            <p:nvSpPr>
              <p:cNvPr id="3" name="Content Placeholder 2">
                <a:extLst>
                  <a:ext uri="{FF2B5EF4-FFF2-40B4-BE49-F238E27FC236}">
                    <a16:creationId xmlns:a16="http://schemas.microsoft.com/office/drawing/2014/main" id="{3C4B8663-0A2B-1CFA-FAE2-DCD3C0ADD837}"/>
                  </a:ext>
                </a:extLst>
              </p:cNvPr>
              <p:cNvSpPr>
                <a:spLocks noGrp="1" noRot="1" noChangeAspect="1" noMove="1" noResize="1" noEditPoints="1" noAdjustHandles="1" noChangeArrowheads="1" noChangeShapeType="1" noTextEdit="1"/>
              </p:cNvSpPr>
              <p:nvPr>
                <p:ph idx="1"/>
              </p:nvPr>
            </p:nvSpPr>
            <p:spPr>
              <a:blipFill>
                <a:blip r:embed="rId2"/>
                <a:stretch>
                  <a:fillRect l="-1217" t="-2241" r="-522"/>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3A3EBCD4-A24F-2308-46CE-423854A8A069}"/>
              </a:ext>
            </a:extLst>
          </p:cNvPr>
          <p:cNvGraphicFramePr>
            <a:graphicFrameLocks noGrp="1"/>
          </p:cNvGraphicFramePr>
          <p:nvPr>
            <p:extLst>
              <p:ext uri="{D42A27DB-BD31-4B8C-83A1-F6EECF244321}">
                <p14:modId xmlns:p14="http://schemas.microsoft.com/office/powerpoint/2010/main" val="1170806879"/>
              </p:ext>
            </p:extLst>
          </p:nvPr>
        </p:nvGraphicFramePr>
        <p:xfrm>
          <a:off x="9099060" y="3789544"/>
          <a:ext cx="1800000" cy="182880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700703413"/>
                    </a:ext>
                  </a:extLst>
                </a:gridCol>
                <a:gridCol w="360000">
                  <a:extLst>
                    <a:ext uri="{9D8B030D-6E8A-4147-A177-3AD203B41FA5}">
                      <a16:colId xmlns:a16="http://schemas.microsoft.com/office/drawing/2014/main" val="1188093310"/>
                    </a:ext>
                  </a:extLst>
                </a:gridCol>
                <a:gridCol w="360000">
                  <a:extLst>
                    <a:ext uri="{9D8B030D-6E8A-4147-A177-3AD203B41FA5}">
                      <a16:colId xmlns:a16="http://schemas.microsoft.com/office/drawing/2014/main" val="4191100445"/>
                    </a:ext>
                  </a:extLst>
                </a:gridCol>
                <a:gridCol w="360000">
                  <a:extLst>
                    <a:ext uri="{9D8B030D-6E8A-4147-A177-3AD203B41FA5}">
                      <a16:colId xmlns:a16="http://schemas.microsoft.com/office/drawing/2014/main" val="3874915201"/>
                    </a:ext>
                  </a:extLst>
                </a:gridCol>
                <a:gridCol w="360000">
                  <a:extLst>
                    <a:ext uri="{9D8B030D-6E8A-4147-A177-3AD203B41FA5}">
                      <a16:colId xmlns:a16="http://schemas.microsoft.com/office/drawing/2014/main" val="3356821557"/>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50979181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7779631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57887987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696099757"/>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9685490"/>
                  </a:ext>
                </a:extLst>
              </a:tr>
            </a:tbl>
          </a:graphicData>
        </a:graphic>
      </p:graphicFrame>
      <p:graphicFrame>
        <p:nvGraphicFramePr>
          <p:cNvPr id="8" name="Table 7">
            <a:extLst>
              <a:ext uri="{FF2B5EF4-FFF2-40B4-BE49-F238E27FC236}">
                <a16:creationId xmlns:a16="http://schemas.microsoft.com/office/drawing/2014/main" id="{766F728B-F5F8-D11C-E8C5-C65B03DA2190}"/>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609753-A9D7-2520-3DF5-5F85E65F89D4}"/>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9" name="TextBox 8">
                <a:extLst>
                  <a:ext uri="{FF2B5EF4-FFF2-40B4-BE49-F238E27FC236}">
                    <a16:creationId xmlns:a16="http://schemas.microsoft.com/office/drawing/2014/main" id="{CA609753-A9D7-2520-3DF5-5F85E65F89D4}"/>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A962805-A1FE-6007-D028-3B0DC4BE5B0D}"/>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10" name="TextBox 9">
                <a:extLst>
                  <a:ext uri="{FF2B5EF4-FFF2-40B4-BE49-F238E27FC236}">
                    <a16:creationId xmlns:a16="http://schemas.microsoft.com/office/drawing/2014/main" id="{9A962805-A1FE-6007-D028-3B0DC4BE5B0D}"/>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C0F4E6-13CC-E514-D0A6-37D3D2599388}"/>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1" name="TextBox 10">
                <a:extLst>
                  <a:ext uri="{FF2B5EF4-FFF2-40B4-BE49-F238E27FC236}">
                    <a16:creationId xmlns:a16="http://schemas.microsoft.com/office/drawing/2014/main" id="{4AC0F4E6-13CC-E514-D0A6-37D3D2599388}"/>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2" name="Table 12">
            <a:extLst>
              <a:ext uri="{FF2B5EF4-FFF2-40B4-BE49-F238E27FC236}">
                <a16:creationId xmlns:a16="http://schemas.microsoft.com/office/drawing/2014/main" id="{03612730-FD90-CF9B-428A-61DE5F6AD82D}"/>
              </a:ext>
            </a:extLst>
          </p:cNvPr>
          <p:cNvGraphicFramePr>
            <a:graphicFrameLocks noGrp="1"/>
          </p:cNvGraphicFramePr>
          <p:nvPr>
            <p:extLst>
              <p:ext uri="{D42A27DB-BD31-4B8C-83A1-F6EECF244321}">
                <p14:modId xmlns:p14="http://schemas.microsoft.com/office/powerpoint/2010/main" val="882259528"/>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75EE7C9-3829-0CE2-6D25-E44D269AC5FE}"/>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3" name="TextBox 12">
                <a:extLst>
                  <a:ext uri="{FF2B5EF4-FFF2-40B4-BE49-F238E27FC236}">
                    <a16:creationId xmlns:a16="http://schemas.microsoft.com/office/drawing/2014/main" id="{575EE7C9-3829-0CE2-6D25-E44D269AC5FE}"/>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4" name="Straight Arrow Connector 13">
            <a:extLst>
              <a:ext uri="{FF2B5EF4-FFF2-40B4-BE49-F238E27FC236}">
                <a16:creationId xmlns:a16="http://schemas.microsoft.com/office/drawing/2014/main" id="{62D9AD87-2CE5-295E-628E-C4A6025D1704}"/>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187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3A70-6341-4961-B3B0-EB9DFF81044A}"/>
              </a:ext>
            </a:extLst>
          </p:cNvPr>
          <p:cNvSpPr>
            <a:spLocks noGrp="1"/>
          </p:cNvSpPr>
          <p:nvPr>
            <p:ph type="title"/>
          </p:nvPr>
        </p:nvSpPr>
        <p:spPr/>
        <p:txBody>
          <a:bodyPr/>
          <a:lstStyle/>
          <a:p>
            <a:r>
              <a:rPr lang="en-GB" dirty="0"/>
              <a:t>Adding some padding</a:t>
            </a:r>
            <a:endParaRPr lang="en-SG" dirty="0"/>
          </a:p>
        </p:txBody>
      </p:sp>
      <p:sp>
        <p:nvSpPr>
          <p:cNvPr id="6" name="Content Placeholder 5">
            <a:extLst>
              <a:ext uri="{FF2B5EF4-FFF2-40B4-BE49-F238E27FC236}">
                <a16:creationId xmlns:a16="http://schemas.microsoft.com/office/drawing/2014/main" id="{7467E9C2-B097-F5B9-97EE-A6F2BD179B1D}"/>
              </a:ext>
            </a:extLst>
          </p:cNvPr>
          <p:cNvSpPr>
            <a:spLocks noGrp="1"/>
          </p:cNvSpPr>
          <p:nvPr>
            <p:ph sz="half" idx="1"/>
          </p:nvPr>
        </p:nvSpPr>
        <p:spPr>
          <a:xfrm>
            <a:off x="838200" y="1825625"/>
            <a:ext cx="3416559" cy="4351338"/>
          </a:xfrm>
        </p:spPr>
        <p:txBody>
          <a:bodyPr/>
          <a:lstStyle/>
          <a:p>
            <a:pPr marL="0" indent="0">
              <a:buNone/>
            </a:pPr>
            <a:r>
              <a:rPr lang="en-GB" dirty="0"/>
              <a:t>Padding is simply implemented using the </a:t>
            </a:r>
            <a:r>
              <a:rPr lang="en-GB" b="1" dirty="0"/>
              <a:t>pad()</a:t>
            </a:r>
            <a:r>
              <a:rPr lang="en-GB" dirty="0"/>
              <a:t> function.</a:t>
            </a:r>
          </a:p>
          <a:p>
            <a:pPr marL="0" indent="0">
              <a:buNone/>
            </a:pPr>
            <a:r>
              <a:rPr lang="en-GB" dirty="0"/>
              <a:t>It adds a layer of zeroes to the matrix image, of size </a:t>
            </a:r>
            <a:r>
              <a:rPr lang="en-GB" i="1" dirty="0"/>
              <a:t>padding</a:t>
            </a:r>
            <a:r>
              <a:rPr lang="en-GB" dirty="0"/>
              <a:t> on top, bottom, right and left side of the image matrix.</a:t>
            </a:r>
            <a:endParaRPr lang="en-SG" dirty="0"/>
          </a:p>
        </p:txBody>
      </p:sp>
      <p:pic>
        <p:nvPicPr>
          <p:cNvPr id="5" name="Picture 4">
            <a:extLst>
              <a:ext uri="{FF2B5EF4-FFF2-40B4-BE49-F238E27FC236}">
                <a16:creationId xmlns:a16="http://schemas.microsoft.com/office/drawing/2014/main" id="{DF091DF8-6090-AD55-9331-9BA5245994EC}"/>
              </a:ext>
            </a:extLst>
          </p:cNvPr>
          <p:cNvPicPr>
            <a:picLocks noChangeAspect="1"/>
          </p:cNvPicPr>
          <p:nvPr/>
        </p:nvPicPr>
        <p:blipFill>
          <a:blip r:embed="rId2"/>
          <a:stretch>
            <a:fillRect/>
          </a:stretch>
        </p:blipFill>
        <p:spPr>
          <a:xfrm>
            <a:off x="4767438" y="1820459"/>
            <a:ext cx="7249537" cy="4115374"/>
          </a:xfrm>
          <a:prstGeom prst="rect">
            <a:avLst/>
          </a:prstGeom>
        </p:spPr>
      </p:pic>
      <p:sp>
        <p:nvSpPr>
          <p:cNvPr id="8" name="Rectangle 7">
            <a:extLst>
              <a:ext uri="{FF2B5EF4-FFF2-40B4-BE49-F238E27FC236}">
                <a16:creationId xmlns:a16="http://schemas.microsoft.com/office/drawing/2014/main" id="{D3B8CDB3-F945-E770-8D74-B1FCD3CD36DB}"/>
              </a:ext>
            </a:extLst>
          </p:cNvPr>
          <p:cNvSpPr/>
          <p:nvPr/>
        </p:nvSpPr>
        <p:spPr>
          <a:xfrm>
            <a:off x="4861249" y="3429000"/>
            <a:ext cx="7155726" cy="58316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3" name="Table 12">
            <a:extLst>
              <a:ext uri="{FF2B5EF4-FFF2-40B4-BE49-F238E27FC236}">
                <a16:creationId xmlns:a16="http://schemas.microsoft.com/office/drawing/2014/main" id="{55CDD810-EBEE-F0AD-386E-9457A476E21A}"/>
              </a:ext>
            </a:extLst>
          </p:cNvPr>
          <p:cNvGraphicFramePr>
            <a:graphicFrameLocks noGrp="1"/>
          </p:cNvGraphicFramePr>
          <p:nvPr>
            <p:extLst>
              <p:ext uri="{D42A27DB-BD31-4B8C-83A1-F6EECF244321}">
                <p14:modId xmlns:p14="http://schemas.microsoft.com/office/powerpoint/2010/main" val="4164399219"/>
              </p:ext>
            </p:extLst>
          </p:nvPr>
        </p:nvGraphicFramePr>
        <p:xfrm>
          <a:off x="10450452" y="1451435"/>
          <a:ext cx="1240155" cy="1275120"/>
        </p:xfrm>
        <a:graphic>
          <a:graphicData uri="http://schemas.openxmlformats.org/drawingml/2006/table">
            <a:tbl>
              <a:tblPr firstRow="1" bandRow="1">
                <a:tableStyleId>{5C22544A-7EE6-4342-B048-85BDC9FD1C3A}</a:tableStyleId>
              </a:tblPr>
              <a:tblGrid>
                <a:gridCol w="177165">
                  <a:extLst>
                    <a:ext uri="{9D8B030D-6E8A-4147-A177-3AD203B41FA5}">
                      <a16:colId xmlns:a16="http://schemas.microsoft.com/office/drawing/2014/main" val="2822408721"/>
                    </a:ext>
                  </a:extLst>
                </a:gridCol>
                <a:gridCol w="177165">
                  <a:extLst>
                    <a:ext uri="{9D8B030D-6E8A-4147-A177-3AD203B41FA5}">
                      <a16:colId xmlns:a16="http://schemas.microsoft.com/office/drawing/2014/main" val="7696452"/>
                    </a:ext>
                  </a:extLst>
                </a:gridCol>
                <a:gridCol w="177165">
                  <a:extLst>
                    <a:ext uri="{9D8B030D-6E8A-4147-A177-3AD203B41FA5}">
                      <a16:colId xmlns:a16="http://schemas.microsoft.com/office/drawing/2014/main" val="1898891438"/>
                    </a:ext>
                  </a:extLst>
                </a:gridCol>
                <a:gridCol w="177165">
                  <a:extLst>
                    <a:ext uri="{9D8B030D-6E8A-4147-A177-3AD203B41FA5}">
                      <a16:colId xmlns:a16="http://schemas.microsoft.com/office/drawing/2014/main" val="2401033360"/>
                    </a:ext>
                  </a:extLst>
                </a:gridCol>
                <a:gridCol w="177165">
                  <a:extLst>
                    <a:ext uri="{9D8B030D-6E8A-4147-A177-3AD203B41FA5}">
                      <a16:colId xmlns:a16="http://schemas.microsoft.com/office/drawing/2014/main" val="2199237322"/>
                    </a:ext>
                  </a:extLst>
                </a:gridCol>
                <a:gridCol w="177165">
                  <a:extLst>
                    <a:ext uri="{9D8B030D-6E8A-4147-A177-3AD203B41FA5}">
                      <a16:colId xmlns:a16="http://schemas.microsoft.com/office/drawing/2014/main" val="1800328485"/>
                    </a:ext>
                  </a:extLst>
                </a:gridCol>
                <a:gridCol w="177165">
                  <a:extLst>
                    <a:ext uri="{9D8B030D-6E8A-4147-A177-3AD203B41FA5}">
                      <a16:colId xmlns:a16="http://schemas.microsoft.com/office/drawing/2014/main" val="3830588725"/>
                    </a:ext>
                  </a:extLst>
                </a:gridCol>
              </a:tblGrid>
              <a:tr h="180000">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386900393"/>
                  </a:ext>
                </a:extLst>
              </a:tr>
              <a:tr h="180000">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288744272"/>
                  </a:ext>
                </a:extLst>
              </a:tr>
              <a:tr h="180000">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860802916"/>
                  </a:ext>
                </a:extLst>
              </a:tr>
              <a:tr h="180000">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775767866"/>
                  </a:ext>
                </a:extLst>
              </a:tr>
              <a:tr h="180000">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092754649"/>
                  </a:ext>
                </a:extLst>
              </a:tr>
              <a:tr h="180000">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578972192"/>
                  </a:ext>
                </a:extLst>
              </a:tr>
              <a:tr h="180000">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en-GB" sz="900" b="1" dirty="0">
                          <a:solidFill>
                            <a:schemeClr val="bg1"/>
                          </a:solidFill>
                        </a:rPr>
                        <a:t>0</a:t>
                      </a:r>
                      <a:endParaRPr lang="en-SG" sz="900" b="1" dirty="0">
                        <a:solidFill>
                          <a:schemeClr val="bg1"/>
                        </a:solidFill>
                      </a:endParaRPr>
                    </a:p>
                  </a:txBody>
                  <a:tcPr marL="45000" marR="45000" marT="22500" marB="22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467325683"/>
                  </a:ext>
                </a:extLst>
              </a:tr>
            </a:tbl>
          </a:graphicData>
        </a:graphic>
      </p:graphicFrame>
    </p:spTree>
    <p:extLst>
      <p:ext uri="{BB962C8B-B14F-4D97-AF65-F5344CB8AC3E}">
        <p14:creationId xmlns:p14="http://schemas.microsoft.com/office/powerpoint/2010/main" val="33229603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3A70-6341-4961-B3B0-EB9DFF81044A}"/>
              </a:ext>
            </a:extLst>
          </p:cNvPr>
          <p:cNvSpPr>
            <a:spLocks noGrp="1"/>
          </p:cNvSpPr>
          <p:nvPr>
            <p:ph type="title"/>
          </p:nvPr>
        </p:nvSpPr>
        <p:spPr/>
        <p:txBody>
          <a:bodyPr/>
          <a:lstStyle/>
          <a:p>
            <a:r>
              <a:rPr lang="en-GB" dirty="0"/>
              <a:t>Adding some padding</a:t>
            </a:r>
            <a:endParaRPr lang="en-SG" dirty="0"/>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7467E9C2-B097-F5B9-97EE-A6F2BD179B1D}"/>
                  </a:ext>
                </a:extLst>
              </p:cNvPr>
              <p:cNvSpPr>
                <a:spLocks noGrp="1"/>
              </p:cNvSpPr>
              <p:nvPr>
                <p:ph sz="half" idx="1"/>
              </p:nvPr>
            </p:nvSpPr>
            <p:spPr>
              <a:xfrm>
                <a:off x="838200" y="1825624"/>
                <a:ext cx="3960446" cy="5032375"/>
              </a:xfrm>
            </p:spPr>
            <p:txBody>
              <a:bodyPr>
                <a:normAutofit/>
              </a:bodyPr>
              <a:lstStyle/>
              <a:p>
                <a:r>
                  <a:rPr lang="en-GB" dirty="0"/>
                  <a:t>When using no padding, the resulting image is downsized.</a:t>
                </a:r>
              </a:p>
              <a:p>
                <a:r>
                  <a:rPr lang="en-GB" dirty="0"/>
                  <a:t>When using </a:t>
                </a:r>
                <a:r>
                  <a:rPr lang="en-GB" b="1" dirty="0"/>
                  <a:t>same</a:t>
                </a:r>
                <a:r>
                  <a:rPr lang="en-GB" dirty="0"/>
                  <a:t> </a:t>
                </a:r>
                <a:r>
                  <a:rPr lang="en-GB" b="1" dirty="0"/>
                  <a:t>padding</a:t>
                </a:r>
                <a:r>
                  <a:rPr lang="en-GB" dirty="0"/>
                  <a:t>, i.e.</a:t>
                </a:r>
              </a:p>
              <a:p>
                <a:pPr marL="0" indent="0">
                  <a:buNone/>
                </a:pPr>
                <a:r>
                  <a:rPr lang="en-GB" dirty="0"/>
                  <a:t>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𝑘</m:t>
                        </m:r>
                        <m:r>
                          <a:rPr lang="en-GB" i="1" dirty="0" smtClean="0">
                            <a:latin typeface="Cambria Math" panose="02040503050406030204" pitchFamily="18" charset="0"/>
                          </a:rPr>
                          <m:t>−1</m:t>
                        </m:r>
                      </m:num>
                      <m:den>
                        <m:r>
                          <a:rPr lang="en-GB" i="1" dirty="0" smtClean="0">
                            <a:latin typeface="Cambria Math" panose="02040503050406030204" pitchFamily="18" charset="0"/>
                          </a:rPr>
                          <m:t>2</m:t>
                        </m:r>
                      </m:den>
                    </m:f>
                    <m:r>
                      <a:rPr lang="en-GB" b="0" i="0"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5−1</m:t>
                        </m:r>
                      </m:num>
                      <m:den>
                        <m:r>
                          <a:rPr lang="en-GB" b="0" i="0" dirty="0" smtClean="0">
                            <a:latin typeface="Cambria Math" panose="02040503050406030204" pitchFamily="18" charset="0"/>
                          </a:rPr>
                          <m:t>2</m:t>
                        </m:r>
                      </m:den>
                    </m:f>
                    <m:r>
                      <a:rPr lang="en-GB" b="0" i="0" dirty="0" smtClean="0">
                        <a:latin typeface="Cambria Math" panose="02040503050406030204" pitchFamily="18" charset="0"/>
                      </a:rPr>
                      <m:t>=2</m:t>
                    </m:r>
                  </m:oMath>
                </a14:m>
                <a:r>
                  <a:rPr lang="en-SG" dirty="0"/>
                  <a:t>,</a:t>
                </a:r>
              </a:p>
              <a:p>
                <a:pPr marL="0" indent="0">
                  <a:buNone/>
                </a:pPr>
                <a:r>
                  <a:rPr lang="en-SG" b="1" dirty="0"/>
                  <a:t>the resulting image has the same size as the original one.</a:t>
                </a:r>
              </a:p>
            </p:txBody>
          </p:sp>
        </mc:Choice>
        <mc:Fallback>
          <p:sp>
            <p:nvSpPr>
              <p:cNvPr id="6" name="Content Placeholder 5">
                <a:extLst>
                  <a:ext uri="{FF2B5EF4-FFF2-40B4-BE49-F238E27FC236}">
                    <a16:creationId xmlns:a16="http://schemas.microsoft.com/office/drawing/2014/main" id="{7467E9C2-B097-F5B9-97EE-A6F2BD179B1D}"/>
                  </a:ext>
                </a:extLst>
              </p:cNvPr>
              <p:cNvSpPr>
                <a:spLocks noGrp="1" noRot="1" noChangeAspect="1" noMove="1" noResize="1" noEditPoints="1" noAdjustHandles="1" noChangeArrowheads="1" noChangeShapeType="1" noTextEdit="1"/>
              </p:cNvSpPr>
              <p:nvPr>
                <p:ph sz="half" idx="1"/>
              </p:nvPr>
            </p:nvSpPr>
            <p:spPr>
              <a:xfrm>
                <a:off x="838200" y="1825624"/>
                <a:ext cx="3960446" cy="5032375"/>
              </a:xfrm>
              <a:blipFill>
                <a:blip r:embed="rId2"/>
                <a:stretch>
                  <a:fillRect l="-3236" t="-1937" r="-4160"/>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2D7E8E8D-2644-EC1F-849A-C9D7FFB75E85}"/>
              </a:ext>
            </a:extLst>
          </p:cNvPr>
          <p:cNvPicPr>
            <a:picLocks noChangeAspect="1"/>
          </p:cNvPicPr>
          <p:nvPr/>
        </p:nvPicPr>
        <p:blipFill>
          <a:blip r:embed="rId3"/>
          <a:stretch>
            <a:fillRect/>
          </a:stretch>
        </p:blipFill>
        <p:spPr>
          <a:xfrm>
            <a:off x="5479180" y="1530220"/>
            <a:ext cx="6712819" cy="5327780"/>
          </a:xfrm>
          <a:prstGeom prst="rect">
            <a:avLst/>
          </a:prstGeom>
        </p:spPr>
      </p:pic>
    </p:spTree>
    <p:extLst>
      <p:ext uri="{BB962C8B-B14F-4D97-AF65-F5344CB8AC3E}">
        <p14:creationId xmlns:p14="http://schemas.microsoft.com/office/powerpoint/2010/main" val="12256597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2378FA-2B31-93D8-0B74-E4CFBE58773B}"/>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stride</a:t>
                </a:r>
                <a:r>
                  <a:rPr lang="en-GB" b="1" dirty="0"/>
                  <a:t> in convolution):</a:t>
                </a:r>
              </a:p>
              <a:p>
                <a:pPr marL="0" indent="0">
                  <a:buNone/>
                </a:pPr>
                <a:r>
                  <a:rPr lang="en-GB" dirty="0"/>
                  <a:t>The purpose of </a:t>
                </a:r>
                <a:r>
                  <a:rPr lang="en-GB" b="1" dirty="0"/>
                  <a:t>stride</a:t>
                </a:r>
                <a:r>
                  <a:rPr lang="en-GB" dirty="0"/>
                  <a:t> in convolution is to </a:t>
                </a:r>
                <a:r>
                  <a:rPr lang="en-GB" b="1" dirty="0"/>
                  <a:t>control the movement or step size of the convolution filter as it slides over the input image</a:t>
                </a:r>
                <a:r>
                  <a:rPr lang="en-GB" dirty="0"/>
                  <a:t>.</a:t>
                </a:r>
              </a:p>
              <a:p>
                <a:pPr marL="0" indent="0">
                  <a:buNone/>
                </a:pPr>
                <a:r>
                  <a:rPr lang="en-GB" dirty="0"/>
                  <a:t>A larger stride results in a smaller output feature map, while a smaller stride results in a larger output feature map.</a:t>
                </a:r>
              </a:p>
              <a:p>
                <a:pPr marL="0" indent="0">
                  <a:buNone/>
                </a:pPr>
                <a:r>
                  <a:rPr lang="en-GB" dirty="0"/>
                  <a:t>Stride can also be used to reduce the spatial dimensions of the feature map, which can help to reduce the number of parameters and computation in the network.</a:t>
                </a:r>
              </a:p>
              <a:p>
                <a:pPr marL="0" indent="0">
                  <a:buNone/>
                </a:pPr>
                <a:r>
                  <a:rPr lang="en-GB" b="1" dirty="0"/>
                  <a:t>Note: </a:t>
                </a:r>
                <a:r>
                  <a:rPr lang="en-GB" dirty="0"/>
                  <a:t>Using a stride with a size </a:t>
                </a:r>
                <a14:m>
                  <m:oMath xmlns:m="http://schemas.openxmlformats.org/officeDocument/2006/math">
                    <m:r>
                      <a:rPr lang="en-GB" i="1" dirty="0" smtClean="0">
                        <a:latin typeface="Cambria Math" panose="02040503050406030204" pitchFamily="18" charset="0"/>
                      </a:rPr>
                      <m:t>𝑠</m:t>
                    </m:r>
                  </m:oMath>
                </a14:m>
                <a:r>
                  <a:rPr lang="en-GB" dirty="0"/>
                  <a:t> that is not 1, will drastically reduce the size of the output image, so beware!</a:t>
                </a:r>
                <a:endParaRPr lang="en-SG" dirty="0"/>
              </a:p>
            </p:txBody>
          </p:sp>
        </mc:Choice>
        <mc:Fallback>
          <p:sp>
            <p:nvSpPr>
              <p:cNvPr id="3" name="Content Placeholder 2">
                <a:extLst>
                  <a:ext uri="{FF2B5EF4-FFF2-40B4-BE49-F238E27FC236}">
                    <a16:creationId xmlns:a16="http://schemas.microsoft.com/office/drawing/2014/main" id="{922378FA-2B31-93D8-0B74-E4CFBE58773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90"/>
                </a:stretch>
              </a:blipFill>
            </p:spPr>
            <p:txBody>
              <a:bodyPr/>
              <a:lstStyle/>
              <a:p>
                <a:r>
                  <a:rPr lang="en-SG">
                    <a:noFill/>
                  </a:rPr>
                  <a:t> </a:t>
                </a:r>
              </a:p>
            </p:txBody>
          </p:sp>
        </mc:Fallback>
      </mc:AlternateContent>
    </p:spTree>
    <p:extLst>
      <p:ext uri="{BB962C8B-B14F-4D97-AF65-F5344CB8AC3E}">
        <p14:creationId xmlns:p14="http://schemas.microsoft.com/office/powerpoint/2010/main" val="1187613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mc:AlternateContent xmlns:mc="http://schemas.openxmlformats.org/markup-compatibility/2006">
        <mc:Choice xmlns:a14="http://schemas.microsoft.com/office/drawing/2010/main" Requires="a14">
          <p:sp>
            <p:nvSpPr>
              <p:cNvPr id="15" name="Content Placeholder 14">
                <a:extLst>
                  <a:ext uri="{FF2B5EF4-FFF2-40B4-BE49-F238E27FC236}">
                    <a16:creationId xmlns:a16="http://schemas.microsoft.com/office/drawing/2014/main" id="{4AEDCABB-CD97-5965-08EF-FF9C4896A51E}"/>
                  </a:ext>
                </a:extLst>
              </p:cNvPr>
              <p:cNvSpPr>
                <a:spLocks noGrp="1"/>
              </p:cNvSpPr>
              <p:nvPr>
                <p:ph idx="1"/>
              </p:nvPr>
            </p:nvSpPr>
            <p:spPr/>
            <p:txBody>
              <a:bodyPr/>
              <a:lstStyle/>
              <a:p>
                <a:pPr marL="0" indent="0">
                  <a:buNone/>
                </a:pPr>
                <a:r>
                  <a:rPr lang="en-GB" dirty="0"/>
                  <a:t>Below, we demonstrate </a:t>
                </a:r>
                <a:r>
                  <a:rPr lang="en-GB" b="1" dirty="0"/>
                  <a:t>what a stride of size </a:t>
                </a:r>
                <a14:m>
                  <m:oMath xmlns:m="http://schemas.openxmlformats.org/officeDocument/2006/math">
                    <m:r>
                      <a:rPr lang="en-GB" b="1" i="1" dirty="0">
                        <a:latin typeface="Cambria Math" panose="02040503050406030204" pitchFamily="18" charset="0"/>
                      </a:rPr>
                      <m:t>𝒔</m:t>
                    </m:r>
                    <m:r>
                      <a:rPr lang="en-GB" b="1" i="1" dirty="0">
                        <a:latin typeface="Cambria Math" panose="02040503050406030204" pitchFamily="18" charset="0"/>
                      </a:rPr>
                      <m:t> = </m:t>
                    </m:r>
                    <m:r>
                      <a:rPr lang="en-GB" b="1" i="1" dirty="0">
                        <a:latin typeface="Cambria Math" panose="02040503050406030204" pitchFamily="18" charset="0"/>
                      </a:rPr>
                      <m:t>𝟐</m:t>
                    </m:r>
                    <m:r>
                      <a:rPr lang="en-GB" b="1" i="1" dirty="0">
                        <a:latin typeface="Cambria Math" panose="02040503050406030204" pitchFamily="18" charset="0"/>
                      </a:rPr>
                      <m:t> </m:t>
                    </m:r>
                  </m:oMath>
                </a14:m>
                <a:r>
                  <a:rPr lang="en-GB" b="1" dirty="0"/>
                  <a:t>does </a:t>
                </a:r>
                <a:r>
                  <a:rPr lang="en-GB" dirty="0"/>
                  <a:t>(no padding).</a:t>
                </a:r>
              </a:p>
              <a:p>
                <a:pPr marL="0" indent="0">
                  <a:buNone/>
                </a:pPr>
                <a:r>
                  <a:rPr lang="en-GB" dirty="0"/>
                  <a:t>First, use the convolution as before, next elements t</a:t>
                </a:r>
                <a:r>
                  <a:rPr lang="en-SG" dirty="0"/>
                  <a:t>o be used are “two steps” away from the first position, and so on.</a:t>
                </a:r>
                <a:endParaRPr lang="en-GB" dirty="0"/>
              </a:p>
            </p:txBody>
          </p:sp>
        </mc:Choice>
        <mc:Fallback>
          <p:sp>
            <p:nvSpPr>
              <p:cNvPr id="15" name="Content Placeholder 14">
                <a:extLst>
                  <a:ext uri="{FF2B5EF4-FFF2-40B4-BE49-F238E27FC236}">
                    <a16:creationId xmlns:a16="http://schemas.microsoft.com/office/drawing/2014/main" id="{4AEDCABB-CD97-5965-08EF-FF9C4896A51E}"/>
                  </a:ext>
                </a:extLst>
              </p:cNvPr>
              <p:cNvSpPr>
                <a:spLocks noGrp="1" noRot="1" noChangeAspect="1" noMove="1" noResize="1" noEditPoints="1" noAdjustHandles="1" noChangeArrowheads="1" noChangeShapeType="1" noTextEdit="1"/>
              </p:cNvSpPr>
              <p:nvPr>
                <p:ph idx="1"/>
              </p:nvPr>
            </p:nvSpPr>
            <p:spPr>
              <a:blipFill>
                <a:blip r:embed="rId2"/>
                <a:stretch>
                  <a:fillRect l="-1217" t="-2241" r="-754"/>
                </a:stretch>
              </a:blipFill>
            </p:spPr>
            <p:txBody>
              <a:bodyPr/>
              <a:lstStyle/>
              <a:p>
                <a:r>
                  <a:rPr lang="en-SG">
                    <a:noFill/>
                  </a:rPr>
                  <a:t> </a:t>
                </a:r>
              </a:p>
            </p:txBody>
          </p:sp>
        </mc:Fallback>
      </mc:AlternateContent>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5"/>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988892538"/>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6900393"/>
                  </a:ext>
                </a:extLst>
              </a:tr>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88744272"/>
                  </a:ext>
                </a:extLst>
              </a:tr>
              <a:tr h="360000">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6"/>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869EF30-F822-2DB5-9691-D0C26A749148}"/>
              </a:ext>
            </a:extLst>
          </p:cNvPr>
          <p:cNvGraphicFramePr>
            <a:graphicFrameLocks noGrp="1"/>
          </p:cNvGraphicFramePr>
          <p:nvPr>
            <p:extLst>
              <p:ext uri="{D42A27DB-BD31-4B8C-83A1-F6EECF244321}">
                <p14:modId xmlns:p14="http://schemas.microsoft.com/office/powerpoint/2010/main" val="1803524285"/>
              </p:ext>
            </p:extLst>
          </p:nvPr>
        </p:nvGraphicFramePr>
        <p:xfrm>
          <a:off x="9459060"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p:spTree>
    <p:extLst>
      <p:ext uri="{BB962C8B-B14F-4D97-AF65-F5344CB8AC3E}">
        <p14:creationId xmlns:p14="http://schemas.microsoft.com/office/powerpoint/2010/main" val="3704589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23"/>
            </a:pPr>
            <a:r>
              <a:rPr lang="en-GB" dirty="0"/>
              <a:t>What are the </a:t>
            </a:r>
            <a:r>
              <a:rPr lang="en-GB" b="1" dirty="0" err="1"/>
              <a:t>AlexNet</a:t>
            </a:r>
            <a:r>
              <a:rPr lang="en-GB" dirty="0"/>
              <a:t> and </a:t>
            </a:r>
            <a:r>
              <a:rPr lang="en-GB" b="1" dirty="0"/>
              <a:t>VGG</a:t>
            </a:r>
            <a:r>
              <a:rPr lang="en-GB" dirty="0"/>
              <a:t> </a:t>
            </a:r>
            <a:r>
              <a:rPr lang="en-GB" b="1" dirty="0"/>
              <a:t>models</a:t>
            </a:r>
            <a:r>
              <a:rPr lang="en-GB" dirty="0"/>
              <a:t>?</a:t>
            </a:r>
          </a:p>
          <a:p>
            <a:pPr marL="514350" indent="-514350">
              <a:buFont typeface="+mj-lt"/>
              <a:buAutoNum type="arabicPeriod" startAt="23"/>
            </a:pPr>
            <a:r>
              <a:rPr lang="en-GB" dirty="0"/>
              <a:t>What is a </a:t>
            </a:r>
            <a:r>
              <a:rPr lang="en-GB" b="1" dirty="0"/>
              <a:t>skip</a:t>
            </a:r>
            <a:r>
              <a:rPr lang="en-GB" dirty="0"/>
              <a:t> </a:t>
            </a:r>
            <a:r>
              <a:rPr lang="en-GB" b="1" dirty="0"/>
              <a:t>connection</a:t>
            </a:r>
            <a:r>
              <a:rPr lang="en-GB" dirty="0"/>
              <a:t>/</a:t>
            </a:r>
            <a:r>
              <a:rPr lang="en-GB" b="1" dirty="0"/>
              <a:t>residual</a:t>
            </a:r>
            <a:r>
              <a:rPr lang="en-GB" dirty="0"/>
              <a:t>? What is its effect on a Neural Network and </a:t>
            </a:r>
            <a:r>
              <a:rPr lang="en-GB" b="1" dirty="0"/>
              <a:t>how does it help with vanishing gradient problems</a:t>
            </a:r>
            <a:r>
              <a:rPr lang="en-GB" dirty="0"/>
              <a:t>?</a:t>
            </a:r>
          </a:p>
          <a:p>
            <a:pPr marL="514350" indent="-514350">
              <a:buFont typeface="+mj-lt"/>
              <a:buAutoNum type="arabicPeriod" startAt="23"/>
            </a:pPr>
            <a:r>
              <a:rPr lang="en-GB" dirty="0"/>
              <a:t>What are </a:t>
            </a:r>
            <a:r>
              <a:rPr lang="en-GB" b="1" dirty="0" err="1"/>
              <a:t>ResNet</a:t>
            </a:r>
            <a:r>
              <a:rPr lang="en-GB" dirty="0"/>
              <a:t> and </a:t>
            </a:r>
            <a:r>
              <a:rPr lang="en-GB" b="1" dirty="0" err="1"/>
              <a:t>DenseNet</a:t>
            </a:r>
            <a:r>
              <a:rPr lang="en-GB" dirty="0"/>
              <a:t> </a:t>
            </a:r>
            <a:r>
              <a:rPr lang="en-GB" b="1" dirty="0"/>
              <a:t>models</a:t>
            </a:r>
            <a:r>
              <a:rPr lang="en-GB" dirty="0"/>
              <a:t>?</a:t>
            </a:r>
          </a:p>
          <a:p>
            <a:pPr marL="514350" indent="-514350">
              <a:buFont typeface="+mj-lt"/>
              <a:buAutoNum type="arabicPeriod" startAt="23"/>
            </a:pPr>
            <a:r>
              <a:rPr lang="en-GB" dirty="0"/>
              <a:t>What is the </a:t>
            </a:r>
            <a:r>
              <a:rPr lang="en-GB" b="1" dirty="0"/>
              <a:t>Inception</a:t>
            </a:r>
            <a:r>
              <a:rPr lang="en-GB" dirty="0"/>
              <a:t> </a:t>
            </a:r>
            <a:r>
              <a:rPr lang="en-GB" b="1" dirty="0"/>
              <a:t>model</a:t>
            </a:r>
            <a:r>
              <a:rPr lang="en-GB" dirty="0"/>
              <a:t>?</a:t>
            </a:r>
          </a:p>
          <a:p>
            <a:pPr marL="514350" indent="-514350">
              <a:buFont typeface="+mj-lt"/>
              <a:buAutoNum type="arabicPeriod" startAt="23"/>
            </a:pPr>
            <a:r>
              <a:rPr lang="en-GB" dirty="0"/>
              <a:t>What is the </a:t>
            </a:r>
            <a:r>
              <a:rPr lang="en-GB" b="1" dirty="0" err="1"/>
              <a:t>EfficientNet</a:t>
            </a:r>
            <a:r>
              <a:rPr lang="en-GB" dirty="0"/>
              <a:t> </a:t>
            </a:r>
            <a:r>
              <a:rPr lang="en-GB" b="1" dirty="0"/>
              <a:t>model</a:t>
            </a:r>
            <a:r>
              <a:rPr lang="en-GB" dirty="0"/>
              <a:t>?</a:t>
            </a:r>
          </a:p>
          <a:p>
            <a:pPr marL="514350" indent="-514350">
              <a:buFont typeface="+mj-lt"/>
              <a:buAutoNum type="arabicPeriod" startAt="23"/>
            </a:pPr>
            <a:r>
              <a:rPr lang="en-GB" dirty="0"/>
              <a:t>What is </a:t>
            </a:r>
            <a:r>
              <a:rPr lang="en-GB" b="1" dirty="0"/>
              <a:t>transfer</a:t>
            </a:r>
            <a:r>
              <a:rPr lang="en-GB" dirty="0"/>
              <a:t> </a:t>
            </a:r>
            <a:r>
              <a:rPr lang="en-GB" b="1" dirty="0"/>
              <a:t>learning</a:t>
            </a:r>
            <a:r>
              <a:rPr lang="en-GB" dirty="0"/>
              <a:t> and its uses?</a:t>
            </a:r>
          </a:p>
          <a:p>
            <a:pPr marL="514350" indent="-514350">
              <a:buFont typeface="+mj-lt"/>
              <a:buAutoNum type="arabicPeriod" startAt="23"/>
            </a:pPr>
            <a:r>
              <a:rPr lang="en-GB" dirty="0"/>
              <a:t>How to </a:t>
            </a:r>
            <a:r>
              <a:rPr lang="en-GB" b="1" dirty="0"/>
              <a:t>freeze</a:t>
            </a:r>
            <a:r>
              <a:rPr lang="en-GB" dirty="0"/>
              <a:t> and </a:t>
            </a:r>
            <a:r>
              <a:rPr lang="en-GB" b="1" dirty="0"/>
              <a:t>fine-tune</a:t>
            </a:r>
            <a:r>
              <a:rPr lang="en-GB" dirty="0"/>
              <a:t> </a:t>
            </a:r>
            <a:r>
              <a:rPr lang="en-GB" b="1" dirty="0"/>
              <a:t>layers</a:t>
            </a:r>
            <a:r>
              <a:rPr lang="en-GB" dirty="0"/>
              <a:t> in a Neural Network?</a:t>
            </a:r>
          </a:p>
        </p:txBody>
      </p:sp>
    </p:spTree>
    <p:extLst>
      <p:ext uri="{BB962C8B-B14F-4D97-AF65-F5344CB8AC3E}">
        <p14:creationId xmlns:p14="http://schemas.microsoft.com/office/powerpoint/2010/main" val="286802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2564546507"/>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88744272"/>
                  </a:ext>
                </a:extLst>
              </a:tr>
              <a:tr h="360000">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75767866"/>
                  </a:ext>
                </a:extLst>
              </a:tr>
              <a:tr h="360000">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B869EF30-F822-2DB5-9691-D0C26A749148}"/>
              </a:ext>
            </a:extLst>
          </p:cNvPr>
          <p:cNvGraphicFramePr>
            <a:graphicFrameLocks noGrp="1"/>
          </p:cNvGraphicFramePr>
          <p:nvPr>
            <p:extLst>
              <p:ext uri="{D42A27DB-BD31-4B8C-83A1-F6EECF244321}">
                <p14:modId xmlns:p14="http://schemas.microsoft.com/office/powerpoint/2010/main" val="258080140"/>
              </p:ext>
            </p:extLst>
          </p:nvPr>
        </p:nvGraphicFramePr>
        <p:xfrm>
          <a:off x="9459060"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chemeClr val="bg1"/>
                          </a:solidFill>
                        </a:rPr>
                        <a:t>…</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mc:Choice xmlns:a14="http://schemas.microsoft.com/office/drawing/2010/main" Requires="a14">
          <p:sp>
            <p:nvSpPr>
              <p:cNvPr id="3" name="Content Placeholder 14">
                <a:extLst>
                  <a:ext uri="{FF2B5EF4-FFF2-40B4-BE49-F238E27FC236}">
                    <a16:creationId xmlns:a16="http://schemas.microsoft.com/office/drawing/2014/main" id="{E390C78E-0EBB-A564-E085-2D1F4D50018A}"/>
                  </a:ext>
                </a:extLst>
              </p:cNvPr>
              <p:cNvSpPr>
                <a:spLocks noGrp="1"/>
              </p:cNvSpPr>
              <p:nvPr>
                <p:ph idx="1"/>
              </p:nvPr>
            </p:nvSpPr>
            <p:spPr>
              <a:xfrm>
                <a:off x="838200" y="1825625"/>
                <a:ext cx="10515600" cy="4351338"/>
              </a:xfrm>
            </p:spPr>
            <p:txBody>
              <a:bodyPr/>
              <a:lstStyle/>
              <a:p>
                <a:pPr marL="0" indent="0">
                  <a:buNone/>
                </a:pPr>
                <a:r>
                  <a:rPr lang="en-GB" dirty="0"/>
                  <a:t>Below, we demonstrate </a:t>
                </a:r>
                <a:r>
                  <a:rPr lang="en-GB" b="1" dirty="0"/>
                  <a:t>what a</a:t>
                </a:r>
                <a:r>
                  <a:rPr lang="en-GB" dirty="0"/>
                  <a:t> </a:t>
                </a:r>
                <a:r>
                  <a:rPr lang="en-GB" b="1" dirty="0"/>
                  <a:t>stride of size </a:t>
                </a:r>
                <a14:m>
                  <m:oMath xmlns:m="http://schemas.openxmlformats.org/officeDocument/2006/math">
                    <m:r>
                      <a:rPr lang="en-GB" b="1" i="1" dirty="0" smtClean="0">
                        <a:latin typeface="Cambria Math" panose="02040503050406030204" pitchFamily="18" charset="0"/>
                      </a:rPr>
                      <m:t>𝒔</m:t>
                    </m:r>
                    <m:r>
                      <a:rPr lang="en-GB" b="1" i="1" dirty="0" smtClean="0">
                        <a:latin typeface="Cambria Math" panose="02040503050406030204" pitchFamily="18" charset="0"/>
                      </a:rPr>
                      <m:t> = </m:t>
                    </m:r>
                    <m:r>
                      <a:rPr lang="en-GB" b="1" i="1" dirty="0" smtClean="0">
                        <a:latin typeface="Cambria Math" panose="02040503050406030204" pitchFamily="18" charset="0"/>
                      </a:rPr>
                      <m:t>𝟐</m:t>
                    </m:r>
                    <m:r>
                      <a:rPr lang="en-GB" b="1" i="1" dirty="0" smtClean="0">
                        <a:latin typeface="Cambria Math" panose="02040503050406030204" pitchFamily="18" charset="0"/>
                      </a:rPr>
                      <m:t> </m:t>
                    </m:r>
                  </m:oMath>
                </a14:m>
                <a:r>
                  <a:rPr lang="en-GB" b="1" dirty="0"/>
                  <a:t>does </a:t>
                </a:r>
                <a:r>
                  <a:rPr lang="en-GB" dirty="0"/>
                  <a:t>(no padding).</a:t>
                </a:r>
              </a:p>
              <a:p>
                <a:pPr marL="0" indent="0">
                  <a:buNone/>
                </a:pPr>
                <a:r>
                  <a:rPr lang="en-GB" dirty="0"/>
                  <a:t>First, use the convolution as before, next elements t</a:t>
                </a:r>
                <a:r>
                  <a:rPr lang="en-SG" dirty="0"/>
                  <a:t>o be used are “two steps” away from the first position, and so on.</a:t>
                </a:r>
                <a:endParaRPr lang="en-GB" dirty="0"/>
              </a:p>
            </p:txBody>
          </p:sp>
        </mc:Choice>
        <mc:Fallback>
          <p:sp>
            <p:nvSpPr>
              <p:cNvPr id="3" name="Content Placeholder 14">
                <a:extLst>
                  <a:ext uri="{FF2B5EF4-FFF2-40B4-BE49-F238E27FC236}">
                    <a16:creationId xmlns:a16="http://schemas.microsoft.com/office/drawing/2014/main" id="{E390C78E-0EBB-A564-E085-2D1F4D50018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6"/>
                <a:stretch>
                  <a:fillRect l="-1217" t="-2241" r="-754"/>
                </a:stretch>
              </a:blipFill>
            </p:spPr>
            <p:txBody>
              <a:bodyPr/>
              <a:lstStyle/>
              <a:p>
                <a:r>
                  <a:rPr lang="en-SG">
                    <a:noFill/>
                  </a:rPr>
                  <a:t> </a:t>
                </a:r>
              </a:p>
            </p:txBody>
          </p:sp>
        </mc:Fallback>
      </mc:AlternateContent>
    </p:spTree>
    <p:extLst>
      <p:ext uri="{BB962C8B-B14F-4D97-AF65-F5344CB8AC3E}">
        <p14:creationId xmlns:p14="http://schemas.microsoft.com/office/powerpoint/2010/main" val="37588813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sp>
        <p:nvSpPr>
          <p:cNvPr id="6" name="Content Placeholder 5">
            <a:extLst>
              <a:ext uri="{FF2B5EF4-FFF2-40B4-BE49-F238E27FC236}">
                <a16:creationId xmlns:a16="http://schemas.microsoft.com/office/drawing/2014/main" id="{FD6212AA-6432-0630-F85C-EF8C46DBB1FB}"/>
              </a:ext>
            </a:extLst>
          </p:cNvPr>
          <p:cNvSpPr>
            <a:spLocks noGrp="1"/>
          </p:cNvSpPr>
          <p:nvPr>
            <p:ph sz="half" idx="1"/>
          </p:nvPr>
        </p:nvSpPr>
        <p:spPr>
          <a:xfrm>
            <a:off x="838200" y="1825624"/>
            <a:ext cx="3960446" cy="5032375"/>
          </a:xfrm>
        </p:spPr>
        <p:txBody>
          <a:bodyPr>
            <a:normAutofit/>
          </a:bodyPr>
          <a:lstStyle/>
          <a:p>
            <a:r>
              <a:rPr lang="en-GB" dirty="0"/>
              <a:t>Stride is easily implemented by using a slicing in the result of the correlation.</a:t>
            </a:r>
          </a:p>
          <a:p>
            <a:r>
              <a:rPr lang="en-GB" dirty="0"/>
              <a:t>This is not the most optimized way to do it, however!</a:t>
            </a:r>
          </a:p>
          <a:p>
            <a:r>
              <a:rPr lang="en-GB" i="1" dirty="0"/>
              <a:t>(We do not care so much, as we will use the </a:t>
            </a:r>
            <a:r>
              <a:rPr lang="en-GB" i="1" dirty="0" err="1"/>
              <a:t>PyTorch</a:t>
            </a:r>
            <a:r>
              <a:rPr lang="en-GB" i="1" dirty="0"/>
              <a:t> version of convolution after this!)</a:t>
            </a:r>
            <a:endParaRPr lang="en-SG" i="1" dirty="0"/>
          </a:p>
        </p:txBody>
      </p:sp>
      <p:pic>
        <p:nvPicPr>
          <p:cNvPr id="16" name="Picture 15">
            <a:extLst>
              <a:ext uri="{FF2B5EF4-FFF2-40B4-BE49-F238E27FC236}">
                <a16:creationId xmlns:a16="http://schemas.microsoft.com/office/drawing/2014/main" id="{D646269D-2671-04C0-CA75-CF731B68BBC3}"/>
              </a:ext>
            </a:extLst>
          </p:cNvPr>
          <p:cNvPicPr>
            <a:picLocks noChangeAspect="1"/>
          </p:cNvPicPr>
          <p:nvPr/>
        </p:nvPicPr>
        <p:blipFill>
          <a:blip r:embed="rId2"/>
          <a:stretch>
            <a:fillRect/>
          </a:stretch>
        </p:blipFill>
        <p:spPr>
          <a:xfrm>
            <a:off x="4945224" y="2021998"/>
            <a:ext cx="7246776" cy="4204236"/>
          </a:xfrm>
          <a:prstGeom prst="rect">
            <a:avLst/>
          </a:prstGeom>
        </p:spPr>
      </p:pic>
      <p:sp>
        <p:nvSpPr>
          <p:cNvPr id="17" name="Rectangle 16">
            <a:extLst>
              <a:ext uri="{FF2B5EF4-FFF2-40B4-BE49-F238E27FC236}">
                <a16:creationId xmlns:a16="http://schemas.microsoft.com/office/drawing/2014/main" id="{E8E6D32D-1C4B-1C81-ABBE-847D5DE9BF3E}"/>
              </a:ext>
            </a:extLst>
          </p:cNvPr>
          <p:cNvSpPr/>
          <p:nvPr/>
        </p:nvSpPr>
        <p:spPr>
          <a:xfrm>
            <a:off x="5036274" y="5117841"/>
            <a:ext cx="6317526" cy="7137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491174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7672-0320-7CBC-593E-0A204ADAD849}"/>
              </a:ext>
            </a:extLst>
          </p:cNvPr>
          <p:cNvSpPr>
            <a:spLocks noGrp="1"/>
          </p:cNvSpPr>
          <p:nvPr>
            <p:ph type="title"/>
          </p:nvPr>
        </p:nvSpPr>
        <p:spPr/>
        <p:txBody>
          <a:bodyPr/>
          <a:lstStyle/>
          <a:p>
            <a:r>
              <a:rPr lang="en-GB" dirty="0"/>
              <a:t>The (final) magic formula for convolution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86F4A0-31BD-25C3-7687-B096DA8695AD}"/>
                  </a:ext>
                </a:extLst>
              </p:cNvPr>
              <p:cNvSpPr>
                <a:spLocks noGrp="1"/>
              </p:cNvSpPr>
              <p:nvPr>
                <p:ph sz="half" idx="1"/>
              </p:nvPr>
            </p:nvSpPr>
            <p:spPr>
              <a:xfrm>
                <a:off x="838200" y="1825624"/>
                <a:ext cx="5181600" cy="5032375"/>
              </a:xfrm>
            </p:spPr>
            <p:txBody>
              <a:bodyPr>
                <a:normAutofit/>
              </a:bodyPr>
              <a:lstStyle/>
              <a:p>
                <a:pPr marL="0" indent="0">
                  <a:buNone/>
                </a:pPr>
                <a:r>
                  <a:rPr lang="en-GB" b="1" dirty="0"/>
                  <a:t>Magic formula for convolution: </a:t>
                </a:r>
                <a:r>
                  <a:rPr lang="en-GB" dirty="0"/>
                  <a:t>let us consider</a:t>
                </a:r>
              </a:p>
              <a:p>
                <a:r>
                  <a:rPr lang="en-GB" dirty="0"/>
                  <a:t>An input image, defined as a 3D tensor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 </a:t>
                </a:r>
                <a14:m>
                  <m:oMath xmlns:m="http://schemas.openxmlformats.org/officeDocument/2006/math">
                    <m:r>
                      <a:rPr lang="en-GB" i="1" dirty="0" smtClean="0">
                        <a:latin typeface="Cambria Math" panose="02040503050406030204" pitchFamily="18" charset="0"/>
                      </a:rPr>
                      <m:t>h</m:t>
                    </m:r>
                  </m:oMath>
                </a14:m>
                <a:r>
                  <a:rPr lang="en-GB" dirty="0"/>
                  <a:t> the height, </a:t>
                </a:r>
                <a14:m>
                  <m:oMath xmlns:m="http://schemas.openxmlformats.org/officeDocument/2006/math">
                    <m:r>
                      <a:rPr lang="en-GB" i="1" dirty="0" smtClean="0">
                        <a:latin typeface="Cambria Math" panose="02040503050406030204" pitchFamily="18" charset="0"/>
                      </a:rPr>
                      <m:t>𝑤</m:t>
                    </m:r>
                  </m:oMath>
                </a14:m>
                <a:r>
                  <a:rPr lang="en-GB" dirty="0"/>
                  <a:t> the weight and </a:t>
                </a:r>
                <a14:m>
                  <m:oMath xmlns:m="http://schemas.openxmlformats.org/officeDocument/2006/math">
                    <m:r>
                      <a:rPr lang="en-GB" i="1" dirty="0" smtClean="0">
                        <a:latin typeface="Cambria Math" panose="02040503050406030204" pitchFamily="18" charset="0"/>
                      </a:rPr>
                      <m:t>𝑐</m:t>
                    </m:r>
                  </m:oMath>
                </a14:m>
                <a:r>
                  <a:rPr lang="en-GB" dirty="0"/>
                  <a:t> the number of channels.</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oMath>
                </a14:m>
                <a:r>
                  <a:rPr lang="en-GB" dirty="0"/>
                  <a:t>.</a:t>
                </a:r>
              </a:p>
              <a:p>
                <a:r>
                  <a:rPr lang="en-GB" dirty="0"/>
                  <a:t>A padding of size </a:t>
                </a:r>
                <a14:m>
                  <m:oMath xmlns:m="http://schemas.openxmlformats.org/officeDocument/2006/math">
                    <m:r>
                      <a:rPr lang="en-GB" i="1" dirty="0" smtClean="0">
                        <a:latin typeface="Cambria Math" panose="02040503050406030204" pitchFamily="18" charset="0"/>
                      </a:rPr>
                      <m:t>𝑝</m:t>
                    </m:r>
                  </m:oMath>
                </a14:m>
                <a:r>
                  <a:rPr lang="en-GB" dirty="0"/>
                  <a:t>, a stride of size </a:t>
                </a:r>
                <a14:m>
                  <m:oMath xmlns:m="http://schemas.openxmlformats.org/officeDocument/2006/math">
                    <m:r>
                      <a:rPr lang="en-GB" i="1" dirty="0" smtClean="0">
                        <a:latin typeface="Cambria Math" panose="02040503050406030204" pitchFamily="18" charset="0"/>
                      </a:rPr>
                      <m:t>𝑠</m:t>
                    </m:r>
                  </m:oMath>
                </a14:m>
                <a:r>
                  <a:rPr lang="en-GB" dirty="0"/>
                  <a:t>.</a:t>
                </a:r>
              </a:p>
              <a:p>
                <a:pPr marL="0" indent="0">
                  <a:buNone/>
                </a:pPr>
                <a:endParaRPr lang="en-GB"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5586F4A0-31BD-25C3-7687-B096DA8695AD}"/>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70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4B6875B-58E7-6C60-4459-8077EA91B7F8}"/>
                  </a:ext>
                </a:extLst>
              </p:cNvPr>
              <p:cNvSpPr>
                <a:spLocks noGrp="1"/>
              </p:cNvSpPr>
              <p:nvPr>
                <p:ph sz="half" idx="2"/>
              </p:nvPr>
            </p:nvSpPr>
            <p:spPr>
              <a:xfrm>
                <a:off x="6172199" y="1825624"/>
                <a:ext cx="5808785" cy="5032375"/>
              </a:xfrm>
            </p:spPr>
            <p:txBody>
              <a:bodyPr>
                <a:normAutofit/>
              </a:bodyPr>
              <a:lstStyle/>
              <a:p>
                <a:pPr marL="0" indent="0">
                  <a:buNone/>
                </a:pPr>
                <a:r>
                  <a:rPr lang="en-GB" dirty="0"/>
                  <a:t>The resulting image </a:t>
                </a:r>
                <a14:m>
                  <m:oMath xmlns:m="http://schemas.openxmlformats.org/officeDocument/2006/math">
                    <m:r>
                      <a:rPr lang="en-GB" i="1" dirty="0" smtClean="0">
                        <a:latin typeface="Cambria Math" panose="02040503050406030204" pitchFamily="18" charset="0"/>
                      </a:rPr>
                      <m:t>𝑌</m:t>
                    </m:r>
                  </m:oMath>
                </a14:m>
                <a:r>
                  <a:rPr lang="en-GB" dirty="0"/>
                  <a:t> will have a size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h</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𝑘</m:t>
                              </m:r>
                            </m:num>
                            <m:den>
                              <m:r>
                                <a:rPr lang="en-GB" i="1">
                                  <a:latin typeface="Cambria Math" panose="02040503050406030204" pitchFamily="18" charset="0"/>
                                </a:rPr>
                                <m:t>𝑠</m:t>
                              </m:r>
                            </m:den>
                          </m:f>
                          <m:r>
                            <a:rPr lang="en-GB">
                              <a:latin typeface="Cambria Math" panose="02040503050406030204" pitchFamily="18" charset="0"/>
                            </a:rPr>
                            <m:t>+1</m:t>
                          </m:r>
                        </m:e>
                      </m:d>
                    </m:oMath>
                  </m:oMathPara>
                </a14:m>
                <a:br>
                  <a:rPr lang="en-GB" dirty="0">
                    <a:latin typeface="Cambria Math" panose="02040503050406030204" pitchFamily="18" charset="0"/>
                  </a:rPr>
                </a:br>
                <a:endParaRPr lang="en-GB" b="0" i="1" dirty="0">
                  <a:latin typeface="Cambria Math" panose="02040503050406030204" pitchFamily="18" charset="0"/>
                </a:endParaRPr>
              </a:p>
              <a:p>
                <a:pPr marL="0" indent="0">
                  <a:buNone/>
                </a:pPr>
                <a:r>
                  <a:rPr lang="en-GB" b="0" dirty="0">
                    <a:latin typeface="Cambria Math" panose="02040503050406030204" pitchFamily="18" charset="0"/>
                  </a:rPr>
                  <a:t>And</a:t>
                </a: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𝑤</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b="0" i="1" smtClean="0">
                                  <a:latin typeface="Cambria Math" panose="02040503050406030204" pitchFamily="18" charset="0"/>
                                </a:rPr>
                                <m:t>𝑘</m:t>
                              </m:r>
                            </m:num>
                            <m:den>
                              <m:r>
                                <a:rPr lang="en-GB" i="1">
                                  <a:latin typeface="Cambria Math" panose="02040503050406030204" pitchFamily="18" charset="0"/>
                                </a:rPr>
                                <m:t>𝑠</m:t>
                              </m:r>
                            </m:den>
                          </m:f>
                          <m:r>
                            <a:rPr lang="en-GB">
                              <a:latin typeface="Cambria Math" panose="02040503050406030204" pitchFamily="18" charset="0"/>
                            </a:rPr>
                            <m:t>+1</m:t>
                          </m:r>
                          <m:r>
                            <m:rPr>
                              <m:nor/>
                            </m:rPr>
                            <a:rPr lang="en-GB" dirty="0"/>
                            <m:t> </m:t>
                          </m:r>
                        </m:e>
                      </m:d>
                    </m:oMath>
                  </m:oMathPara>
                </a14:m>
                <a:endParaRPr lang="en-SG" dirty="0"/>
              </a:p>
              <a:p>
                <a:pPr marL="0" indent="0">
                  <a:buNone/>
                </a:pPr>
                <a:endParaRPr lang="en-SG" dirty="0"/>
              </a:p>
              <a:p>
                <a:pPr marL="0" indent="0">
                  <a:buNone/>
                </a:pPr>
                <a:r>
                  <a:rPr lang="en-SG" b="1" dirty="0"/>
                  <a:t>Note: </a:t>
                </a:r>
                <a:r>
                  <a:rPr lang="en-SG" dirty="0"/>
                  <a:t>the floor function </a:t>
                </a:r>
                <a14:m>
                  <m:oMath xmlns:m="http://schemas.openxmlformats.org/officeDocument/2006/math">
                    <m:d>
                      <m:dPr>
                        <m:begChr m:val="⌊"/>
                        <m:endChr m:val="⌋"/>
                        <m:ctrlPr>
                          <a:rPr lang="en-SG" i="1" smtClean="0">
                            <a:latin typeface="Cambria Math" panose="02040503050406030204" pitchFamily="18" charset="0"/>
                          </a:rPr>
                        </m:ctrlPr>
                      </m:dPr>
                      <m:e>
                        <m:r>
                          <a:rPr lang="en-GB" b="0" i="1" smtClean="0">
                            <a:latin typeface="Cambria Math" panose="02040503050406030204" pitchFamily="18" charset="0"/>
                          </a:rPr>
                          <m:t>…</m:t>
                        </m:r>
                      </m:e>
                    </m:d>
                  </m:oMath>
                </a14:m>
                <a:r>
                  <a:rPr lang="en-SG" dirty="0"/>
                  <a:t> is used in case the division result is an integer.</a:t>
                </a:r>
              </a:p>
            </p:txBody>
          </p:sp>
        </mc:Choice>
        <mc:Fallback xmlns="">
          <p:sp>
            <p:nvSpPr>
              <p:cNvPr id="4" name="Content Placeholder 3">
                <a:extLst>
                  <a:ext uri="{FF2B5EF4-FFF2-40B4-BE49-F238E27FC236}">
                    <a16:creationId xmlns:a16="http://schemas.microsoft.com/office/drawing/2014/main" id="{C4B6875B-58E7-6C60-4459-8077EA91B7F8}"/>
                  </a:ext>
                </a:extLst>
              </p:cNvPr>
              <p:cNvSpPr>
                <a:spLocks noGrp="1" noRot="1" noChangeAspect="1" noMove="1" noResize="1" noEditPoints="1" noAdjustHandles="1" noChangeArrowheads="1" noChangeShapeType="1" noTextEdit="1"/>
              </p:cNvSpPr>
              <p:nvPr>
                <p:ph sz="half" idx="2"/>
              </p:nvPr>
            </p:nvSpPr>
            <p:spPr>
              <a:xfrm>
                <a:off x="6172199" y="1825624"/>
                <a:ext cx="5808785" cy="5032375"/>
              </a:xfrm>
              <a:blipFill>
                <a:blip r:embed="rId3"/>
                <a:stretch>
                  <a:fillRect l="-2099" t="-1937" r="-1784" b="-121"/>
                </a:stretch>
              </a:blipFill>
            </p:spPr>
            <p:txBody>
              <a:bodyPr/>
              <a:lstStyle/>
              <a:p>
                <a:r>
                  <a:rPr lang="en-SG">
                    <a:noFill/>
                  </a:rPr>
                  <a:t> </a:t>
                </a:r>
              </a:p>
            </p:txBody>
          </p:sp>
        </mc:Fallback>
      </mc:AlternateContent>
    </p:spTree>
    <p:extLst>
      <p:ext uri="{BB962C8B-B14F-4D97-AF65-F5344CB8AC3E}">
        <p14:creationId xmlns:p14="http://schemas.microsoft.com/office/powerpoint/2010/main" val="29258556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stride</a:t>
            </a:r>
            <a:endParaRPr lang="en-SG" dirty="0"/>
          </a:p>
        </p:txBody>
      </p:sp>
      <p:pic>
        <p:nvPicPr>
          <p:cNvPr id="4" name="Picture 3">
            <a:extLst>
              <a:ext uri="{FF2B5EF4-FFF2-40B4-BE49-F238E27FC236}">
                <a16:creationId xmlns:a16="http://schemas.microsoft.com/office/drawing/2014/main" id="{D988C47D-701E-7704-7AE2-E815444F26AF}"/>
              </a:ext>
            </a:extLst>
          </p:cNvPr>
          <p:cNvPicPr>
            <a:picLocks noChangeAspect="1"/>
          </p:cNvPicPr>
          <p:nvPr/>
        </p:nvPicPr>
        <p:blipFill>
          <a:blip r:embed="rId2"/>
          <a:stretch>
            <a:fillRect/>
          </a:stretch>
        </p:blipFill>
        <p:spPr>
          <a:xfrm>
            <a:off x="431800" y="1464042"/>
            <a:ext cx="10209245" cy="466194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BB89A-E089-1F03-9031-00DA1035B970}"/>
                  </a:ext>
                </a:extLst>
              </p:cNvPr>
              <p:cNvSpPr txBox="1"/>
              <p:nvPr/>
            </p:nvSpPr>
            <p:spPr>
              <a:xfrm>
                <a:off x="5947507" y="4876799"/>
                <a:ext cx="6025661" cy="17358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2400" b="0" i="1" smtClean="0">
                              <a:solidFill>
                                <a:schemeClr val="accent2"/>
                              </a:solidFill>
                              <a:latin typeface="Cambria Math" panose="02040503050406030204" pitchFamily="18" charset="0"/>
                            </a:rPr>
                          </m:ctrlPr>
                        </m:sSupPr>
                        <m:e>
                          <m:r>
                            <a:rPr lang="en-GB" sz="2400" b="0" i="1" smtClean="0">
                              <a:solidFill>
                                <a:schemeClr val="accent2"/>
                              </a:solidFill>
                              <a:latin typeface="Cambria Math" panose="02040503050406030204" pitchFamily="18" charset="0"/>
                            </a:rPr>
                            <m:t>h</m:t>
                          </m:r>
                        </m:e>
                        <m:sup>
                          <m:r>
                            <a:rPr lang="en-GB" sz="2400" b="0" i="1" smtClean="0">
                              <a:solidFill>
                                <a:schemeClr val="accent2"/>
                              </a:solidFill>
                              <a:latin typeface="Cambria Math" panose="02040503050406030204" pitchFamily="18" charset="0"/>
                            </a:rPr>
                            <m:t>′</m:t>
                          </m:r>
                        </m:sup>
                      </m:sSup>
                      <m:r>
                        <a:rPr lang="en-GB" sz="2400" b="0" i="1" smtClean="0">
                          <a:solidFill>
                            <a:schemeClr val="accent2"/>
                          </a:solidFill>
                          <a:latin typeface="Cambria Math" panose="02040503050406030204" pitchFamily="18" charset="0"/>
                        </a:rPr>
                        <m:t>=</m:t>
                      </m:r>
                      <m:d>
                        <m:dPr>
                          <m:begChr m:val="⌊"/>
                          <m:endChr m:val="⌋"/>
                          <m:ctrlPr>
                            <a:rPr lang="en-GB" sz="2400" i="1">
                              <a:solidFill>
                                <a:schemeClr val="accent2"/>
                              </a:solidFill>
                              <a:latin typeface="Cambria Math" panose="02040503050406030204" pitchFamily="18" charset="0"/>
                            </a:rPr>
                          </m:ctrlPr>
                        </m:dPr>
                        <m:e>
                          <m:f>
                            <m:fPr>
                              <m:ctrlPr>
                                <a:rPr lang="en-GB" sz="2400" i="1">
                                  <a:solidFill>
                                    <a:schemeClr val="accent2"/>
                                  </a:solidFill>
                                  <a:latin typeface="Cambria Math" panose="02040503050406030204" pitchFamily="18" charset="0"/>
                                </a:rPr>
                              </m:ctrlPr>
                            </m:fPr>
                            <m:num>
                              <m:r>
                                <a:rPr lang="en-GB" sz="2400" i="1">
                                  <a:solidFill>
                                    <a:schemeClr val="accent2"/>
                                  </a:solidFill>
                                  <a:latin typeface="Cambria Math" panose="02040503050406030204" pitchFamily="18" charset="0"/>
                                </a:rPr>
                                <m:t>h</m:t>
                              </m:r>
                              <m:r>
                                <a:rPr lang="en-GB" sz="2400" i="1">
                                  <a:solidFill>
                                    <a:schemeClr val="accent2"/>
                                  </a:solidFill>
                                  <a:latin typeface="Cambria Math" panose="02040503050406030204" pitchFamily="18" charset="0"/>
                                </a:rPr>
                                <m:t>+2</m:t>
                              </m:r>
                              <m:r>
                                <a:rPr lang="en-GB" sz="2400" i="1">
                                  <a:solidFill>
                                    <a:schemeClr val="accent2"/>
                                  </a:solidFill>
                                  <a:latin typeface="Cambria Math" panose="02040503050406030204" pitchFamily="18" charset="0"/>
                                </a:rPr>
                                <m:t>𝑝</m:t>
                              </m:r>
                              <m:r>
                                <a:rPr lang="en-GB" sz="2400" i="1">
                                  <a:solidFill>
                                    <a:schemeClr val="accent2"/>
                                  </a:solidFill>
                                  <a:latin typeface="Cambria Math" panose="02040503050406030204" pitchFamily="18" charset="0"/>
                                </a:rPr>
                                <m:t>−</m:t>
                              </m:r>
                              <m:r>
                                <a:rPr lang="en-GB" sz="2400" i="1">
                                  <a:solidFill>
                                    <a:schemeClr val="accent2"/>
                                  </a:solidFill>
                                  <a:latin typeface="Cambria Math" panose="02040503050406030204" pitchFamily="18" charset="0"/>
                                </a:rPr>
                                <m:t>𝑘</m:t>
                              </m:r>
                            </m:num>
                            <m:den>
                              <m:r>
                                <a:rPr lang="en-GB" sz="2400" i="1">
                                  <a:solidFill>
                                    <a:schemeClr val="accent2"/>
                                  </a:solidFill>
                                  <a:latin typeface="Cambria Math" panose="02040503050406030204" pitchFamily="18" charset="0"/>
                                </a:rPr>
                                <m:t>𝑠</m:t>
                              </m:r>
                            </m:den>
                          </m:f>
                          <m:r>
                            <a:rPr lang="en-GB" sz="2400">
                              <a:solidFill>
                                <a:schemeClr val="accent2"/>
                              </a:solidFill>
                              <a:latin typeface="Cambria Math" panose="02040503050406030204" pitchFamily="18" charset="0"/>
                            </a:rPr>
                            <m:t>+1</m:t>
                          </m:r>
                        </m:e>
                      </m:d>
                    </m:oMath>
                  </m:oMathPara>
                </a14:m>
                <a:endParaRPr lang="en-GB" sz="2400" i="1" dirty="0">
                  <a:solidFill>
                    <a:schemeClr val="accent2"/>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sz="2400" b="0" i="1" smtClean="0">
                          <a:solidFill>
                            <a:schemeClr val="accent2"/>
                          </a:solidFill>
                          <a:latin typeface="Cambria Math" panose="02040503050406030204" pitchFamily="18" charset="0"/>
                        </a:rPr>
                        <m:t>h</m:t>
                      </m:r>
                      <m:r>
                        <a:rPr lang="en-GB" sz="2400" b="0" i="1" smtClean="0">
                          <a:solidFill>
                            <a:schemeClr val="accent2"/>
                          </a:solidFill>
                          <a:latin typeface="Cambria Math" panose="02040503050406030204" pitchFamily="18" charset="0"/>
                        </a:rPr>
                        <m:t>′=</m:t>
                      </m:r>
                      <m:d>
                        <m:dPr>
                          <m:begChr m:val="⌊"/>
                          <m:endChr m:val="⌋"/>
                          <m:ctrlPr>
                            <a:rPr lang="en-GB" sz="2400" b="0" i="1" smtClean="0">
                              <a:solidFill>
                                <a:schemeClr val="accent2"/>
                              </a:solidFill>
                              <a:latin typeface="Cambria Math" panose="02040503050406030204" pitchFamily="18" charset="0"/>
                            </a:rPr>
                          </m:ctrlPr>
                        </m:dPr>
                        <m:e>
                          <m:f>
                            <m:fPr>
                              <m:ctrlPr>
                                <a:rPr lang="en-GB" sz="2400" i="1">
                                  <a:solidFill>
                                    <a:schemeClr val="accent2"/>
                                  </a:solidFill>
                                  <a:latin typeface="Cambria Math" panose="02040503050406030204" pitchFamily="18" charset="0"/>
                                </a:rPr>
                              </m:ctrlPr>
                            </m:fPr>
                            <m:num>
                              <m:r>
                                <a:rPr lang="en-GB" sz="2400" b="0" i="1" smtClean="0">
                                  <a:solidFill>
                                    <a:schemeClr val="accent2"/>
                                  </a:solidFill>
                                  <a:latin typeface="Cambria Math" panose="02040503050406030204" pitchFamily="18" charset="0"/>
                                </a:rPr>
                                <m:t>459</m:t>
                              </m:r>
                              <m:r>
                                <a:rPr lang="en-GB" sz="2400" i="1">
                                  <a:solidFill>
                                    <a:schemeClr val="accent2"/>
                                  </a:solidFill>
                                  <a:latin typeface="Cambria Math" panose="02040503050406030204" pitchFamily="18" charset="0"/>
                                </a:rPr>
                                <m:t>+2</m:t>
                              </m:r>
                              <m:r>
                                <a:rPr lang="en-GB" sz="2400" b="0" i="1" smtClean="0">
                                  <a:solidFill>
                                    <a:schemeClr val="accent2"/>
                                  </a:solidFill>
                                  <a:latin typeface="Cambria Math" panose="02040503050406030204" pitchFamily="18" charset="0"/>
                                </a:rPr>
                                <m:t>×2</m:t>
                              </m:r>
                              <m:r>
                                <a:rPr lang="en-GB" sz="2400" i="1">
                                  <a:solidFill>
                                    <a:schemeClr val="accent2"/>
                                  </a:solidFill>
                                  <a:latin typeface="Cambria Math" panose="02040503050406030204" pitchFamily="18" charset="0"/>
                                </a:rPr>
                                <m:t>−</m:t>
                              </m:r>
                              <m:r>
                                <a:rPr lang="en-GB" sz="2400" b="0" i="1" smtClean="0">
                                  <a:solidFill>
                                    <a:schemeClr val="accent2"/>
                                  </a:solidFill>
                                  <a:latin typeface="Cambria Math" panose="02040503050406030204" pitchFamily="18" charset="0"/>
                                </a:rPr>
                                <m:t>5</m:t>
                              </m:r>
                            </m:num>
                            <m:den>
                              <m:r>
                                <a:rPr lang="en-GB" sz="2400" b="0" i="1" smtClean="0">
                                  <a:solidFill>
                                    <a:schemeClr val="accent2"/>
                                  </a:solidFill>
                                  <a:latin typeface="Cambria Math" panose="02040503050406030204" pitchFamily="18" charset="0"/>
                                </a:rPr>
                                <m:t>2</m:t>
                              </m:r>
                            </m:den>
                          </m:f>
                          <m:r>
                            <a:rPr lang="en-GB" sz="2400">
                              <a:solidFill>
                                <a:schemeClr val="accent2"/>
                              </a:solidFill>
                              <a:latin typeface="Cambria Math" panose="02040503050406030204" pitchFamily="18" charset="0"/>
                            </a:rPr>
                            <m:t>+1</m:t>
                          </m:r>
                        </m:e>
                      </m:d>
                      <m:r>
                        <a:rPr lang="en-GB" sz="2400" b="0" i="0" smtClean="0">
                          <a:solidFill>
                            <a:schemeClr val="accent2"/>
                          </a:solidFill>
                          <a:latin typeface="Cambria Math" panose="02040503050406030204" pitchFamily="18" charset="0"/>
                        </a:rPr>
                        <m:t>=230</m:t>
                      </m:r>
                    </m:oMath>
                  </m:oMathPara>
                </a14:m>
                <a:endParaRPr lang="en-SG" sz="2400" dirty="0">
                  <a:solidFill>
                    <a:schemeClr val="accent2"/>
                  </a:solidFill>
                </a:endParaRPr>
              </a:p>
            </p:txBody>
          </p:sp>
        </mc:Choice>
        <mc:Fallback xmlns="">
          <p:sp>
            <p:nvSpPr>
              <p:cNvPr id="8" name="TextBox 7">
                <a:extLst>
                  <a:ext uri="{FF2B5EF4-FFF2-40B4-BE49-F238E27FC236}">
                    <a16:creationId xmlns:a16="http://schemas.microsoft.com/office/drawing/2014/main" id="{85ABB89A-E089-1F03-9031-00DA1035B970}"/>
                  </a:ext>
                </a:extLst>
              </p:cNvPr>
              <p:cNvSpPr txBox="1">
                <a:spLocks noRot="1" noChangeAspect="1" noMove="1" noResize="1" noEditPoints="1" noAdjustHandles="1" noChangeArrowheads="1" noChangeShapeType="1" noTextEdit="1"/>
              </p:cNvSpPr>
              <p:nvPr/>
            </p:nvSpPr>
            <p:spPr>
              <a:xfrm>
                <a:off x="5947507" y="4876799"/>
                <a:ext cx="6025661" cy="1735860"/>
              </a:xfrm>
              <a:prstGeom prst="rect">
                <a:avLst/>
              </a:prstGeom>
              <a:blipFill>
                <a:blip r:embed="rId3"/>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186567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dilation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22378FA-2B31-93D8-0B74-E4CFBE58773B}"/>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dilation</a:t>
                </a:r>
                <a:r>
                  <a:rPr lang="en-GB" b="1" dirty="0"/>
                  <a:t> in convolution):</a:t>
                </a:r>
              </a:p>
              <a:p>
                <a:pPr marL="0" indent="0">
                  <a:buNone/>
                </a:pPr>
                <a:r>
                  <a:rPr lang="en-GB" dirty="0"/>
                  <a:t>Dilation in image convolution determines </a:t>
                </a:r>
                <a:r>
                  <a:rPr lang="en-GB" b="1" dirty="0"/>
                  <a:t>the spacing between the values of the original image multiplying the kernel</a:t>
                </a:r>
                <a:r>
                  <a:rPr lang="en-GB" dirty="0"/>
                  <a:t>.</a:t>
                </a:r>
              </a:p>
              <a:p>
                <a:pPr marL="0" indent="0">
                  <a:buNone/>
                </a:pPr>
                <a:r>
                  <a:rPr lang="en-GB" dirty="0"/>
                  <a:t>By default, the value for dilation is </a:t>
                </a:r>
                <a14:m>
                  <m:oMath xmlns:m="http://schemas.openxmlformats.org/officeDocument/2006/math">
                    <m:r>
                      <a:rPr lang="en-GB" i="1" dirty="0" smtClean="0">
                        <a:latin typeface="Cambria Math" panose="02040503050406030204" pitchFamily="18" charset="0"/>
                      </a:rPr>
                      <m:t>𝑑</m:t>
                    </m:r>
                    <m:r>
                      <a:rPr lang="en-GB" i="1" dirty="0" smtClean="0">
                        <a:latin typeface="Cambria Math" panose="02040503050406030204" pitchFamily="18" charset="0"/>
                      </a:rPr>
                      <m:t> = 1.</m:t>
                    </m:r>
                  </m:oMath>
                </a14:m>
                <a:endParaRPr lang="en-GB" dirty="0"/>
              </a:p>
              <a:p>
                <a:pPr marL="0" indent="0">
                  <a:buNone/>
                </a:pPr>
                <a:r>
                  <a:rPr lang="en-GB" dirty="0"/>
                  <a:t>With a dilation greater than 1, the pixel values of the original image multiplying the kernel are </a:t>
                </a:r>
                <a:r>
                  <a:rPr lang="en-GB" b="1" dirty="0"/>
                  <a:t>spread apart by a specified number of pixels</a:t>
                </a:r>
                <a:r>
                  <a:rPr lang="en-GB" dirty="0"/>
                  <a:t>.</a:t>
                </a:r>
              </a:p>
              <a:p>
                <a:pPr marL="0" indent="0">
                  <a:buNone/>
                </a:pPr>
                <a:r>
                  <a:rPr lang="en-GB" dirty="0"/>
                  <a:t>This is a very niche feature of convolution, and easier visualised than explained.</a:t>
                </a:r>
              </a:p>
              <a:p>
                <a:pPr marL="0" indent="0">
                  <a:buNone/>
                </a:pPr>
                <a:r>
                  <a:rPr lang="en-GB" i="1" dirty="0"/>
                  <a:t>(We leave its implementation as practice to the reader.)</a:t>
                </a:r>
                <a:endParaRPr lang="en-SG" i="1" dirty="0"/>
              </a:p>
            </p:txBody>
          </p:sp>
        </mc:Choice>
        <mc:Fallback>
          <p:sp>
            <p:nvSpPr>
              <p:cNvPr id="3" name="Content Placeholder 2">
                <a:extLst>
                  <a:ext uri="{FF2B5EF4-FFF2-40B4-BE49-F238E27FC236}">
                    <a16:creationId xmlns:a16="http://schemas.microsoft.com/office/drawing/2014/main" id="{922378FA-2B31-93D8-0B74-E4CFBE58773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712174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A37E7-1372-A069-FCEE-59F2F7A5F9BB}"/>
              </a:ext>
            </a:extLst>
          </p:cNvPr>
          <p:cNvSpPr>
            <a:spLocks noGrp="1"/>
          </p:cNvSpPr>
          <p:nvPr>
            <p:ph type="title"/>
          </p:nvPr>
        </p:nvSpPr>
        <p:spPr/>
        <p:txBody>
          <a:bodyPr/>
          <a:lstStyle/>
          <a:p>
            <a:r>
              <a:rPr lang="en-GB" dirty="0"/>
              <a:t>Adding a dilation</a:t>
            </a:r>
            <a:endParaRPr lang="en-SG" dirty="0"/>
          </a:p>
        </p:txBody>
      </p:sp>
      <p:graphicFrame>
        <p:nvGraphicFramePr>
          <p:cNvPr id="7" name="Table 6">
            <a:extLst>
              <a:ext uri="{FF2B5EF4-FFF2-40B4-BE49-F238E27FC236}">
                <a16:creationId xmlns:a16="http://schemas.microsoft.com/office/drawing/2014/main" id="{AA01DEF7-BAD1-5126-F3F9-CC653E2AD3CF}"/>
              </a:ext>
            </a:extLst>
          </p:cNvPr>
          <p:cNvGraphicFramePr>
            <a:graphicFrameLocks noGrp="1"/>
          </p:cNvGraphicFramePr>
          <p:nvPr/>
        </p:nvGraphicFramePr>
        <p:xfrm>
          <a:off x="4884615"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773086537"/>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D44913-96A5-4373-9222-42AADA4593DF}"/>
                  </a:ext>
                </a:extLst>
              </p:cNvPr>
              <p:cNvSpPr txBox="1"/>
              <p:nvPr/>
            </p:nvSpPr>
            <p:spPr>
              <a:xfrm>
                <a:off x="1662491" y="626435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B050"/>
                          </a:solidFill>
                          <a:latin typeface="Cambria Math" panose="02040503050406030204" pitchFamily="18" charset="0"/>
                        </a:rPr>
                        <m:t>𝑿</m:t>
                      </m:r>
                    </m:oMath>
                  </m:oMathPara>
                </a14:m>
                <a:endParaRPr lang="en-SG" sz="2800" b="1" dirty="0">
                  <a:solidFill>
                    <a:srgbClr val="00B050"/>
                  </a:solidFill>
                </a:endParaRPr>
              </a:p>
            </p:txBody>
          </p:sp>
        </mc:Choice>
        <mc:Fallback xmlns="">
          <p:sp>
            <p:nvSpPr>
              <p:cNvPr id="8" name="TextBox 7">
                <a:extLst>
                  <a:ext uri="{FF2B5EF4-FFF2-40B4-BE49-F238E27FC236}">
                    <a16:creationId xmlns:a16="http://schemas.microsoft.com/office/drawing/2014/main" id="{E5D44913-96A5-4373-9222-42AADA4593DF}"/>
                  </a:ext>
                </a:extLst>
              </p:cNvPr>
              <p:cNvSpPr txBox="1">
                <a:spLocks noRot="1" noChangeAspect="1" noMove="1" noResize="1" noEditPoints="1" noAdjustHandles="1" noChangeArrowheads="1" noChangeShapeType="1" noTextEdit="1"/>
              </p:cNvSpPr>
              <p:nvPr/>
            </p:nvSpPr>
            <p:spPr>
              <a:xfrm>
                <a:off x="1662491" y="6264352"/>
                <a:ext cx="648677" cy="523220"/>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8D53F16-4E69-AF51-5C72-B5B80B3FCC96}"/>
                  </a:ext>
                </a:extLst>
              </p:cNvPr>
              <p:cNvSpPr txBox="1"/>
              <p:nvPr/>
            </p:nvSpPr>
            <p:spPr>
              <a:xfrm>
                <a:off x="5100277" y="6181779"/>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chemeClr val="accent2"/>
                          </a:solidFill>
                          <a:latin typeface="Cambria Math" panose="02040503050406030204" pitchFamily="18" charset="0"/>
                        </a:rPr>
                        <m:t>𝑲</m:t>
                      </m:r>
                    </m:oMath>
                  </m:oMathPara>
                </a14:m>
                <a:endParaRPr lang="en-SG" sz="2800" b="1" dirty="0">
                  <a:solidFill>
                    <a:schemeClr val="accent2"/>
                  </a:solidFill>
                </a:endParaRPr>
              </a:p>
            </p:txBody>
          </p:sp>
        </mc:Choice>
        <mc:Fallback xmlns="">
          <p:sp>
            <p:nvSpPr>
              <p:cNvPr id="9" name="TextBox 8">
                <a:extLst>
                  <a:ext uri="{FF2B5EF4-FFF2-40B4-BE49-F238E27FC236}">
                    <a16:creationId xmlns:a16="http://schemas.microsoft.com/office/drawing/2014/main" id="{08D53F16-4E69-AF51-5C72-B5B80B3FCC96}"/>
                  </a:ext>
                </a:extLst>
              </p:cNvPr>
              <p:cNvSpPr txBox="1">
                <a:spLocks noRot="1" noChangeAspect="1" noMove="1" noResize="1" noEditPoints="1" noAdjustHandles="1" noChangeArrowheads="1" noChangeShapeType="1" noTextEdit="1"/>
              </p:cNvSpPr>
              <p:nvPr/>
            </p:nvSpPr>
            <p:spPr>
              <a:xfrm>
                <a:off x="5100277" y="6181779"/>
                <a:ext cx="648677" cy="523220"/>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0494FE-F9BA-2B94-DDD0-E6E4C8CAFB19}"/>
                  </a:ext>
                </a:extLst>
              </p:cNvPr>
              <p:cNvSpPr txBox="1"/>
              <p:nvPr/>
            </p:nvSpPr>
            <p:spPr>
              <a:xfrm>
                <a:off x="9674722" y="6095102"/>
                <a:ext cx="648677"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b="1" i="1" dirty="0" smtClean="0">
                          <a:solidFill>
                            <a:srgbClr val="0070C0"/>
                          </a:solidFill>
                          <a:latin typeface="Cambria Math" panose="02040503050406030204" pitchFamily="18" charset="0"/>
                        </a:rPr>
                        <m:t>𝒀</m:t>
                      </m:r>
                    </m:oMath>
                  </m:oMathPara>
                </a14:m>
                <a:endParaRPr lang="en-SG" sz="2800" b="1" dirty="0">
                  <a:solidFill>
                    <a:srgbClr val="0070C0"/>
                  </a:solidFill>
                </a:endParaRPr>
              </a:p>
            </p:txBody>
          </p:sp>
        </mc:Choice>
        <mc:Fallback xmlns="">
          <p:sp>
            <p:nvSpPr>
              <p:cNvPr id="10" name="TextBox 9">
                <a:extLst>
                  <a:ext uri="{FF2B5EF4-FFF2-40B4-BE49-F238E27FC236}">
                    <a16:creationId xmlns:a16="http://schemas.microsoft.com/office/drawing/2014/main" id="{350494FE-F9BA-2B94-DDD0-E6E4C8CAFB19}"/>
                  </a:ext>
                </a:extLst>
              </p:cNvPr>
              <p:cNvSpPr txBox="1">
                <a:spLocks noRot="1" noChangeAspect="1" noMove="1" noResize="1" noEditPoints="1" noAdjustHandles="1" noChangeArrowheads="1" noChangeShapeType="1" noTextEdit="1"/>
              </p:cNvSpPr>
              <p:nvPr/>
            </p:nvSpPr>
            <p:spPr>
              <a:xfrm>
                <a:off x="9674722" y="6095102"/>
                <a:ext cx="648677" cy="523220"/>
              </a:xfrm>
              <a:prstGeom prst="rect">
                <a:avLst/>
              </a:prstGeom>
              <a:blipFill>
                <a:blip r:embed="rId4"/>
                <a:stretch>
                  <a:fillRect/>
                </a:stretch>
              </a:blipFill>
            </p:spPr>
            <p:txBody>
              <a:bodyPr/>
              <a:lstStyle/>
              <a:p>
                <a:r>
                  <a:rPr lang="en-SG">
                    <a:noFill/>
                  </a:rPr>
                  <a:t> </a:t>
                </a:r>
              </a:p>
            </p:txBody>
          </p:sp>
        </mc:Fallback>
      </mc:AlternateContent>
      <p:graphicFrame>
        <p:nvGraphicFramePr>
          <p:cNvPr id="11" name="Table 12">
            <a:extLst>
              <a:ext uri="{FF2B5EF4-FFF2-40B4-BE49-F238E27FC236}">
                <a16:creationId xmlns:a16="http://schemas.microsoft.com/office/drawing/2014/main" id="{F7B6D6C6-80E7-A027-37AD-DE27D26A8E18}"/>
              </a:ext>
            </a:extLst>
          </p:cNvPr>
          <p:cNvGraphicFramePr>
            <a:graphicFrameLocks noGrp="1"/>
          </p:cNvGraphicFramePr>
          <p:nvPr>
            <p:extLst>
              <p:ext uri="{D42A27DB-BD31-4B8C-83A1-F6EECF244321}">
                <p14:modId xmlns:p14="http://schemas.microsoft.com/office/powerpoint/2010/main" val="2550089751"/>
              </p:ext>
            </p:extLst>
          </p:nvPr>
        </p:nvGraphicFramePr>
        <p:xfrm>
          <a:off x="726830" y="3423784"/>
          <a:ext cx="2520000" cy="256032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22408721"/>
                    </a:ext>
                  </a:extLst>
                </a:gridCol>
                <a:gridCol w="360000">
                  <a:extLst>
                    <a:ext uri="{9D8B030D-6E8A-4147-A177-3AD203B41FA5}">
                      <a16:colId xmlns:a16="http://schemas.microsoft.com/office/drawing/2014/main" val="7696452"/>
                    </a:ext>
                  </a:extLst>
                </a:gridCol>
                <a:gridCol w="360000">
                  <a:extLst>
                    <a:ext uri="{9D8B030D-6E8A-4147-A177-3AD203B41FA5}">
                      <a16:colId xmlns:a16="http://schemas.microsoft.com/office/drawing/2014/main" val="1898891438"/>
                    </a:ext>
                  </a:extLst>
                </a:gridCol>
                <a:gridCol w="360000">
                  <a:extLst>
                    <a:ext uri="{9D8B030D-6E8A-4147-A177-3AD203B41FA5}">
                      <a16:colId xmlns:a16="http://schemas.microsoft.com/office/drawing/2014/main" val="2401033360"/>
                    </a:ext>
                  </a:extLst>
                </a:gridCol>
                <a:gridCol w="360000">
                  <a:extLst>
                    <a:ext uri="{9D8B030D-6E8A-4147-A177-3AD203B41FA5}">
                      <a16:colId xmlns:a16="http://schemas.microsoft.com/office/drawing/2014/main" val="2199237322"/>
                    </a:ext>
                  </a:extLst>
                </a:gridCol>
                <a:gridCol w="360000">
                  <a:extLst>
                    <a:ext uri="{9D8B030D-6E8A-4147-A177-3AD203B41FA5}">
                      <a16:colId xmlns:a16="http://schemas.microsoft.com/office/drawing/2014/main" val="1800328485"/>
                    </a:ext>
                  </a:extLst>
                </a:gridCol>
                <a:gridCol w="360000">
                  <a:extLst>
                    <a:ext uri="{9D8B030D-6E8A-4147-A177-3AD203B41FA5}">
                      <a16:colId xmlns:a16="http://schemas.microsoft.com/office/drawing/2014/main" val="3830588725"/>
                    </a:ext>
                  </a:extLst>
                </a:gridCol>
              </a:tblGrid>
              <a:tr h="360000">
                <a:tc>
                  <a:txBody>
                    <a:bodyPr/>
                    <a:lstStyle/>
                    <a:p>
                      <a:pPr algn="ctr"/>
                      <a:r>
                        <a:rPr lang="en-GB" b="1" dirty="0">
                          <a:solidFill>
                            <a:srgbClr val="FF0000"/>
                          </a:solidFill>
                        </a:rPr>
                        <a:t>1</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5</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386900393"/>
                  </a:ext>
                </a:extLst>
              </a:tr>
              <a:tr h="360000">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288744272"/>
                  </a:ext>
                </a:extLst>
              </a:tr>
              <a:tr h="360000">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2</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860802916"/>
                  </a:ext>
                </a:extLst>
              </a:tr>
              <a:tr h="360000">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775767866"/>
                  </a:ext>
                </a:extLst>
              </a:tr>
              <a:tr h="360000">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4</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4</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7</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rgbClr val="FF0000"/>
                          </a:solidFill>
                        </a:rPr>
                        <a:t>2</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92754649"/>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3</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3578972192"/>
                  </a:ext>
                </a:extLst>
              </a:tr>
              <a:tr h="360000">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5</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0</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en-GB" b="1" dirty="0">
                          <a:solidFill>
                            <a:schemeClr val="bg1"/>
                          </a:solidFill>
                        </a:rPr>
                        <a:t>1</a:t>
                      </a:r>
                      <a:endParaRPr lang="en-SG"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67325683"/>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EAE59E-582C-0F4A-FA88-D19B0F3DEEA4}"/>
                  </a:ext>
                </a:extLst>
              </p:cNvPr>
              <p:cNvSpPr txBox="1"/>
              <p:nvPr/>
            </p:nvSpPr>
            <p:spPr>
              <a:xfrm>
                <a:off x="6469191" y="5097658"/>
                <a:ext cx="2485292" cy="523220"/>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GB" sz="2800" i="1" dirty="0" smtClean="0">
                          <a:latin typeface="Cambria Math" panose="02040503050406030204" pitchFamily="18" charset="0"/>
                        </a:rPr>
                        <m:t>𝑌</m:t>
                      </m:r>
                      <m:r>
                        <a:rPr lang="en-GB" sz="2800" i="1" dirty="0" smtClean="0">
                          <a:latin typeface="Cambria Math" panose="02040503050406030204" pitchFamily="18" charset="0"/>
                        </a:rPr>
                        <m:t> = </m:t>
                      </m:r>
                      <m:r>
                        <a:rPr lang="en-GB" sz="2800" i="1" dirty="0" smtClean="0">
                          <a:latin typeface="Cambria Math" panose="02040503050406030204" pitchFamily="18" charset="0"/>
                        </a:rPr>
                        <m:t>𝑓</m:t>
                      </m:r>
                      <m:r>
                        <a:rPr lang="en-GB" sz="2800" i="1" dirty="0" smtClean="0">
                          <a:latin typeface="Cambria Math" panose="02040503050406030204" pitchFamily="18" charset="0"/>
                        </a:rPr>
                        <m:t>(</m:t>
                      </m:r>
                      <m:r>
                        <a:rPr lang="en-GB" sz="2800" i="1" dirty="0" smtClean="0">
                          <a:latin typeface="Cambria Math" panose="02040503050406030204" pitchFamily="18" charset="0"/>
                        </a:rPr>
                        <m:t>𝑋</m:t>
                      </m:r>
                      <m:r>
                        <a:rPr lang="en-GB" sz="2800" i="1" dirty="0" smtClean="0">
                          <a:latin typeface="Cambria Math" panose="02040503050406030204" pitchFamily="18" charset="0"/>
                        </a:rPr>
                        <m:t>, </m:t>
                      </m:r>
                      <m:r>
                        <a:rPr lang="en-GB" sz="2800" i="1" dirty="0" smtClean="0">
                          <a:latin typeface="Cambria Math" panose="02040503050406030204" pitchFamily="18" charset="0"/>
                        </a:rPr>
                        <m:t>𝐾</m:t>
                      </m:r>
                      <m:r>
                        <a:rPr lang="en-GB" sz="2800" i="1" dirty="0" smtClean="0">
                          <a:latin typeface="Cambria Math" panose="02040503050406030204" pitchFamily="18" charset="0"/>
                        </a:rPr>
                        <m:t>)</m:t>
                      </m:r>
                    </m:oMath>
                  </m:oMathPara>
                </a14:m>
                <a:endParaRPr lang="en-SG" sz="2800" dirty="0"/>
              </a:p>
            </p:txBody>
          </p:sp>
        </mc:Choice>
        <mc:Fallback xmlns="">
          <p:sp>
            <p:nvSpPr>
              <p:cNvPr id="12" name="TextBox 11">
                <a:extLst>
                  <a:ext uri="{FF2B5EF4-FFF2-40B4-BE49-F238E27FC236}">
                    <a16:creationId xmlns:a16="http://schemas.microsoft.com/office/drawing/2014/main" id="{75EAE59E-582C-0F4A-FA88-D19B0F3DEEA4}"/>
                  </a:ext>
                </a:extLst>
              </p:cNvPr>
              <p:cNvSpPr txBox="1">
                <a:spLocks noRot="1" noChangeAspect="1" noMove="1" noResize="1" noEditPoints="1" noAdjustHandles="1" noChangeArrowheads="1" noChangeShapeType="1" noTextEdit="1"/>
              </p:cNvSpPr>
              <p:nvPr/>
            </p:nvSpPr>
            <p:spPr>
              <a:xfrm>
                <a:off x="6469191" y="5097658"/>
                <a:ext cx="2485292" cy="523220"/>
              </a:xfrm>
              <a:prstGeom prst="rect">
                <a:avLst/>
              </a:prstGeom>
              <a:blipFill>
                <a:blip r:embed="rId5"/>
                <a:stretch>
                  <a:fillRect/>
                </a:stretch>
              </a:blipFill>
            </p:spPr>
            <p:txBody>
              <a:bodyPr/>
              <a:lstStyle/>
              <a:p>
                <a:r>
                  <a:rPr lang="en-SG">
                    <a:noFill/>
                  </a:rPr>
                  <a:t> </a:t>
                </a:r>
              </a:p>
            </p:txBody>
          </p:sp>
        </mc:Fallback>
      </mc:AlternateContent>
      <p:cxnSp>
        <p:nvCxnSpPr>
          <p:cNvPr id="13" name="Straight Arrow Connector 12">
            <a:extLst>
              <a:ext uri="{FF2B5EF4-FFF2-40B4-BE49-F238E27FC236}">
                <a16:creationId xmlns:a16="http://schemas.microsoft.com/office/drawing/2014/main" id="{6AF86042-EA5D-5C38-9DDF-963CCA802465}"/>
              </a:ext>
            </a:extLst>
          </p:cNvPr>
          <p:cNvCxnSpPr>
            <a:cxnSpLocks/>
          </p:cNvCxnSpPr>
          <p:nvPr/>
        </p:nvCxnSpPr>
        <p:spPr>
          <a:xfrm>
            <a:off x="6096000" y="4338003"/>
            <a:ext cx="2797908" cy="0"/>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ontent Placeholder 14">
                <a:extLst>
                  <a:ext uri="{FF2B5EF4-FFF2-40B4-BE49-F238E27FC236}">
                    <a16:creationId xmlns:a16="http://schemas.microsoft.com/office/drawing/2014/main" id="{57AD35A6-31E7-AA73-88BF-29D96D8ED8EC}"/>
                  </a:ext>
                </a:extLst>
              </p:cNvPr>
              <p:cNvSpPr>
                <a:spLocks noGrp="1"/>
              </p:cNvSpPr>
              <p:nvPr>
                <p:ph idx="1"/>
              </p:nvPr>
            </p:nvSpPr>
            <p:spPr>
              <a:xfrm>
                <a:off x="838200" y="1825625"/>
                <a:ext cx="10515600" cy="4351338"/>
              </a:xfrm>
            </p:spPr>
            <p:txBody>
              <a:bodyPr/>
              <a:lstStyle/>
              <a:p>
                <a:pPr marL="0" indent="0">
                  <a:buNone/>
                </a:pPr>
                <a:r>
                  <a:rPr lang="en-GB" dirty="0"/>
                  <a:t>Below, we demonstrate </a:t>
                </a:r>
                <a:r>
                  <a:rPr lang="en-GB" b="1" dirty="0"/>
                  <a:t>what a dilation of size </a:t>
                </a:r>
                <a14:m>
                  <m:oMath xmlns:m="http://schemas.openxmlformats.org/officeDocument/2006/math">
                    <m:r>
                      <a:rPr lang="en-GB" b="1" i="1" dirty="0" smtClean="0">
                        <a:latin typeface="Cambria Math" panose="02040503050406030204" pitchFamily="18" charset="0"/>
                      </a:rPr>
                      <m:t>𝒅</m:t>
                    </m:r>
                    <m:r>
                      <a:rPr lang="en-GB" b="1" i="1" dirty="0" smtClean="0">
                        <a:latin typeface="Cambria Math" panose="02040503050406030204" pitchFamily="18" charset="0"/>
                      </a:rPr>
                      <m:t> = </m:t>
                    </m:r>
                    <m:r>
                      <a:rPr lang="en-GB" b="1" i="1" dirty="0" smtClean="0">
                        <a:latin typeface="Cambria Math" panose="02040503050406030204" pitchFamily="18" charset="0"/>
                      </a:rPr>
                      <m:t>𝟐</m:t>
                    </m:r>
                    <m:r>
                      <a:rPr lang="en-GB" b="1" i="1" dirty="0" smtClean="0">
                        <a:latin typeface="Cambria Math" panose="02040503050406030204" pitchFamily="18" charset="0"/>
                      </a:rPr>
                      <m:t> </m:t>
                    </m:r>
                  </m:oMath>
                </a14:m>
                <a:r>
                  <a:rPr lang="en-GB" b="1" dirty="0"/>
                  <a:t>does</a:t>
                </a:r>
                <a:r>
                  <a:rPr lang="en-GB" dirty="0"/>
                  <a:t>.</a:t>
                </a:r>
                <a:br>
                  <a:rPr lang="en-GB" dirty="0"/>
                </a:br>
                <a:r>
                  <a:rPr lang="en-GB" dirty="0"/>
                  <a:t>Our convolution uses a stride with default value set to 1, padding is also set to its default value 0.</a:t>
                </a:r>
              </a:p>
            </p:txBody>
          </p:sp>
        </mc:Choice>
        <mc:Fallback>
          <p:sp>
            <p:nvSpPr>
              <p:cNvPr id="3" name="Content Placeholder 14">
                <a:extLst>
                  <a:ext uri="{FF2B5EF4-FFF2-40B4-BE49-F238E27FC236}">
                    <a16:creationId xmlns:a16="http://schemas.microsoft.com/office/drawing/2014/main" id="{57AD35A6-31E7-AA73-88BF-29D96D8ED8E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6"/>
                <a:stretch>
                  <a:fillRect l="-1217" t="-2241"/>
                </a:stretch>
              </a:blipFill>
            </p:spPr>
            <p:txBody>
              <a:bodyPr/>
              <a:lstStyle/>
              <a:p>
                <a:r>
                  <a:rPr lang="en-SG">
                    <a:noFill/>
                  </a:rPr>
                  <a:t> </a:t>
                </a:r>
              </a:p>
            </p:txBody>
          </p:sp>
        </mc:Fallback>
      </mc:AlternateContent>
      <p:graphicFrame>
        <p:nvGraphicFramePr>
          <p:cNvPr id="4" name="Table 3">
            <a:extLst>
              <a:ext uri="{FF2B5EF4-FFF2-40B4-BE49-F238E27FC236}">
                <a16:creationId xmlns:a16="http://schemas.microsoft.com/office/drawing/2014/main" id="{1B8FFA17-ED6F-473D-E11B-F9438F329443}"/>
              </a:ext>
            </a:extLst>
          </p:cNvPr>
          <p:cNvGraphicFramePr>
            <a:graphicFrameLocks noGrp="1"/>
          </p:cNvGraphicFramePr>
          <p:nvPr>
            <p:extLst>
              <p:ext uri="{D42A27DB-BD31-4B8C-83A1-F6EECF244321}">
                <p14:modId xmlns:p14="http://schemas.microsoft.com/office/powerpoint/2010/main" val="2511733219"/>
              </p:ext>
            </p:extLst>
          </p:nvPr>
        </p:nvGraphicFramePr>
        <p:xfrm>
          <a:off x="9459060" y="3820807"/>
          <a:ext cx="1080000" cy="1097280"/>
        </p:xfrm>
        <a:graphic>
          <a:graphicData uri="http://schemas.openxmlformats.org/drawingml/2006/table">
            <a:tbl>
              <a:tblPr firstRow="1" bandRow="1">
                <a:tableStyleId>{5202B0CA-FC54-4496-8BCA-5EF66A818D29}</a:tableStyleId>
              </a:tblPr>
              <a:tblGrid>
                <a:gridCol w="360000">
                  <a:extLst>
                    <a:ext uri="{9D8B030D-6E8A-4147-A177-3AD203B41FA5}">
                      <a16:colId xmlns:a16="http://schemas.microsoft.com/office/drawing/2014/main" val="2134165980"/>
                    </a:ext>
                  </a:extLst>
                </a:gridCol>
                <a:gridCol w="360000">
                  <a:extLst>
                    <a:ext uri="{9D8B030D-6E8A-4147-A177-3AD203B41FA5}">
                      <a16:colId xmlns:a16="http://schemas.microsoft.com/office/drawing/2014/main" val="2493546971"/>
                    </a:ext>
                  </a:extLst>
                </a:gridCol>
                <a:gridCol w="360000">
                  <a:extLst>
                    <a:ext uri="{9D8B030D-6E8A-4147-A177-3AD203B41FA5}">
                      <a16:colId xmlns:a16="http://schemas.microsoft.com/office/drawing/2014/main" val="2451463876"/>
                    </a:ext>
                  </a:extLst>
                </a:gridCol>
              </a:tblGrid>
              <a:tr h="360000">
                <a:tc>
                  <a:txBody>
                    <a:bodyPr/>
                    <a:lstStyle/>
                    <a:p>
                      <a:pPr algn="ctr"/>
                      <a:r>
                        <a:rPr lang="en-GB" b="1" dirty="0">
                          <a:solidFill>
                            <a:srgbClr val="FF0000"/>
                          </a:solidFill>
                        </a:rPr>
                        <a:t>…</a:t>
                      </a:r>
                      <a:endParaRPr lang="en-SG"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010625315"/>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40130699"/>
                  </a:ext>
                </a:extLst>
              </a:tr>
              <a:tr h="360000">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endParaRPr lang="en-SG" b="1" dirty="0">
                        <a:solidFill>
                          <a:schemeClr val="bg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73086537"/>
                  </a:ext>
                </a:extLst>
              </a:tr>
            </a:tbl>
          </a:graphicData>
        </a:graphic>
      </p:graphicFrame>
    </p:spTree>
    <p:extLst>
      <p:ext uri="{BB962C8B-B14F-4D97-AF65-F5344CB8AC3E}">
        <p14:creationId xmlns:p14="http://schemas.microsoft.com/office/powerpoint/2010/main" val="40127823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7672-0320-7CBC-593E-0A204ADAD849}"/>
              </a:ext>
            </a:extLst>
          </p:cNvPr>
          <p:cNvSpPr>
            <a:spLocks noGrp="1"/>
          </p:cNvSpPr>
          <p:nvPr>
            <p:ph type="title"/>
          </p:nvPr>
        </p:nvSpPr>
        <p:spPr/>
        <p:txBody>
          <a:bodyPr/>
          <a:lstStyle/>
          <a:p>
            <a:r>
              <a:rPr lang="en-GB" dirty="0"/>
              <a:t>The (final) magic formula for convolution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586F4A0-31BD-25C3-7687-B096DA8695AD}"/>
                  </a:ext>
                </a:extLst>
              </p:cNvPr>
              <p:cNvSpPr>
                <a:spLocks noGrp="1"/>
              </p:cNvSpPr>
              <p:nvPr>
                <p:ph sz="half" idx="1"/>
              </p:nvPr>
            </p:nvSpPr>
            <p:spPr>
              <a:xfrm>
                <a:off x="838200" y="1825624"/>
                <a:ext cx="5181600" cy="5032375"/>
              </a:xfrm>
            </p:spPr>
            <p:txBody>
              <a:bodyPr>
                <a:normAutofit/>
              </a:bodyPr>
              <a:lstStyle/>
              <a:p>
                <a:pPr marL="0" indent="0">
                  <a:buNone/>
                </a:pPr>
                <a:r>
                  <a:rPr lang="en-GB" b="1" dirty="0"/>
                  <a:t>Final magic formula for convolution: </a:t>
                </a:r>
                <a:r>
                  <a:rPr lang="en-GB" dirty="0"/>
                  <a:t>let us consider</a:t>
                </a:r>
              </a:p>
              <a:p>
                <a:r>
                  <a:rPr lang="en-GB" dirty="0"/>
                  <a:t>An input image, defined as a 3D tensor </a:t>
                </a:r>
                <a14:m>
                  <m:oMath xmlns:m="http://schemas.openxmlformats.org/officeDocument/2006/math">
                    <m:r>
                      <a:rPr lang="en-GB" b="0" i="1" smtClean="0">
                        <a:latin typeface="Cambria Math" panose="02040503050406030204" pitchFamily="18" charset="0"/>
                      </a:rPr>
                      <m:t>𝑋</m:t>
                    </m:r>
                  </m:oMath>
                </a14:m>
                <a:r>
                  <a:rPr lang="en-GB" dirty="0"/>
                  <a:t> of size </a:t>
                </a:r>
                <a14:m>
                  <m:oMath xmlns:m="http://schemas.openxmlformats.org/officeDocument/2006/math">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𝑤</m:t>
                    </m:r>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 </a:t>
                </a:r>
                <a14:m>
                  <m:oMath xmlns:m="http://schemas.openxmlformats.org/officeDocument/2006/math">
                    <m:r>
                      <a:rPr lang="en-GB" i="1" dirty="0" smtClean="0">
                        <a:latin typeface="Cambria Math" panose="02040503050406030204" pitchFamily="18" charset="0"/>
                      </a:rPr>
                      <m:t>h</m:t>
                    </m:r>
                  </m:oMath>
                </a14:m>
                <a:r>
                  <a:rPr lang="en-GB" dirty="0"/>
                  <a:t> the height, </a:t>
                </a:r>
                <a14:m>
                  <m:oMath xmlns:m="http://schemas.openxmlformats.org/officeDocument/2006/math">
                    <m:r>
                      <a:rPr lang="en-GB" i="1" dirty="0" smtClean="0">
                        <a:latin typeface="Cambria Math" panose="02040503050406030204" pitchFamily="18" charset="0"/>
                      </a:rPr>
                      <m:t>𝑤</m:t>
                    </m:r>
                  </m:oMath>
                </a14:m>
                <a:r>
                  <a:rPr lang="en-GB" dirty="0"/>
                  <a:t> the weight and </a:t>
                </a:r>
                <a14:m>
                  <m:oMath xmlns:m="http://schemas.openxmlformats.org/officeDocument/2006/math">
                    <m:r>
                      <a:rPr lang="en-GB" i="1" dirty="0" smtClean="0">
                        <a:latin typeface="Cambria Math" panose="02040503050406030204" pitchFamily="18" charset="0"/>
                      </a:rPr>
                      <m:t>𝑐</m:t>
                    </m:r>
                  </m:oMath>
                </a14:m>
                <a:r>
                  <a:rPr lang="en-GB" dirty="0"/>
                  <a:t> the number of channels.</a:t>
                </a:r>
              </a:p>
              <a:p>
                <a:r>
                  <a:rPr lang="en-GB" dirty="0"/>
                  <a:t>A convolution kernel </a:t>
                </a:r>
                <a14:m>
                  <m:oMath xmlns:m="http://schemas.openxmlformats.org/officeDocument/2006/math">
                    <m:r>
                      <a:rPr lang="en-GB" b="0" i="1" smtClean="0">
                        <a:latin typeface="Cambria Math" panose="02040503050406030204" pitchFamily="18" charset="0"/>
                      </a:rPr>
                      <m:t>𝐾</m:t>
                    </m:r>
                  </m:oMath>
                </a14:m>
                <a:r>
                  <a:rPr lang="en-GB" dirty="0"/>
                  <a:t> of size </a:t>
                </a:r>
                <a14:m>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r>
                      <a:rPr lang="en-GB" b="0" i="1" smtClean="0">
                        <a:latin typeface="Cambria Math" panose="02040503050406030204" pitchFamily="18" charset="0"/>
                      </a:rPr>
                      <m:t>𝑘</m:t>
                    </m:r>
                  </m:oMath>
                </a14:m>
                <a:r>
                  <a:rPr lang="en-GB" dirty="0"/>
                  <a:t>.</a:t>
                </a:r>
              </a:p>
              <a:p>
                <a:r>
                  <a:rPr lang="en-GB" dirty="0"/>
                  <a:t>A padding of size </a:t>
                </a:r>
                <a14:m>
                  <m:oMath xmlns:m="http://schemas.openxmlformats.org/officeDocument/2006/math">
                    <m:r>
                      <a:rPr lang="en-GB" i="1" dirty="0" smtClean="0">
                        <a:latin typeface="Cambria Math" panose="02040503050406030204" pitchFamily="18" charset="0"/>
                      </a:rPr>
                      <m:t>𝑝</m:t>
                    </m:r>
                  </m:oMath>
                </a14:m>
                <a:r>
                  <a:rPr lang="en-GB" dirty="0"/>
                  <a:t>, a stride of size </a:t>
                </a:r>
                <a14:m>
                  <m:oMath xmlns:m="http://schemas.openxmlformats.org/officeDocument/2006/math">
                    <m:r>
                      <a:rPr lang="en-GB" i="1" dirty="0" smtClean="0">
                        <a:latin typeface="Cambria Math" panose="02040503050406030204" pitchFamily="18" charset="0"/>
                      </a:rPr>
                      <m:t>𝑠</m:t>
                    </m:r>
                  </m:oMath>
                </a14:m>
                <a:r>
                  <a:rPr lang="en-GB" dirty="0"/>
                  <a:t>, and a dilation of size </a:t>
                </a:r>
                <a14:m>
                  <m:oMath xmlns:m="http://schemas.openxmlformats.org/officeDocument/2006/math">
                    <m:r>
                      <a:rPr lang="en-GB" i="1" dirty="0" smtClean="0">
                        <a:latin typeface="Cambria Math" panose="02040503050406030204" pitchFamily="18" charset="0"/>
                      </a:rPr>
                      <m:t>𝑑</m:t>
                    </m:r>
                  </m:oMath>
                </a14:m>
                <a:r>
                  <a:rPr lang="en-GB" dirty="0"/>
                  <a:t>.</a:t>
                </a:r>
              </a:p>
              <a:p>
                <a:pPr marL="0" indent="0">
                  <a:buNone/>
                </a:pPr>
                <a:endParaRPr lang="en-GB" dirty="0"/>
              </a:p>
              <a:p>
                <a:pPr marL="0" indent="0">
                  <a:buNone/>
                </a:pPr>
                <a:endParaRPr lang="en-SG" dirty="0"/>
              </a:p>
            </p:txBody>
          </p:sp>
        </mc:Choice>
        <mc:Fallback>
          <p:sp>
            <p:nvSpPr>
              <p:cNvPr id="3" name="Content Placeholder 2">
                <a:extLst>
                  <a:ext uri="{FF2B5EF4-FFF2-40B4-BE49-F238E27FC236}">
                    <a16:creationId xmlns:a16="http://schemas.microsoft.com/office/drawing/2014/main" id="{5586F4A0-31BD-25C3-7687-B096DA8695AD}"/>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706"/>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C4B6875B-58E7-6C60-4459-8077EA91B7F8}"/>
                  </a:ext>
                </a:extLst>
              </p:cNvPr>
              <p:cNvSpPr>
                <a:spLocks noGrp="1"/>
              </p:cNvSpPr>
              <p:nvPr>
                <p:ph sz="half" idx="2"/>
              </p:nvPr>
            </p:nvSpPr>
            <p:spPr>
              <a:xfrm>
                <a:off x="6172199" y="1825624"/>
                <a:ext cx="5808785" cy="5032375"/>
              </a:xfrm>
            </p:spPr>
            <p:txBody>
              <a:bodyPr>
                <a:normAutofit/>
              </a:bodyPr>
              <a:lstStyle/>
              <a:p>
                <a:pPr marL="0" indent="0">
                  <a:buNone/>
                </a:pPr>
                <a:r>
                  <a:rPr lang="en-GB" dirty="0"/>
                  <a:t>The resulting image </a:t>
                </a:r>
                <a14:m>
                  <m:oMath xmlns:m="http://schemas.openxmlformats.org/officeDocument/2006/math">
                    <m:r>
                      <a:rPr lang="en-GB" i="1" dirty="0" smtClean="0">
                        <a:latin typeface="Cambria Math" panose="02040503050406030204" pitchFamily="18" charset="0"/>
                      </a:rPr>
                      <m:t>𝑌</m:t>
                    </m:r>
                  </m:oMath>
                </a14:m>
                <a:r>
                  <a:rPr lang="en-GB" dirty="0"/>
                  <a:t> will have a size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𝑐</m:t>
                    </m:r>
                  </m:oMath>
                </a14:m>
                <a:r>
                  <a:rPr lang="en-GB" dirty="0"/>
                  <a:t>, with:</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h</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h</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𝑑</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rPr>
                                    <m:t>−1</m:t>
                                  </m:r>
                                </m:e>
                              </m:d>
                              <m:r>
                                <a:rPr lang="en-GB" i="1">
                                  <a:latin typeface="Cambria Math" panose="02040503050406030204" pitchFamily="18" charset="0"/>
                                </a:rPr>
                                <m:t>−1</m:t>
                              </m:r>
                            </m:num>
                            <m:den>
                              <m:r>
                                <a:rPr lang="en-GB" i="1">
                                  <a:latin typeface="Cambria Math" panose="02040503050406030204" pitchFamily="18" charset="0"/>
                                </a:rPr>
                                <m:t>𝑠</m:t>
                              </m:r>
                            </m:den>
                          </m:f>
                          <m:r>
                            <a:rPr lang="en-GB">
                              <a:latin typeface="Cambria Math" panose="02040503050406030204" pitchFamily="18" charset="0"/>
                            </a:rPr>
                            <m:t>+1</m:t>
                          </m:r>
                        </m:e>
                      </m:d>
                    </m:oMath>
                  </m:oMathPara>
                </a14:m>
                <a:br>
                  <a:rPr lang="en-GB" dirty="0">
                    <a:latin typeface="Cambria Math" panose="02040503050406030204" pitchFamily="18" charset="0"/>
                  </a:rPr>
                </a:br>
                <a:endParaRPr lang="en-GB" b="0" i="1" dirty="0">
                  <a:latin typeface="Cambria Math" panose="02040503050406030204" pitchFamily="18" charset="0"/>
                </a:endParaRPr>
              </a:p>
              <a:p>
                <a:pPr marL="0" indent="0">
                  <a:buNone/>
                </a:pPr>
                <a:r>
                  <a:rPr lang="en-GB" b="0" dirty="0">
                    <a:latin typeface="Cambria Math" panose="02040503050406030204" pitchFamily="18" charset="0"/>
                  </a:rPr>
                  <a:t>And</a:t>
                </a:r>
                <a:br>
                  <a:rPr lang="en-GB"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𝑤</m:t>
                          </m:r>
                        </m:e>
                        <m:sup>
                          <m:r>
                            <a:rPr lang="en-GB" b="0" i="1" smtClean="0">
                              <a:latin typeface="Cambria Math" panose="02040503050406030204" pitchFamily="18" charset="0"/>
                            </a:rPr>
                            <m:t>′</m:t>
                          </m:r>
                        </m:sup>
                      </m:sSup>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f>
                            <m:fPr>
                              <m:ctrlPr>
                                <a:rPr lang="en-GB" i="1">
                                  <a:latin typeface="Cambria Math" panose="02040503050406030204" pitchFamily="18" charset="0"/>
                                </a:rPr>
                              </m:ctrlPr>
                            </m:fPr>
                            <m:num>
                              <m:r>
                                <a:rPr lang="en-GB" i="1">
                                  <a:latin typeface="Cambria Math" panose="02040503050406030204" pitchFamily="18" charset="0"/>
                                </a:rPr>
                                <m:t>𝑤</m:t>
                              </m:r>
                              <m:r>
                                <a:rPr lang="en-GB" i="1">
                                  <a:latin typeface="Cambria Math" panose="02040503050406030204" pitchFamily="18" charset="0"/>
                                </a:rPr>
                                <m:t>+2</m:t>
                              </m:r>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𝑑</m:t>
                              </m:r>
                              <m:d>
                                <m:dPr>
                                  <m:ctrlPr>
                                    <a:rPr lang="en-GB" i="1">
                                      <a:latin typeface="Cambria Math" panose="02040503050406030204" pitchFamily="18" charset="0"/>
                                    </a:rPr>
                                  </m:ctrlPr>
                                </m:dPr>
                                <m:e>
                                  <m:r>
                                    <a:rPr lang="en-GB" i="1">
                                      <a:latin typeface="Cambria Math" panose="02040503050406030204" pitchFamily="18" charset="0"/>
                                    </a:rPr>
                                    <m:t>𝑘</m:t>
                                  </m:r>
                                  <m:r>
                                    <a:rPr lang="en-GB" i="1">
                                      <a:latin typeface="Cambria Math" panose="02040503050406030204" pitchFamily="18" charset="0"/>
                                    </a:rPr>
                                    <m:t>−1</m:t>
                                  </m:r>
                                </m:e>
                              </m:d>
                              <m:r>
                                <a:rPr lang="en-GB" i="1">
                                  <a:latin typeface="Cambria Math" panose="02040503050406030204" pitchFamily="18" charset="0"/>
                                </a:rPr>
                                <m:t>−1</m:t>
                              </m:r>
                            </m:num>
                            <m:den>
                              <m:r>
                                <a:rPr lang="en-GB" i="1">
                                  <a:latin typeface="Cambria Math" panose="02040503050406030204" pitchFamily="18" charset="0"/>
                                </a:rPr>
                                <m:t>𝑠</m:t>
                              </m:r>
                            </m:den>
                          </m:f>
                          <m:r>
                            <a:rPr lang="en-GB">
                              <a:latin typeface="Cambria Math" panose="02040503050406030204" pitchFamily="18" charset="0"/>
                            </a:rPr>
                            <m:t>+1</m:t>
                          </m:r>
                          <m:r>
                            <m:rPr>
                              <m:nor/>
                            </m:rPr>
                            <a:rPr lang="en-GB" dirty="0"/>
                            <m:t> </m:t>
                          </m:r>
                        </m:e>
                      </m:d>
                    </m:oMath>
                  </m:oMathPara>
                </a14:m>
                <a:endParaRPr lang="en-SG" dirty="0"/>
              </a:p>
              <a:p>
                <a:pPr marL="0" indent="0">
                  <a:buNone/>
                </a:pPr>
                <a:endParaRPr lang="en-SG" dirty="0"/>
              </a:p>
              <a:p>
                <a:pPr marL="0" indent="0">
                  <a:buNone/>
                </a:pPr>
                <a:r>
                  <a:rPr lang="en-SG" b="1" dirty="0"/>
                  <a:t>Note: </a:t>
                </a:r>
                <a:r>
                  <a:rPr lang="en-SG" dirty="0"/>
                  <a:t>the floor function </a:t>
                </a:r>
                <a14:m>
                  <m:oMath xmlns:m="http://schemas.openxmlformats.org/officeDocument/2006/math">
                    <m:d>
                      <m:dPr>
                        <m:begChr m:val="⌊"/>
                        <m:endChr m:val="⌋"/>
                        <m:ctrlPr>
                          <a:rPr lang="en-SG" i="1" smtClean="0">
                            <a:latin typeface="Cambria Math" panose="02040503050406030204" pitchFamily="18" charset="0"/>
                          </a:rPr>
                        </m:ctrlPr>
                      </m:dPr>
                      <m:e>
                        <m:r>
                          <a:rPr lang="en-GB" b="0" i="1" smtClean="0">
                            <a:latin typeface="Cambria Math" panose="02040503050406030204" pitchFamily="18" charset="0"/>
                          </a:rPr>
                          <m:t>…</m:t>
                        </m:r>
                      </m:e>
                    </m:d>
                  </m:oMath>
                </a14:m>
                <a:r>
                  <a:rPr lang="en-SG" dirty="0"/>
                  <a:t> is used in case the division result is an integer.</a:t>
                </a:r>
              </a:p>
            </p:txBody>
          </p:sp>
        </mc:Choice>
        <mc:Fallback>
          <p:sp>
            <p:nvSpPr>
              <p:cNvPr id="4" name="Content Placeholder 3">
                <a:extLst>
                  <a:ext uri="{FF2B5EF4-FFF2-40B4-BE49-F238E27FC236}">
                    <a16:creationId xmlns:a16="http://schemas.microsoft.com/office/drawing/2014/main" id="{C4B6875B-58E7-6C60-4459-8077EA91B7F8}"/>
                  </a:ext>
                </a:extLst>
              </p:cNvPr>
              <p:cNvSpPr>
                <a:spLocks noGrp="1" noRot="1" noChangeAspect="1" noMove="1" noResize="1" noEditPoints="1" noAdjustHandles="1" noChangeArrowheads="1" noChangeShapeType="1" noTextEdit="1"/>
              </p:cNvSpPr>
              <p:nvPr>
                <p:ph sz="half" idx="2"/>
              </p:nvPr>
            </p:nvSpPr>
            <p:spPr>
              <a:xfrm>
                <a:off x="6172199" y="1825624"/>
                <a:ext cx="5808785" cy="5032375"/>
              </a:xfrm>
              <a:blipFill>
                <a:blip r:embed="rId3"/>
                <a:stretch>
                  <a:fillRect l="-2099" t="-1937" r="-1784" b="-121"/>
                </a:stretch>
              </a:blipFill>
            </p:spPr>
            <p:txBody>
              <a:bodyPr/>
              <a:lstStyle/>
              <a:p>
                <a:r>
                  <a:rPr lang="en-SG">
                    <a:noFill/>
                  </a:rPr>
                  <a:t> </a:t>
                </a:r>
              </a:p>
            </p:txBody>
          </p:sp>
        </mc:Fallback>
      </mc:AlternateContent>
    </p:spTree>
    <p:extLst>
      <p:ext uri="{BB962C8B-B14F-4D97-AF65-F5344CB8AC3E}">
        <p14:creationId xmlns:p14="http://schemas.microsoft.com/office/powerpoint/2010/main" val="8006680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47DB-F37F-76C5-4521-3702447EA589}"/>
              </a:ext>
            </a:extLst>
          </p:cNvPr>
          <p:cNvSpPr>
            <a:spLocks noGrp="1"/>
          </p:cNvSpPr>
          <p:nvPr>
            <p:ph type="title"/>
          </p:nvPr>
        </p:nvSpPr>
        <p:spPr/>
        <p:txBody>
          <a:bodyPr/>
          <a:lstStyle/>
          <a:p>
            <a:r>
              <a:rPr lang="en-GB" dirty="0"/>
              <a:t>Implementing a custom Conv in </a:t>
            </a:r>
            <a:r>
              <a:rPr lang="en-GB" dirty="0" err="1"/>
              <a:t>PyTorch</a:t>
            </a:r>
            <a:br>
              <a:rPr lang="en-GB" dirty="0"/>
            </a:br>
            <a:r>
              <a:rPr lang="en-GB" dirty="0"/>
              <a:t>(with stride and padding, no dilation)</a:t>
            </a:r>
            <a:endParaRPr lang="en-SG" dirty="0"/>
          </a:p>
        </p:txBody>
      </p:sp>
      <p:pic>
        <p:nvPicPr>
          <p:cNvPr id="5" name="Picture 4">
            <a:extLst>
              <a:ext uri="{FF2B5EF4-FFF2-40B4-BE49-F238E27FC236}">
                <a16:creationId xmlns:a16="http://schemas.microsoft.com/office/drawing/2014/main" id="{F0079DF4-9ADD-055D-9315-6EE2E19D6DFD}"/>
              </a:ext>
            </a:extLst>
          </p:cNvPr>
          <p:cNvPicPr>
            <a:picLocks noChangeAspect="1"/>
          </p:cNvPicPr>
          <p:nvPr/>
        </p:nvPicPr>
        <p:blipFill>
          <a:blip r:embed="rId2"/>
          <a:stretch>
            <a:fillRect/>
          </a:stretch>
        </p:blipFill>
        <p:spPr>
          <a:xfrm>
            <a:off x="1285032" y="1725575"/>
            <a:ext cx="9621936" cy="5132425"/>
          </a:xfrm>
          <a:prstGeom prst="rect">
            <a:avLst/>
          </a:prstGeom>
        </p:spPr>
      </p:pic>
    </p:spTree>
    <p:extLst>
      <p:ext uri="{BB962C8B-B14F-4D97-AF65-F5344CB8AC3E}">
        <p14:creationId xmlns:p14="http://schemas.microsoft.com/office/powerpoint/2010/main" val="367957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47DB-F37F-76C5-4521-3702447EA589}"/>
              </a:ext>
            </a:extLst>
          </p:cNvPr>
          <p:cNvSpPr>
            <a:spLocks noGrp="1"/>
          </p:cNvSpPr>
          <p:nvPr>
            <p:ph type="title"/>
          </p:nvPr>
        </p:nvSpPr>
        <p:spPr/>
        <p:txBody>
          <a:bodyPr/>
          <a:lstStyle/>
          <a:p>
            <a:r>
              <a:rPr lang="en-GB" dirty="0"/>
              <a:t>Implementing a custom Conv in </a:t>
            </a:r>
            <a:r>
              <a:rPr lang="en-GB" dirty="0" err="1"/>
              <a:t>PyTorch</a:t>
            </a:r>
            <a:br>
              <a:rPr lang="en-GB" dirty="0"/>
            </a:br>
            <a:r>
              <a:rPr lang="en-GB" dirty="0"/>
              <a:t>(with stride and padding, no dilation)</a:t>
            </a:r>
            <a:endParaRPr lang="en-SG" dirty="0"/>
          </a:p>
        </p:txBody>
      </p:sp>
      <p:sp>
        <p:nvSpPr>
          <p:cNvPr id="6" name="Content Placeholder 5">
            <a:extLst>
              <a:ext uri="{FF2B5EF4-FFF2-40B4-BE49-F238E27FC236}">
                <a16:creationId xmlns:a16="http://schemas.microsoft.com/office/drawing/2014/main" id="{AB0BFB5C-A7AC-E0B5-C929-3FDCA3E21790}"/>
              </a:ext>
            </a:extLst>
          </p:cNvPr>
          <p:cNvSpPr>
            <a:spLocks noGrp="1"/>
          </p:cNvSpPr>
          <p:nvPr>
            <p:ph idx="1"/>
          </p:nvPr>
        </p:nvSpPr>
        <p:spPr/>
        <p:txBody>
          <a:bodyPr/>
          <a:lstStyle/>
          <a:p>
            <a:pPr marL="0" indent="0">
              <a:buNone/>
            </a:pPr>
            <a:r>
              <a:rPr lang="en-GB" dirty="0"/>
              <a:t>The </a:t>
            </a:r>
            <a:r>
              <a:rPr lang="en-GB" dirty="0" err="1"/>
              <a:t>PyTorch</a:t>
            </a:r>
            <a:r>
              <a:rPr lang="en-GB" dirty="0"/>
              <a:t> and the </a:t>
            </a:r>
            <a:r>
              <a:rPr lang="en-GB" dirty="0" err="1"/>
              <a:t>Numpy</a:t>
            </a:r>
            <a:r>
              <a:rPr lang="en-GB" dirty="0"/>
              <a:t> implementations are indeed equivalent.</a:t>
            </a:r>
            <a:endParaRPr lang="en-SG" dirty="0"/>
          </a:p>
        </p:txBody>
      </p:sp>
      <p:pic>
        <p:nvPicPr>
          <p:cNvPr id="4" name="Picture 3">
            <a:extLst>
              <a:ext uri="{FF2B5EF4-FFF2-40B4-BE49-F238E27FC236}">
                <a16:creationId xmlns:a16="http://schemas.microsoft.com/office/drawing/2014/main" id="{9A25D395-51AA-2B42-F01D-F4913B67815D}"/>
              </a:ext>
            </a:extLst>
          </p:cNvPr>
          <p:cNvPicPr>
            <a:picLocks noChangeAspect="1"/>
          </p:cNvPicPr>
          <p:nvPr/>
        </p:nvPicPr>
        <p:blipFill>
          <a:blip r:embed="rId2"/>
          <a:stretch>
            <a:fillRect/>
          </a:stretch>
        </p:blipFill>
        <p:spPr>
          <a:xfrm>
            <a:off x="777488" y="2910975"/>
            <a:ext cx="10793331" cy="3581900"/>
          </a:xfrm>
          <a:prstGeom prst="rect">
            <a:avLst/>
          </a:prstGeom>
        </p:spPr>
      </p:pic>
    </p:spTree>
    <p:extLst>
      <p:ext uri="{BB962C8B-B14F-4D97-AF65-F5344CB8AC3E}">
        <p14:creationId xmlns:p14="http://schemas.microsoft.com/office/powerpoint/2010/main" val="247058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5"/>
            <a:ext cx="3514969" cy="4351338"/>
          </a:xfrm>
        </p:spPr>
        <p:txBody>
          <a:bodyPr/>
          <a:lstStyle/>
          <a:p>
            <a:pPr marL="0" indent="0">
              <a:buNone/>
            </a:pPr>
            <a:endParaRPr lang="en-GB" dirty="0"/>
          </a:p>
          <a:p>
            <a:pPr marL="0" indent="0">
              <a:buNone/>
            </a:pPr>
            <a:r>
              <a:rPr lang="en-GB" dirty="0" err="1"/>
              <a:t>PyTorch</a:t>
            </a:r>
            <a:r>
              <a:rPr lang="en-GB" dirty="0"/>
              <a:t> has a Conv2d function implementing said convolution.</a:t>
            </a:r>
          </a:p>
          <a:p>
            <a:pPr marL="0" indent="0">
              <a:buNone/>
            </a:pPr>
            <a:endParaRPr lang="en-GB" dirty="0"/>
          </a:p>
          <a:p>
            <a:pPr marL="0" indent="0">
              <a:buNone/>
            </a:pPr>
            <a:r>
              <a:rPr lang="en-GB" dirty="0"/>
              <a:t>We will rely on it from now on.</a:t>
            </a:r>
            <a:endParaRPr lang="en-SG" dirty="0"/>
          </a:p>
        </p:txBody>
      </p:sp>
      <p:pic>
        <p:nvPicPr>
          <p:cNvPr id="5" name="Picture 4">
            <a:extLst>
              <a:ext uri="{FF2B5EF4-FFF2-40B4-BE49-F238E27FC236}">
                <a16:creationId xmlns:a16="http://schemas.microsoft.com/office/drawing/2014/main" id="{92C3BE2A-2E35-B344-E75F-303E430A6BF7}"/>
              </a:ext>
            </a:extLst>
          </p:cNvPr>
          <p:cNvPicPr>
            <a:picLocks noChangeAspect="1"/>
          </p:cNvPicPr>
          <p:nvPr/>
        </p:nvPicPr>
        <p:blipFill>
          <a:blip r:embed="rId2"/>
          <a:stretch>
            <a:fillRect/>
          </a:stretch>
        </p:blipFill>
        <p:spPr>
          <a:xfrm>
            <a:off x="4671146" y="1510934"/>
            <a:ext cx="7163800" cy="5172797"/>
          </a:xfrm>
          <a:prstGeom prst="rect">
            <a:avLst/>
          </a:prstGeom>
        </p:spPr>
      </p:pic>
      <p:sp>
        <p:nvSpPr>
          <p:cNvPr id="6" name="Rectangle 5">
            <a:extLst>
              <a:ext uri="{FF2B5EF4-FFF2-40B4-BE49-F238E27FC236}">
                <a16:creationId xmlns:a16="http://schemas.microsoft.com/office/drawing/2014/main" id="{A034C048-04F6-E33B-D1B6-11C4870DDC7C}"/>
              </a:ext>
            </a:extLst>
          </p:cNvPr>
          <p:cNvSpPr/>
          <p:nvPr/>
        </p:nvSpPr>
        <p:spPr>
          <a:xfrm>
            <a:off x="5431692" y="3556000"/>
            <a:ext cx="5048740" cy="132556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41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200" y="1825624"/>
                <a:ext cx="5969000" cy="5032375"/>
              </a:xfrm>
            </p:spPr>
            <p:txBody>
              <a:bodyPr>
                <a:normAutofit/>
              </a:bodyPr>
              <a:lstStyle/>
              <a:p>
                <a:r>
                  <a:rPr lang="en-GB" dirty="0"/>
                  <a:t>Both </a:t>
                </a:r>
                <a:r>
                  <a:rPr lang="en-GB" b="1" dirty="0"/>
                  <a:t>grayscale</a:t>
                </a:r>
                <a:r>
                  <a:rPr lang="en-GB" dirty="0"/>
                  <a:t> and </a:t>
                </a:r>
                <a:r>
                  <a:rPr lang="en-GB" b="1" dirty="0"/>
                  <a:t>RGB</a:t>
                </a:r>
                <a:r>
                  <a:rPr lang="en-GB" dirty="0"/>
                  <a:t> (Red Green Blue) </a:t>
                </a:r>
                <a:r>
                  <a:rPr lang="en-GB" b="1" dirty="0"/>
                  <a:t>images</a:t>
                </a:r>
                <a:r>
                  <a:rPr lang="en-GB" dirty="0"/>
                  <a:t> can be represented as </a:t>
                </a:r>
                <a:r>
                  <a:rPr lang="en-GB" b="1" dirty="0"/>
                  <a:t>matrices</a:t>
                </a:r>
                <a:r>
                  <a:rPr lang="en-GB" dirty="0"/>
                  <a:t> or </a:t>
                </a:r>
                <a:r>
                  <a:rPr lang="en-GB" b="1" dirty="0"/>
                  <a:t>tensors</a:t>
                </a:r>
                <a:r>
                  <a:rPr lang="en-GB" dirty="0"/>
                  <a:t>.</a:t>
                </a:r>
              </a:p>
              <a:p>
                <a:endParaRPr lang="en-GB" dirty="0"/>
              </a:p>
              <a:p>
                <a:r>
                  <a:rPr lang="en-GB" dirty="0"/>
                  <a:t>Typically, our sample images in the MNIST dataset were 2D matrices of shape </a:t>
                </a:r>
                <a14:m>
                  <m:oMath xmlns:m="http://schemas.openxmlformats.org/officeDocument/2006/math">
                    <m:r>
                      <a:rPr lang="en-GB" b="0" i="1" smtClean="0">
                        <a:latin typeface="Cambria Math" panose="02040503050406030204" pitchFamily="18" charset="0"/>
                      </a:rPr>
                      <m:t>28×28</m:t>
                    </m:r>
                  </m:oMath>
                </a14:m>
                <a:r>
                  <a:rPr lang="en-GB" dirty="0"/>
                  <a:t>.</a:t>
                </a:r>
              </a:p>
              <a:p>
                <a:endParaRPr lang="en-SG" dirty="0"/>
              </a:p>
            </p:txBody>
          </p:sp>
        </mc:Choice>
        <mc:Fallback xmlns="">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200" y="1825624"/>
                <a:ext cx="5969000" cy="5032375"/>
              </a:xfrm>
              <a:blipFill>
                <a:blip r:embed="rId2"/>
                <a:stretch>
                  <a:fillRect l="-1839" t="-1937"/>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28878119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5"/>
            <a:ext cx="3514969" cy="4351338"/>
          </a:xfrm>
        </p:spPr>
        <p:txBody>
          <a:bodyPr/>
          <a:lstStyle/>
          <a:p>
            <a:pPr marL="0" indent="0">
              <a:buNone/>
            </a:pPr>
            <a:r>
              <a:rPr lang="en-GB" dirty="0"/>
              <a:t>Note, however that this layer has </a:t>
            </a:r>
            <a:r>
              <a:rPr lang="en-GB" b="1" dirty="0"/>
              <a:t>two</a:t>
            </a:r>
            <a:r>
              <a:rPr lang="en-GB" dirty="0"/>
              <a:t> </a:t>
            </a:r>
            <a:r>
              <a:rPr lang="en-GB" b="1" dirty="0"/>
              <a:t>trainable</a:t>
            </a:r>
            <a:r>
              <a:rPr lang="en-GB" dirty="0"/>
              <a:t> </a:t>
            </a:r>
            <a:r>
              <a:rPr lang="en-GB" b="1" dirty="0"/>
              <a:t>parameters</a:t>
            </a:r>
            <a:r>
              <a:rPr lang="en-GB" dirty="0"/>
              <a:t>:</a:t>
            </a:r>
          </a:p>
          <a:p>
            <a:r>
              <a:rPr lang="en-GB" b="1" dirty="0"/>
              <a:t>Weight</a:t>
            </a:r>
            <a:r>
              <a:rPr lang="en-GB" dirty="0"/>
              <a:t> (which is our kernel, whose values will be decided later during training).</a:t>
            </a:r>
          </a:p>
          <a:p>
            <a:r>
              <a:rPr lang="en-GB" b="1" dirty="0"/>
              <a:t>Bias</a:t>
            </a:r>
            <a:r>
              <a:rPr lang="en-GB" dirty="0"/>
              <a:t> (which was not there before?)</a:t>
            </a:r>
            <a:endParaRPr lang="en-SG" dirty="0"/>
          </a:p>
        </p:txBody>
      </p:sp>
      <p:pic>
        <p:nvPicPr>
          <p:cNvPr id="5" name="Picture 4">
            <a:extLst>
              <a:ext uri="{FF2B5EF4-FFF2-40B4-BE49-F238E27FC236}">
                <a16:creationId xmlns:a16="http://schemas.microsoft.com/office/drawing/2014/main" id="{92C3BE2A-2E35-B344-E75F-303E430A6BF7}"/>
              </a:ext>
            </a:extLst>
          </p:cNvPr>
          <p:cNvPicPr>
            <a:picLocks noChangeAspect="1"/>
          </p:cNvPicPr>
          <p:nvPr/>
        </p:nvPicPr>
        <p:blipFill>
          <a:blip r:embed="rId2"/>
          <a:stretch>
            <a:fillRect/>
          </a:stretch>
        </p:blipFill>
        <p:spPr>
          <a:xfrm>
            <a:off x="4671146" y="1510934"/>
            <a:ext cx="7163800" cy="5172797"/>
          </a:xfrm>
          <a:prstGeom prst="rect">
            <a:avLst/>
          </a:prstGeom>
        </p:spPr>
      </p:pic>
      <p:sp>
        <p:nvSpPr>
          <p:cNvPr id="4" name="Rectangle 3">
            <a:extLst>
              <a:ext uri="{FF2B5EF4-FFF2-40B4-BE49-F238E27FC236}">
                <a16:creationId xmlns:a16="http://schemas.microsoft.com/office/drawing/2014/main" id="{00B38CB5-45AC-45E1-AA60-51397435DBDA}"/>
              </a:ext>
            </a:extLst>
          </p:cNvPr>
          <p:cNvSpPr/>
          <p:nvPr/>
        </p:nvSpPr>
        <p:spPr>
          <a:xfrm flipV="1">
            <a:off x="5431692" y="4881563"/>
            <a:ext cx="5048740" cy="74551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252132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A293-6072-E72C-5191-73E93EBFD3E1}"/>
              </a:ext>
            </a:extLst>
          </p:cNvPr>
          <p:cNvSpPr>
            <a:spLocks noGrp="1"/>
          </p:cNvSpPr>
          <p:nvPr>
            <p:ph type="title"/>
          </p:nvPr>
        </p:nvSpPr>
        <p:spPr/>
        <p:txBody>
          <a:bodyPr/>
          <a:lstStyle/>
          <a:p>
            <a:r>
              <a:rPr lang="en-GB" dirty="0"/>
              <a:t>The Conv2d in </a:t>
            </a:r>
            <a:r>
              <a:rPr lang="en-GB" dirty="0" err="1"/>
              <a:t>PyTorch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5BBF9-2B9D-B6B6-5581-38942EDE386C}"/>
                  </a:ext>
                </a:extLst>
              </p:cNvPr>
              <p:cNvSpPr>
                <a:spLocks noGrp="1"/>
              </p:cNvSpPr>
              <p:nvPr>
                <p:ph idx="1"/>
              </p:nvPr>
            </p:nvSpPr>
            <p:spPr>
              <a:xfrm>
                <a:off x="838200" y="1825624"/>
                <a:ext cx="10515600" cy="5032375"/>
              </a:xfrm>
            </p:spPr>
            <p:txBody>
              <a:bodyPr>
                <a:normAutofit/>
              </a:bodyPr>
              <a:lstStyle/>
              <a:p>
                <a:pPr marL="0" indent="0">
                  <a:buNone/>
                </a:pPr>
                <a:r>
                  <a:rPr lang="en-GB" dirty="0"/>
                  <a:t>Note, however that this layer has </a:t>
                </a:r>
                <a:r>
                  <a:rPr lang="en-GB" b="1" dirty="0"/>
                  <a:t>two</a:t>
                </a:r>
                <a:r>
                  <a:rPr lang="en-GB" dirty="0"/>
                  <a:t> </a:t>
                </a:r>
                <a:r>
                  <a:rPr lang="en-GB" b="1" dirty="0"/>
                  <a:t>trainable</a:t>
                </a:r>
                <a:r>
                  <a:rPr lang="en-GB" dirty="0"/>
                  <a:t> </a:t>
                </a:r>
                <a:r>
                  <a:rPr lang="en-GB" b="1" dirty="0"/>
                  <a:t>parameters</a:t>
                </a:r>
                <a:r>
                  <a:rPr lang="en-GB" dirty="0"/>
                  <a:t>:</a:t>
                </a:r>
              </a:p>
              <a:p>
                <a:r>
                  <a:rPr lang="en-GB" b="1" dirty="0"/>
                  <a:t>Weight</a:t>
                </a:r>
                <a:r>
                  <a:rPr lang="en-GB" dirty="0"/>
                  <a:t> (which is our kernel, whose values will be decided later during training).</a:t>
                </a:r>
              </a:p>
              <a:p>
                <a:r>
                  <a:rPr lang="en-GB" b="1" dirty="0">
                    <a:solidFill>
                      <a:srgbClr val="7030A0"/>
                    </a:solidFill>
                  </a:rPr>
                  <a:t>Bias</a:t>
                </a:r>
                <a:r>
                  <a:rPr lang="en-GB" dirty="0"/>
                  <a:t> (which was not there before?)</a:t>
                </a:r>
              </a:p>
              <a:p>
                <a:pPr marL="0" indent="0">
                  <a:buNone/>
                </a:pPr>
                <a:r>
                  <a:rPr lang="en-GB" dirty="0"/>
                  <a:t>Bias is simply added to our convolution operation, following the intuition of the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 + </m:t>
                    </m:r>
                    <m:r>
                      <a:rPr lang="en-GB" i="1" dirty="0" smtClean="0">
                        <a:latin typeface="Cambria Math" panose="02040503050406030204" pitchFamily="18" charset="0"/>
                      </a:rPr>
                      <m:t>𝑏</m:t>
                    </m:r>
                    <m:r>
                      <a:rPr lang="en-GB" i="1" dirty="0" smtClean="0">
                        <a:latin typeface="Cambria Math" panose="02040503050406030204" pitchFamily="18" charset="0"/>
                      </a:rPr>
                      <m:t> </m:t>
                    </m:r>
                  </m:oMath>
                </a14:m>
                <a:r>
                  <a:rPr lang="en-GB" dirty="0"/>
                  <a:t>operation from earlier.</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solidFill>
                                <a:srgbClr val="0070C0"/>
                              </a:solidFill>
                              <a:latin typeface="Cambria Math" panose="02040503050406030204" pitchFamily="18" charset="0"/>
                            </a:rPr>
                            <m:t>𝑌</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sub>
                      </m:sSub>
                      <m:r>
                        <a:rPr lang="en-GB" i="1">
                          <a:latin typeface="Cambria Math" panose="02040503050406030204" pitchFamily="18" charset="0"/>
                        </a:rPr>
                        <m:t>=</m:t>
                      </m:r>
                      <m:f>
                        <m:fPr>
                          <m:ctrlPr>
                            <a:rPr lang="en-GB" i="1" smtClean="0">
                              <a:solidFill>
                                <a:srgbClr val="FF0000"/>
                              </a:solidFill>
                              <a:latin typeface="Cambria Math" panose="02040503050406030204" pitchFamily="18" charset="0"/>
                            </a:rPr>
                          </m:ctrlPr>
                        </m:fPr>
                        <m:num>
                          <m:r>
                            <a:rPr lang="en-GB" i="1">
                              <a:solidFill>
                                <a:srgbClr val="FF0000"/>
                              </a:solidFill>
                              <a:latin typeface="Cambria Math" panose="02040503050406030204" pitchFamily="18" charset="0"/>
                            </a:rPr>
                            <m:t>1</m:t>
                          </m:r>
                        </m:num>
                        <m:den>
                          <m:sSup>
                            <m:sSupPr>
                              <m:ctrlPr>
                                <a:rPr lang="en-GB" i="1">
                                  <a:solidFill>
                                    <a:srgbClr val="FF0000"/>
                                  </a:solidFill>
                                  <a:latin typeface="Cambria Math" panose="02040503050406030204" pitchFamily="18" charset="0"/>
                                </a:rPr>
                              </m:ctrlPr>
                            </m:sSupPr>
                            <m:e>
                              <m:r>
                                <a:rPr lang="en-GB" i="1">
                                  <a:solidFill>
                                    <a:srgbClr val="FF0000"/>
                                  </a:solidFill>
                                  <a:latin typeface="Cambria Math" panose="02040503050406030204" pitchFamily="18" charset="0"/>
                                </a:rPr>
                                <m:t>𝑘</m:t>
                              </m:r>
                            </m:e>
                            <m:sup>
                              <m:r>
                                <a:rPr lang="en-GB" i="1">
                                  <a:solidFill>
                                    <a:srgbClr val="FF0000"/>
                                  </a:solidFill>
                                  <a:latin typeface="Cambria Math" panose="02040503050406030204" pitchFamily="18" charset="0"/>
                                </a:rPr>
                                <m:t>2</m:t>
                              </m:r>
                            </m:sup>
                          </m:sSup>
                        </m:den>
                      </m:f>
                      <m:nary>
                        <m:naryPr>
                          <m:chr m:val="∑"/>
                          <m:ctrlPr>
                            <a:rPr lang="en-GB" i="1">
                              <a:latin typeface="Cambria Math" panose="02040503050406030204" pitchFamily="18" charset="0"/>
                            </a:rPr>
                          </m:ctrlPr>
                        </m:naryPr>
                        <m:sub>
                          <m:r>
                            <a:rPr lang="en-GB" i="1">
                              <a:latin typeface="Cambria Math" panose="02040503050406030204" pitchFamily="18" charset="0"/>
                            </a:rPr>
                            <m:t>𝑚</m:t>
                          </m:r>
                          <m:r>
                            <a:rPr lang="en-GB" i="1">
                              <a:latin typeface="Cambria Math" panose="02040503050406030204" pitchFamily="18" charset="0"/>
                            </a:rPr>
                            <m:t>=1</m:t>
                          </m:r>
                        </m:sub>
                        <m:sup>
                          <m:r>
                            <a:rPr lang="en-GB" i="1">
                              <a:latin typeface="Cambria Math" panose="02040503050406030204" pitchFamily="18" charset="0"/>
                            </a:rPr>
                            <m:t>𝑘</m:t>
                          </m:r>
                        </m:sup>
                        <m:e>
                          <m:nary>
                            <m:naryPr>
                              <m:chr m:val="∑"/>
                              <m:ctrlPr>
                                <a:rPr lang="en-GB" i="1">
                                  <a:latin typeface="Cambria Math" panose="02040503050406030204" pitchFamily="18" charset="0"/>
                                </a:rPr>
                              </m:ctrlPr>
                            </m:naryPr>
                            <m:sub>
                              <m:r>
                                <a:rPr lang="en-GB" i="1">
                                  <a:latin typeface="Cambria Math" panose="02040503050406030204" pitchFamily="18" charset="0"/>
                                </a:rPr>
                                <m:t>𝑛</m:t>
                              </m:r>
                              <m:r>
                                <a:rPr lang="en-GB" i="1">
                                  <a:latin typeface="Cambria Math" panose="02040503050406030204" pitchFamily="18" charset="0"/>
                                </a:rPr>
                                <m:t>=1</m:t>
                              </m:r>
                            </m:sub>
                            <m:sup>
                              <m:r>
                                <a:rPr lang="en-GB" i="1">
                                  <a:latin typeface="Cambria Math" panose="02040503050406030204" pitchFamily="18" charset="0"/>
                                </a:rPr>
                                <m:t>𝑘</m:t>
                              </m:r>
                            </m:sup>
                            <m:e>
                              <m:sSub>
                                <m:sSubPr>
                                  <m:ctrlPr>
                                    <a:rPr lang="en-GB" i="1">
                                      <a:latin typeface="Cambria Math" panose="02040503050406030204" pitchFamily="18" charset="0"/>
                                    </a:rPr>
                                  </m:ctrlPr>
                                </m:sSubPr>
                                <m:e>
                                  <m:r>
                                    <a:rPr lang="en-GB" i="1">
                                      <a:solidFill>
                                        <a:srgbClr val="00B050"/>
                                      </a:solidFill>
                                      <a:latin typeface="Cambria Math" panose="02040503050406030204" pitchFamily="18" charset="0"/>
                                    </a:rPr>
                                    <m:t>𝑋</m:t>
                                  </m:r>
                                </m:e>
                                <m:sub>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𝑚</m:t>
                                  </m:r>
                                  <m:r>
                                    <a:rPr lang="en-GB" i="1">
                                      <a:latin typeface="Cambria Math" panose="02040503050406030204" pitchFamily="18" charset="0"/>
                                    </a:rPr>
                                    <m:t>−1,   </m:t>
                                  </m:r>
                                  <m:r>
                                    <a:rPr lang="en-GB" i="1">
                                      <a:latin typeface="Cambria Math" panose="02040503050406030204" pitchFamily="18" charset="0"/>
                                    </a:rPr>
                                    <m:t>𝑗</m:t>
                                  </m:r>
                                  <m:r>
                                    <a:rPr lang="en-GB" i="1">
                                      <a:latin typeface="Cambria Math" panose="02040503050406030204" pitchFamily="18" charset="0"/>
                                    </a:rPr>
                                    <m:t>+</m:t>
                                  </m:r>
                                  <m:r>
                                    <a:rPr lang="en-GB" i="1">
                                      <a:latin typeface="Cambria Math" panose="02040503050406030204" pitchFamily="18" charset="0"/>
                                    </a:rPr>
                                    <m:t>𝑛</m:t>
                                  </m:r>
                                  <m:r>
                                    <a:rPr lang="en-GB" i="1">
                                      <a:latin typeface="Cambria Math" panose="02040503050406030204" pitchFamily="18" charset="0"/>
                                    </a:rPr>
                                    <m:t>−1</m:t>
                                  </m:r>
                                </m:sub>
                              </m:sSub>
                              <m:r>
                                <m:rPr>
                                  <m:nor/>
                                </m:rPr>
                                <a:rPr lang="en-SG"/>
                                <m:t> </m:t>
                              </m:r>
                              <m:sSub>
                                <m:sSubPr>
                                  <m:ctrlPr>
                                    <a:rPr lang="en-GB" i="1">
                                      <a:latin typeface="Cambria Math" panose="02040503050406030204" pitchFamily="18" charset="0"/>
                                    </a:rPr>
                                  </m:ctrlPr>
                                </m:sSubPr>
                                <m:e>
                                  <m:r>
                                    <a:rPr lang="en-GB" i="1">
                                      <a:solidFill>
                                        <a:schemeClr val="accent2"/>
                                      </a:solidFill>
                                      <a:latin typeface="Cambria Math" panose="02040503050406030204" pitchFamily="18" charset="0"/>
                                    </a:rPr>
                                    <m:t>𝐾</m:t>
                                  </m:r>
                                </m:e>
                                <m:sub>
                                  <m:r>
                                    <a:rPr lang="en-GB" i="1">
                                      <a:latin typeface="Cambria Math" panose="02040503050406030204" pitchFamily="18" charset="0"/>
                                    </a:rPr>
                                    <m:t>𝑚</m:t>
                                  </m:r>
                                  <m:r>
                                    <a:rPr lang="en-GB" i="1">
                                      <a:latin typeface="Cambria Math" panose="02040503050406030204" pitchFamily="18" charset="0"/>
                                    </a:rPr>
                                    <m:t>,</m:t>
                                  </m:r>
                                  <m:r>
                                    <a:rPr lang="en-GB" i="1">
                                      <a:latin typeface="Cambria Math" panose="02040503050406030204" pitchFamily="18" charset="0"/>
                                    </a:rPr>
                                    <m:t>𝑛</m:t>
                                  </m:r>
                                </m:sub>
                              </m:sSub>
                            </m:e>
                          </m:nary>
                        </m:e>
                      </m:nary>
                      <m:r>
                        <a:rPr lang="en-GB" b="0" i="0" smtClean="0">
                          <a:latin typeface="Cambria Math" panose="02040503050406030204" pitchFamily="18" charset="0"/>
                        </a:rPr>
                        <m:t>+</m:t>
                      </m:r>
                      <m:r>
                        <a:rPr lang="en-GB" b="0" i="1" smtClean="0">
                          <a:solidFill>
                            <a:srgbClr val="7030A0"/>
                          </a:solidFill>
                          <a:latin typeface="Cambria Math" panose="02040503050406030204" pitchFamily="18" charset="0"/>
                        </a:rPr>
                        <m:t>𝑏</m:t>
                      </m:r>
                    </m:oMath>
                  </m:oMathPara>
                </a14:m>
                <a:endParaRPr lang="en-SG" i="1"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2175BBF9-2B9D-B6B6-5581-38942EDE386C}"/>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cxnSp>
        <p:nvCxnSpPr>
          <p:cNvPr id="7" name="Straight Connector 6">
            <a:extLst>
              <a:ext uri="{FF2B5EF4-FFF2-40B4-BE49-F238E27FC236}">
                <a16:creationId xmlns:a16="http://schemas.microsoft.com/office/drawing/2014/main" id="{B1A294BD-C54E-CB56-3CFE-106FD7CD8D96}"/>
              </a:ext>
            </a:extLst>
          </p:cNvPr>
          <p:cNvCxnSpPr/>
          <p:nvPr/>
        </p:nvCxnSpPr>
        <p:spPr>
          <a:xfrm flipH="1">
            <a:off x="3860801" y="5103446"/>
            <a:ext cx="515815" cy="100037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89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199" y="1825624"/>
                <a:ext cx="6289431" cy="5032375"/>
              </a:xfrm>
            </p:spPr>
            <p:txBody>
              <a:bodyPr>
                <a:normAutofit/>
              </a:bodyPr>
              <a:lstStyle/>
              <a:p>
                <a:pPr marL="0" indent="0">
                  <a:buNone/>
                </a:pPr>
                <a:r>
                  <a:rPr lang="en-GB" b="1" dirty="0"/>
                  <a:t>Definition (encoding a </a:t>
                </a:r>
                <a:r>
                  <a:rPr lang="en-GB" b="1" dirty="0">
                    <a:solidFill>
                      <a:srgbClr val="00B050"/>
                    </a:solidFill>
                  </a:rPr>
                  <a:t>grayscale</a:t>
                </a:r>
                <a:r>
                  <a:rPr lang="en-GB" b="1" dirty="0"/>
                  <a:t> image):</a:t>
                </a:r>
              </a:p>
              <a:p>
                <a:r>
                  <a:rPr lang="en-GB" b="1" dirty="0">
                    <a:solidFill>
                      <a:srgbClr val="00B050"/>
                    </a:solidFill>
                  </a:rPr>
                  <a:t>Grayscale</a:t>
                </a:r>
                <a:r>
                  <a:rPr lang="en-GB" dirty="0"/>
                  <a:t> </a:t>
                </a:r>
                <a:r>
                  <a:rPr lang="en-GB" b="1" dirty="0"/>
                  <a:t>images</a:t>
                </a:r>
                <a:r>
                  <a:rPr lang="en-GB" dirty="0"/>
                  <a:t> can be represented as a </a:t>
                </a:r>
                <a:r>
                  <a:rPr lang="en-GB" b="1" dirty="0"/>
                  <a:t>2D</a:t>
                </a:r>
                <a:r>
                  <a:rPr lang="en-GB" dirty="0"/>
                  <a:t> </a:t>
                </a:r>
                <a:r>
                  <a:rPr lang="en-GB" b="1" dirty="0"/>
                  <a:t>matrix </a:t>
                </a:r>
                <a:r>
                  <a:rPr lang="en-GB" dirty="0"/>
                  <a:t>of</a:t>
                </a:r>
                <a:r>
                  <a:rPr lang="en-GB" b="1" dirty="0"/>
                  <a:t> </a:t>
                </a:r>
                <a:r>
                  <a:rPr lang="en-GB" dirty="0"/>
                  <a:t>shape </a:t>
                </a:r>
                <a14:m>
                  <m:oMath xmlns:m="http://schemas.openxmlformats.org/officeDocument/2006/math">
                    <m:r>
                      <a:rPr lang="en-GB" i="1" dirty="0" smtClean="0">
                        <a:latin typeface="Cambria Math" panose="02040503050406030204" pitchFamily="18" charset="0"/>
                      </a:rPr>
                      <m:t>h𝑒𝑖𝑔h𝑡</m:t>
                    </m:r>
                    <m:r>
                      <a:rPr lang="en-GB" b="0" i="1" dirty="0" smtClean="0">
                        <a:latin typeface="Cambria Math" panose="02040503050406030204" pitchFamily="18" charset="0"/>
                      </a:rPr>
                      <m:t>×</m:t>
                    </m:r>
                    <m:r>
                      <a:rPr lang="en-GB" i="1" dirty="0" smtClean="0">
                        <a:latin typeface="Cambria Math" panose="02040503050406030204" pitchFamily="18" charset="0"/>
                      </a:rPr>
                      <m:t> </m:t>
                    </m:r>
                    <m:r>
                      <a:rPr lang="en-GB" i="1" dirty="0" smtClean="0">
                        <a:latin typeface="Cambria Math" panose="02040503050406030204" pitchFamily="18" charset="0"/>
                      </a:rPr>
                      <m:t>𝑤𝑖𝑑𝑡h</m:t>
                    </m:r>
                  </m:oMath>
                </a14:m>
                <a:r>
                  <a:rPr lang="en-GB" dirty="0"/>
                  <a:t>,  where each element is an 8-bit integer.</a:t>
                </a:r>
                <a:endParaRPr lang="en-GB" b="1" dirty="0"/>
              </a:p>
              <a:p>
                <a:r>
                  <a:rPr lang="en-GB" dirty="0"/>
                  <a:t>Each </a:t>
                </a:r>
                <a:r>
                  <a:rPr lang="en-GB" b="1" dirty="0"/>
                  <a:t>element</a:t>
                </a:r>
                <a:r>
                  <a:rPr lang="en-GB" dirty="0"/>
                  <a:t> of the matrix represents the </a:t>
                </a:r>
                <a:r>
                  <a:rPr lang="en-GB" b="1" dirty="0"/>
                  <a:t>intensity</a:t>
                </a:r>
                <a:r>
                  <a:rPr lang="en-GB" dirty="0"/>
                  <a:t> </a:t>
                </a:r>
                <a:r>
                  <a:rPr lang="en-GB" b="1" dirty="0"/>
                  <a:t>of</a:t>
                </a:r>
                <a:r>
                  <a:rPr lang="en-GB" dirty="0"/>
                  <a:t> </a:t>
                </a:r>
                <a:r>
                  <a:rPr lang="en-GB" b="1" dirty="0"/>
                  <a:t>light</a:t>
                </a:r>
                <a:r>
                  <a:rPr lang="en-GB" dirty="0"/>
                  <a:t> at that pixel.</a:t>
                </a:r>
              </a:p>
              <a:p>
                <a:r>
                  <a:rPr lang="en-GB" dirty="0"/>
                  <a:t>The intensity of light can be represented as a single number between 0 and 255, where </a:t>
                </a:r>
                <a:r>
                  <a:rPr lang="en-GB" b="1" dirty="0"/>
                  <a:t>0</a:t>
                </a:r>
                <a:r>
                  <a:rPr lang="en-GB" dirty="0"/>
                  <a:t> represents no light (</a:t>
                </a:r>
                <a:r>
                  <a:rPr lang="en-GB" b="1" dirty="0"/>
                  <a:t>black</a:t>
                </a:r>
                <a:r>
                  <a:rPr lang="en-GB" dirty="0"/>
                  <a:t>) and </a:t>
                </a:r>
                <a:r>
                  <a:rPr lang="en-GB" b="1" dirty="0"/>
                  <a:t>255</a:t>
                </a:r>
                <a:r>
                  <a:rPr lang="en-GB" dirty="0"/>
                  <a:t> represents maximum intensity (</a:t>
                </a:r>
                <a:r>
                  <a:rPr lang="en-GB" b="1" dirty="0"/>
                  <a:t>white</a:t>
                </a:r>
                <a:r>
                  <a:rPr lang="en-GB" dirty="0"/>
                  <a:t>). Sometimes normalized to </a:t>
                </a:r>
                <a14:m>
                  <m:oMath xmlns:m="http://schemas.openxmlformats.org/officeDocument/2006/math">
                    <m:r>
                      <a:rPr lang="en-GB" i="1" dirty="0" smtClean="0">
                        <a:latin typeface="Cambria Math" panose="02040503050406030204" pitchFamily="18" charset="0"/>
                      </a:rPr>
                      <m:t>[0, 1]</m:t>
                    </m:r>
                  </m:oMath>
                </a14:m>
                <a:r>
                  <a:rPr lang="en-GB" dirty="0"/>
                  <a:t>.</a:t>
                </a:r>
                <a:endParaRPr lang="en-SG" dirty="0"/>
              </a:p>
            </p:txBody>
          </p:sp>
        </mc:Choice>
        <mc:Fallback>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199" y="1825624"/>
                <a:ext cx="6289431" cy="5032375"/>
              </a:xfrm>
              <a:blipFill>
                <a:blip r:embed="rId2"/>
                <a:stretch>
                  <a:fillRect l="-1938" t="-1937" r="-2422"/>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17742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a:xfrm>
                <a:off x="838199" y="1825624"/>
                <a:ext cx="6289431" cy="5032375"/>
              </a:xfrm>
            </p:spPr>
            <p:txBody>
              <a:bodyPr>
                <a:normAutofit/>
              </a:bodyPr>
              <a:lstStyle/>
              <a:p>
                <a:pPr marL="0" indent="0">
                  <a:buNone/>
                </a:pPr>
                <a:r>
                  <a:rPr lang="en-GB" b="1" dirty="0"/>
                  <a:t>Definition (encoding a </a:t>
                </a:r>
                <a:r>
                  <a:rPr lang="en-GB" b="1" dirty="0">
                    <a:solidFill>
                      <a:srgbClr val="00B050"/>
                    </a:solidFill>
                  </a:rPr>
                  <a:t>RGB</a:t>
                </a:r>
                <a:r>
                  <a:rPr lang="en-GB" b="1" dirty="0"/>
                  <a:t> image):</a:t>
                </a:r>
              </a:p>
              <a:p>
                <a:r>
                  <a:rPr lang="en-GB" b="1" dirty="0">
                    <a:solidFill>
                      <a:srgbClr val="00B050"/>
                    </a:solidFill>
                  </a:rPr>
                  <a:t>RGB</a:t>
                </a:r>
                <a:r>
                  <a:rPr lang="en-GB" dirty="0"/>
                  <a:t> </a:t>
                </a:r>
                <a:r>
                  <a:rPr lang="en-GB" b="1" dirty="0"/>
                  <a:t>images </a:t>
                </a:r>
                <a:r>
                  <a:rPr lang="en-GB" dirty="0"/>
                  <a:t>are more complex because each pixel has three values representing the intensity of light for each </a:t>
                </a:r>
                <a:r>
                  <a:rPr lang="en-GB" dirty="0" err="1"/>
                  <a:t>color</a:t>
                </a:r>
                <a:r>
                  <a:rPr lang="en-GB" dirty="0"/>
                  <a:t> </a:t>
                </a:r>
                <a:r>
                  <a:rPr lang="en-GB" b="1" dirty="0"/>
                  <a:t>channel</a:t>
                </a:r>
                <a:r>
                  <a:rPr lang="en-GB" dirty="0"/>
                  <a:t> (red, green, and blue).</a:t>
                </a:r>
              </a:p>
              <a:p>
                <a:r>
                  <a:rPr lang="en-GB" dirty="0"/>
                  <a:t>An RGB image is represented as a </a:t>
                </a:r>
                <a:r>
                  <a:rPr lang="en-GB" b="1" dirty="0"/>
                  <a:t>3D</a:t>
                </a:r>
                <a:r>
                  <a:rPr lang="en-GB" dirty="0"/>
                  <a:t> </a:t>
                </a:r>
                <a:r>
                  <a:rPr lang="en-GB" b="1" dirty="0"/>
                  <a:t>tensor</a:t>
                </a:r>
                <a:r>
                  <a:rPr lang="en-GB" dirty="0"/>
                  <a:t> of shape </a:t>
                </a:r>
                <a14:m>
                  <m:oMath xmlns:m="http://schemas.openxmlformats.org/officeDocument/2006/math">
                    <m:r>
                      <a:rPr lang="en-GB" b="0" i="1" smtClean="0">
                        <a:latin typeface="Cambria Math" panose="02040503050406030204" pitchFamily="18" charset="0"/>
                      </a:rPr>
                      <m:t>h𝑒𝑖𝑔h𝑡</m:t>
                    </m:r>
                    <m:r>
                      <a:rPr lang="en-GB" b="0" i="1" smtClean="0">
                        <a:latin typeface="Cambria Math" panose="02040503050406030204" pitchFamily="18" charset="0"/>
                      </a:rPr>
                      <m:t>×</m:t>
                    </m:r>
                    <m:r>
                      <a:rPr lang="en-GB" b="0" i="1" smtClean="0">
                        <a:latin typeface="Cambria Math" panose="02040503050406030204" pitchFamily="18" charset="0"/>
                      </a:rPr>
                      <m:t>𝑤𝑖𝑑𝑡h</m:t>
                    </m:r>
                    <m:r>
                      <a:rPr lang="en-GB" b="0" i="1" smtClean="0">
                        <a:latin typeface="Cambria Math" panose="02040503050406030204" pitchFamily="18" charset="0"/>
                      </a:rPr>
                      <m:t>×3</m:t>
                    </m:r>
                  </m:oMath>
                </a14:m>
                <a:r>
                  <a:rPr lang="en-GB" dirty="0"/>
                  <a:t>.</a:t>
                </a:r>
              </a:p>
              <a:p>
                <a:r>
                  <a:rPr lang="en-GB" dirty="0"/>
                  <a:t>Each element in the tensor would be an integer representing the intensity of the corresponding </a:t>
                </a:r>
                <a:r>
                  <a:rPr lang="en-GB" dirty="0" err="1"/>
                  <a:t>color</a:t>
                </a:r>
                <a:r>
                  <a:rPr lang="en-GB" dirty="0"/>
                  <a:t> channel.</a:t>
                </a:r>
              </a:p>
            </p:txBody>
          </p:sp>
        </mc:Choice>
        <mc:Fallback>
          <p:sp>
            <p:nvSpPr>
              <p:cNvPr id="3" name="Content Placeholder 2">
                <a:extLst>
                  <a:ext uri="{FF2B5EF4-FFF2-40B4-BE49-F238E27FC236}">
                    <a16:creationId xmlns:a16="http://schemas.microsoft.com/office/drawing/2014/main" id="{33F66BDF-1E5A-1190-A3C8-5EF6FBA3195D}"/>
                  </a:ext>
                </a:extLst>
              </p:cNvPr>
              <p:cNvSpPr>
                <a:spLocks noGrp="1" noRot="1" noChangeAspect="1" noMove="1" noResize="1" noEditPoints="1" noAdjustHandles="1" noChangeArrowheads="1" noChangeShapeType="1" noTextEdit="1"/>
              </p:cNvSpPr>
              <p:nvPr>
                <p:ph sz="half" idx="1"/>
              </p:nvPr>
            </p:nvSpPr>
            <p:spPr>
              <a:xfrm>
                <a:off x="838199" y="1825624"/>
                <a:ext cx="6289431" cy="5032375"/>
              </a:xfrm>
              <a:blipFill>
                <a:blip r:embed="rId2"/>
                <a:stretch>
                  <a:fillRect l="-1938" t="-1937" r="-1744"/>
                </a:stretch>
              </a:blipFill>
            </p:spPr>
            <p:txBody>
              <a:bodyPr/>
              <a:lstStyle/>
              <a:p>
                <a:r>
                  <a:rPr lang="en-SG">
                    <a:noFill/>
                  </a:rPr>
                  <a:t> </a:t>
                </a:r>
              </a:p>
            </p:txBody>
          </p:sp>
        </mc:Fallback>
      </mc:AlternateContent>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1" name="Picture 10" descr="Calendar&#10;&#10;Description automatically generated">
            <a:extLst>
              <a:ext uri="{FF2B5EF4-FFF2-40B4-BE49-F238E27FC236}">
                <a16:creationId xmlns:a16="http://schemas.microsoft.com/office/drawing/2014/main" id="{DAC5BCC3-69D2-F837-B376-A2FAFB5BAA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spTree>
    <p:extLst>
      <p:ext uri="{BB962C8B-B14F-4D97-AF65-F5344CB8AC3E}">
        <p14:creationId xmlns:p14="http://schemas.microsoft.com/office/powerpoint/2010/main" val="3332341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376B-BD81-9A0E-3ECE-D6981190EF76}"/>
              </a:ext>
            </a:extLst>
          </p:cNvPr>
          <p:cNvSpPr>
            <a:spLocks noGrp="1"/>
          </p:cNvSpPr>
          <p:nvPr>
            <p:ph type="title"/>
          </p:nvPr>
        </p:nvSpPr>
        <p:spPr/>
        <p:txBody>
          <a:bodyPr/>
          <a:lstStyle/>
          <a:p>
            <a:r>
              <a:rPr lang="en-GB" dirty="0"/>
              <a:t>How to encode an image</a:t>
            </a:r>
            <a:endParaRPr lang="en-SG" dirty="0"/>
          </a:p>
        </p:txBody>
      </p:sp>
      <p:sp>
        <p:nvSpPr>
          <p:cNvPr id="3" name="Content Placeholder 2">
            <a:extLst>
              <a:ext uri="{FF2B5EF4-FFF2-40B4-BE49-F238E27FC236}">
                <a16:creationId xmlns:a16="http://schemas.microsoft.com/office/drawing/2014/main" id="{33F66BDF-1E5A-1190-A3C8-5EF6FBA3195D}"/>
              </a:ext>
            </a:extLst>
          </p:cNvPr>
          <p:cNvSpPr>
            <a:spLocks noGrp="1"/>
          </p:cNvSpPr>
          <p:nvPr>
            <p:ph sz="half" idx="1"/>
          </p:nvPr>
        </p:nvSpPr>
        <p:spPr/>
        <p:txBody>
          <a:bodyPr>
            <a:normAutofit/>
          </a:bodyPr>
          <a:lstStyle/>
          <a:p>
            <a:r>
              <a:rPr lang="en-GB" dirty="0"/>
              <a:t>Combining the red, green and blue values allows to generate any </a:t>
            </a:r>
            <a:r>
              <a:rPr lang="en-GB" dirty="0" err="1"/>
              <a:t>color</a:t>
            </a:r>
            <a:r>
              <a:rPr lang="en-GB" dirty="0"/>
              <a:t>. Try it!</a:t>
            </a:r>
          </a:p>
          <a:p>
            <a:pPr marL="0" indent="0">
              <a:buNone/>
            </a:pPr>
            <a:r>
              <a:rPr lang="en-GB" dirty="0">
                <a:hlinkClick r:id="rId2"/>
              </a:rPr>
              <a:t>https://www.rapidtables.com/convert/color/rgb-to-hex.html</a:t>
            </a:r>
            <a:endParaRPr lang="en-GB" dirty="0"/>
          </a:p>
          <a:p>
            <a:endParaRPr lang="en-GB" dirty="0"/>
          </a:p>
        </p:txBody>
      </p:sp>
      <p:pic>
        <p:nvPicPr>
          <p:cNvPr id="8" name="Picture 7" descr="A picture containing text, crossword puzzle, clipart&#10;&#10;Description automatically generated">
            <a:extLst>
              <a:ext uri="{FF2B5EF4-FFF2-40B4-BE49-F238E27FC236}">
                <a16:creationId xmlns:a16="http://schemas.microsoft.com/office/drawing/2014/main" id="{432269CF-E7FD-4B23-DF61-B6526AA17F86}"/>
              </a:ext>
            </a:extLst>
          </p:cNvPr>
          <p:cNvPicPr>
            <a:picLocks noChangeAspect="1"/>
          </p:cNvPicPr>
          <p:nvPr/>
        </p:nvPicPr>
        <p:blipFill rotWithShape="1">
          <a:blip r:embed="rId3">
            <a:extLst>
              <a:ext uri="{28A0092B-C50C-407E-A947-70E740481C1C}">
                <a14:useLocalDpi xmlns:a14="http://schemas.microsoft.com/office/drawing/2010/main" val="0"/>
              </a:ext>
            </a:extLst>
          </a:blip>
          <a:srcRect r="18819" b="9808"/>
          <a:stretch/>
        </p:blipFill>
        <p:spPr>
          <a:xfrm>
            <a:off x="7485600" y="1463870"/>
            <a:ext cx="4446179" cy="1898578"/>
          </a:xfrm>
          <a:prstGeom prst="rect">
            <a:avLst/>
          </a:prstGeom>
        </p:spPr>
      </p:pic>
      <p:pic>
        <p:nvPicPr>
          <p:cNvPr id="10" name="Picture 9" descr="Calendar&#10;&#10;Description automatically generated">
            <a:extLst>
              <a:ext uri="{FF2B5EF4-FFF2-40B4-BE49-F238E27FC236}">
                <a16:creationId xmlns:a16="http://schemas.microsoft.com/office/drawing/2014/main" id="{DBD0AB7D-3D3D-2027-6F62-FE0E17C5A3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4001" y="3460822"/>
            <a:ext cx="3707876" cy="2997200"/>
          </a:xfrm>
          <a:prstGeom prst="rect">
            <a:avLst/>
          </a:prstGeom>
        </p:spPr>
      </p:pic>
      <p:pic>
        <p:nvPicPr>
          <p:cNvPr id="5" name="Picture 4">
            <a:extLst>
              <a:ext uri="{FF2B5EF4-FFF2-40B4-BE49-F238E27FC236}">
                <a16:creationId xmlns:a16="http://schemas.microsoft.com/office/drawing/2014/main" id="{20CE27C5-29C0-AA6C-0AC1-7DCFED2BABBD}"/>
              </a:ext>
            </a:extLst>
          </p:cNvPr>
          <p:cNvPicPr>
            <a:picLocks noChangeAspect="1"/>
          </p:cNvPicPr>
          <p:nvPr/>
        </p:nvPicPr>
        <p:blipFill>
          <a:blip r:embed="rId5"/>
          <a:stretch>
            <a:fillRect/>
          </a:stretch>
        </p:blipFill>
        <p:spPr>
          <a:xfrm>
            <a:off x="1360889" y="4130930"/>
            <a:ext cx="3594541" cy="2633996"/>
          </a:xfrm>
          <a:prstGeom prst="rect">
            <a:avLst/>
          </a:prstGeom>
        </p:spPr>
      </p:pic>
    </p:spTree>
    <p:extLst>
      <p:ext uri="{BB962C8B-B14F-4D97-AF65-F5344CB8AC3E}">
        <p14:creationId xmlns:p14="http://schemas.microsoft.com/office/powerpoint/2010/main" val="1231879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2446</TotalTime>
  <Words>4265</Words>
  <Application>Microsoft Office PowerPoint</Application>
  <PresentationFormat>Widescreen</PresentationFormat>
  <Paragraphs>856</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Calibri Light</vt:lpstr>
      <vt:lpstr>Cambria Math</vt:lpstr>
      <vt:lpstr>Wingdings</vt:lpstr>
      <vt:lpstr>Office Theme</vt:lpstr>
      <vt:lpstr>50.039 Theory and Practice of Deep Learning W4-S1 Introduction to Computer Vision and Convolutional Neural Networks</vt:lpstr>
      <vt:lpstr>About this week (Week 4)</vt:lpstr>
      <vt:lpstr>About this week (Week 4)</vt:lpstr>
      <vt:lpstr>About this week (Week 4)</vt:lpstr>
      <vt:lpstr>About this week (Week 4)</vt:lpstr>
      <vt:lpstr>How to encode an image</vt:lpstr>
      <vt:lpstr>How to encode an image</vt:lpstr>
      <vt:lpstr>How to encode an image</vt:lpstr>
      <vt:lpstr>How to encode an image</vt:lpstr>
      <vt:lpstr>Pixels information</vt:lpstr>
      <vt:lpstr>Pixels information</vt:lpstr>
      <vt:lpstr>Pixels information</vt:lpstr>
      <vt:lpstr>Pixels information</vt:lpstr>
      <vt:lpstr>Pixels information</vt:lpstr>
      <vt:lpstr>The spatial dependence property</vt:lpstr>
      <vt:lpstr>The homophily property</vt:lpstr>
      <vt:lpstr>The problem with Linear processing</vt:lpstr>
      <vt:lpstr>The problem with Linear processing</vt:lpstr>
      <vt:lpstr>Introducing convolution!</vt:lpstr>
      <vt:lpstr>Introducing convolution!</vt:lpstr>
      <vt:lpstr>Introducing convolution!</vt:lpstr>
      <vt:lpstr>Introducing convolution!</vt:lpstr>
      <vt:lpstr>Introducing convolution!</vt:lpstr>
      <vt:lpstr>Introducing convolution!</vt:lpstr>
      <vt:lpstr>Introducing convolution!</vt:lpstr>
      <vt:lpstr>Convolution and Image Processing courses</vt:lpstr>
      <vt:lpstr>Testing convolution on images</vt:lpstr>
      <vt:lpstr>Testing convolution on images</vt:lpstr>
      <vt:lpstr>Testing convolution on images</vt:lpstr>
      <vt:lpstr>Testing convolution on images</vt:lpstr>
      <vt:lpstr>Testing convolution on images</vt:lpstr>
      <vt:lpstr>PowerPoint Presentation</vt:lpstr>
      <vt:lpstr>PowerPoint Presentation</vt:lpstr>
      <vt:lpstr>Testing convolution on images</vt:lpstr>
      <vt:lpstr>Testing convolution on images</vt:lpstr>
      <vt:lpstr>PowerPoint Presentation</vt:lpstr>
      <vt:lpstr>Testing convolution on images</vt:lpstr>
      <vt:lpstr>PowerPoint Presentation</vt:lpstr>
      <vt:lpstr>Many transformation kernels exist</vt:lpstr>
      <vt:lpstr>Downsizing</vt:lpstr>
      <vt:lpstr>Adding some padding</vt:lpstr>
      <vt:lpstr>Adding some padding</vt:lpstr>
      <vt:lpstr>Adding some padding</vt:lpstr>
      <vt:lpstr>Adding some padding</vt:lpstr>
      <vt:lpstr>Adding some padding</vt:lpstr>
      <vt:lpstr>Adding some padding</vt:lpstr>
      <vt:lpstr>Adding some padding</vt:lpstr>
      <vt:lpstr>Adding a stride</vt:lpstr>
      <vt:lpstr>Adding a stride</vt:lpstr>
      <vt:lpstr>Adding a stride</vt:lpstr>
      <vt:lpstr>Adding a stride</vt:lpstr>
      <vt:lpstr>The (final) magic formula for convolution</vt:lpstr>
      <vt:lpstr>Adding a stride</vt:lpstr>
      <vt:lpstr>Adding a dilation</vt:lpstr>
      <vt:lpstr>Adding a dilation</vt:lpstr>
      <vt:lpstr>The (final) magic formula for convolution</vt:lpstr>
      <vt:lpstr>Implementing a custom Conv in PyTorch (with stride and padding, no dilation)</vt:lpstr>
      <vt:lpstr>Implementing a custom Conv in PyTorch (with stride and padding, no dilation)</vt:lpstr>
      <vt:lpstr>The Conv2d in PyTorch</vt:lpstr>
      <vt:lpstr>The Conv2d in PyTorch</vt:lpstr>
      <vt:lpstr>The Conv2d in PyTorch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2023-02-13T06:05:09Z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