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377" r:id="rId2"/>
    <p:sldId id="257" r:id="rId3"/>
    <p:sldId id="380" r:id="rId4"/>
    <p:sldId id="412" r:id="rId5"/>
    <p:sldId id="413" r:id="rId6"/>
    <p:sldId id="385" r:id="rId7"/>
    <p:sldId id="378" r:id="rId8"/>
    <p:sldId id="414" r:id="rId9"/>
    <p:sldId id="381" r:id="rId10"/>
    <p:sldId id="382" r:id="rId11"/>
    <p:sldId id="383" r:id="rId12"/>
    <p:sldId id="384" r:id="rId13"/>
    <p:sldId id="379" r:id="rId14"/>
    <p:sldId id="386" r:id="rId15"/>
    <p:sldId id="415" r:id="rId16"/>
    <p:sldId id="388" r:id="rId17"/>
    <p:sldId id="416" r:id="rId18"/>
    <p:sldId id="417" r:id="rId19"/>
    <p:sldId id="418" r:id="rId20"/>
    <p:sldId id="419" r:id="rId21"/>
    <p:sldId id="424" r:id="rId22"/>
    <p:sldId id="420" r:id="rId23"/>
    <p:sldId id="429" r:id="rId24"/>
    <p:sldId id="411" r:id="rId25"/>
    <p:sldId id="389" r:id="rId26"/>
    <p:sldId id="421" r:id="rId27"/>
    <p:sldId id="423" r:id="rId28"/>
    <p:sldId id="422" r:id="rId29"/>
    <p:sldId id="425" r:id="rId30"/>
    <p:sldId id="428" r:id="rId31"/>
    <p:sldId id="427" r:id="rId32"/>
    <p:sldId id="430" r:id="rId33"/>
    <p:sldId id="431" r:id="rId34"/>
    <p:sldId id="432" r:id="rId35"/>
    <p:sldId id="390" r:id="rId36"/>
    <p:sldId id="391" r:id="rId37"/>
    <p:sldId id="434" r:id="rId38"/>
    <p:sldId id="395" r:id="rId39"/>
    <p:sldId id="433" r:id="rId40"/>
    <p:sldId id="436" r:id="rId41"/>
    <p:sldId id="392" r:id="rId42"/>
    <p:sldId id="393" r:id="rId43"/>
    <p:sldId id="394" r:id="rId44"/>
    <p:sldId id="396" r:id="rId45"/>
    <p:sldId id="397" r:id="rId46"/>
    <p:sldId id="398" r:id="rId47"/>
    <p:sldId id="399" r:id="rId48"/>
    <p:sldId id="401" r:id="rId49"/>
    <p:sldId id="403" r:id="rId50"/>
    <p:sldId id="404" r:id="rId51"/>
    <p:sldId id="405" r:id="rId52"/>
    <p:sldId id="406" r:id="rId53"/>
    <p:sldId id="407" r:id="rId54"/>
    <p:sldId id="408" r:id="rId55"/>
    <p:sldId id="402" r:id="rId56"/>
    <p:sldId id="409" r:id="rId57"/>
    <p:sldId id="410" r:id="rId58"/>
    <p:sldId id="346" r:id="rId59"/>
    <p:sldId id="267" r:id="rId60"/>
    <p:sldId id="26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I.1. Introduction" id="{2FD0FF71-F5FC-4EB7-B2CB-B31E4CBECD79}">
          <p14:sldIdLst>
            <p14:sldId id="257"/>
          </p14:sldIdLst>
        </p14:section>
        <p14:section name="II.1. Image pixels information depends on neighbourhood" id="{FF620560-654B-48DE-BC53-CA91CC7A1BA4}">
          <p14:sldIdLst>
            <p14:sldId id="380"/>
            <p14:sldId id="412"/>
            <p14:sldId id="413"/>
            <p14:sldId id="385"/>
            <p14:sldId id="378"/>
            <p14:sldId id="414"/>
            <p14:sldId id="381"/>
            <p14:sldId id="382"/>
            <p14:sldId id="383"/>
          </p14:sldIdLst>
        </p14:section>
        <p14:section name="II.2. Two important properties of computer vision" id="{A8C0BF5E-9ADB-4A5C-8072-7863ADB67A30}">
          <p14:sldIdLst>
            <p14:sldId id="384"/>
            <p14:sldId id="379"/>
          </p14:sldIdLst>
        </p14:section>
        <p14:section name="II.3. The linear operation on images" id="{273BC9D2-A4DF-4F74-A665-C1C108D5C4D7}">
          <p14:sldIdLst>
            <p14:sldId id="386"/>
            <p14:sldId id="415"/>
          </p14:sldIdLst>
        </p14:section>
        <p14:section name="III.1. The convolution operation, mathematically" id="{F5587FB5-2897-41F5-9628-C0E78FA616ED}">
          <p14:sldIdLst>
            <p14:sldId id="388"/>
            <p14:sldId id="416"/>
            <p14:sldId id="417"/>
            <p14:sldId id="418"/>
            <p14:sldId id="419"/>
            <p14:sldId id="424"/>
            <p14:sldId id="420"/>
            <p14:sldId id="429"/>
          </p14:sldIdLst>
        </p14:section>
        <p14:section name="III.2. Uses of the convolution operation in image processing" id="{B5FEF0E7-A175-4EF9-9790-6E4DF9780AAC}">
          <p14:sldIdLst>
            <p14:sldId id="411"/>
            <p14:sldId id="389"/>
            <p14:sldId id="421"/>
            <p14:sldId id="423"/>
            <p14:sldId id="422"/>
            <p14:sldId id="425"/>
            <p14:sldId id="428"/>
            <p14:sldId id="427"/>
            <p14:sldId id="430"/>
            <p14:sldId id="431"/>
            <p14:sldId id="432"/>
          </p14:sldIdLst>
        </p14:section>
        <p14:section name="III.3. Advanced versions of the convolution operation" id="{B8183A51-51FB-4C78-A729-09D361F0B21B}">
          <p14:sldIdLst>
            <p14:sldId id="390"/>
            <p14:sldId id="391"/>
            <p14:sldId id="434"/>
          </p14:sldIdLst>
        </p14:section>
        <p14:section name="III.4. A custom Convolutional layer" id="{4F5D5FE7-EEA1-488F-9624-7AB9B7A96DDF}">
          <p14:sldIdLst>
            <p14:sldId id="395"/>
          </p14:sldIdLst>
        </p14:section>
        <p14:section name="III.5. Size shenaningans in convolution" id="{B6E6F8D9-2100-4547-8201-AB2E3B18BE01}">
          <p14:sldIdLst>
            <p14:sldId id="433"/>
            <p14:sldId id="436"/>
          </p14:sldIdLst>
        </p14:section>
        <p14:section name="IV.1. The Conv2d operation" id="{BB321F82-88AA-4091-AAED-25D292C2C713}">
          <p14:sldIdLst>
            <p14:sldId id="392"/>
          </p14:sldIdLst>
        </p14:section>
        <p14:section name="IV.2. Our first Convolutional Neural Network" id="{9C9DD7FA-587D-4DE5-B044-57D2E1937761}">
          <p14:sldIdLst>
            <p14:sldId id="393"/>
          </p14:sldIdLst>
        </p14:section>
        <p14:section name="IV.3. Linear vs Conv2d" id="{D45A6DEB-5D7B-4467-8A5B-3DE9D5B73242}">
          <p14:sldIdLst>
            <p14:sldId id="394"/>
          </p14:sldIdLst>
        </p14:section>
        <p14:section name="V.1. Pooling layers" id="{D68F9FF9-71E6-4D7D-8EF6-8C75AA75D8D7}">
          <p14:sldIdLst>
            <p14:sldId id="396"/>
          </p14:sldIdLst>
        </p14:section>
        <p14:section name="V.2. Dropout layers" id="{13A4A976-2172-4396-961C-EBD747388954}">
          <p14:sldIdLst>
            <p14:sldId id="397"/>
          </p14:sldIdLst>
        </p14:section>
        <p14:section name="V.3. Batchnorm layers" id="{C8B2508A-426F-4E8F-B886-3194053ADA50}">
          <p14:sldIdLst>
            <p14:sldId id="398"/>
          </p14:sldIdLst>
        </p14:section>
        <p14:section name="VI.1. A quick word about data augmentation" id="{E98EFE48-31B5-4A52-B109-7D8EDD6FAC91}">
          <p14:sldIdLst>
            <p14:sldId id="399"/>
          </p14:sldIdLst>
        </p14:section>
        <p14:section name="VII.1. Remarkable models over the ages" id="{147007AE-819C-487F-AA5F-B43E89953882}">
          <p14:sldIdLst>
            <p14:sldId id="401"/>
          </p14:sldIdLst>
        </p14:section>
        <p14:section name="VII.2. AlexNet" id="{A7D0F48D-EE33-4DC8-97EB-A8427B1061C4}">
          <p14:sldIdLst>
            <p14:sldId id="403"/>
          </p14:sldIdLst>
        </p14:section>
        <p14:section name="VII.3. VGG" id="{AB540870-F937-4673-902E-9CF614A7AE2A}">
          <p14:sldIdLst>
            <p14:sldId id="404"/>
          </p14:sldIdLst>
        </p14:section>
        <p14:section name="VII.4. ResNet" id="{33412548-9E46-4004-B94C-7D91B4DFEF12}">
          <p14:sldIdLst>
            <p14:sldId id="405"/>
          </p14:sldIdLst>
        </p14:section>
        <p14:section name="VII.5. DenseNet" id="{53D5BE30-D522-4340-9D09-3D7C429E204A}">
          <p14:sldIdLst>
            <p14:sldId id="406"/>
          </p14:sldIdLst>
        </p14:section>
        <p14:section name="VII.6. Inception" id="{02EEC74C-333C-45DD-9CC6-2B51391E20C5}">
          <p14:sldIdLst>
            <p14:sldId id="407"/>
          </p14:sldIdLst>
        </p14:section>
        <p14:section name="VII.7. EfficientNet" id="{41F9494C-D003-4A24-AB7A-76D295E94733}">
          <p14:sldIdLst>
            <p14:sldId id="408"/>
          </p14:sldIdLst>
        </p14:section>
        <p14:section name="VIII.1. More to come in CV course" id="{9D59A150-38BC-48FC-B952-A52B42A1CCBE}">
          <p14:sldIdLst>
            <p14:sldId id="402"/>
          </p14:sldIdLst>
        </p14:section>
        <p14:section name="VIII.2. Transfer learning" id="{188080E3-A19A-47FA-BD8E-CCB31168FC46}">
          <p14:sldIdLst>
            <p14:sldId id="409"/>
          </p14:sldIdLst>
        </p14:section>
        <p14:section name="VIII.3. Freezing and tuning layers" id="{EBBC7113-36F5-4C5D-A778-D7B9ACF49DBD}">
          <p14:sldIdLst>
            <p14:sldId id="410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C7E6E-9ED7-4F9D-9E55-43EB46A53FAD}" v="2212" dt="2023-02-09T09:21:25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556C7E6E-9ED7-4F9D-9E55-43EB46A53FAD}"/>
    <pc:docChg chg="undo redo custSel addSld delSld modSld sldOrd addSection delSection modSection">
      <pc:chgData name="Matthieu De Mari" userId="dfb708c9-d8dc-439f-9a3b-c772bf4a311c" providerId="ADAL" clId="{556C7E6E-9ED7-4F9D-9E55-43EB46A53FAD}" dt="2023-02-09T09:29:07.924" v="7992" actId="17846"/>
      <pc:docMkLst>
        <pc:docMk/>
      </pc:docMkLst>
      <pc:sldChg chg="modSp mod">
        <pc:chgData name="Matthieu De Mari" userId="dfb708c9-d8dc-439f-9a3b-c772bf4a311c" providerId="ADAL" clId="{556C7E6E-9ED7-4F9D-9E55-43EB46A53FAD}" dt="2023-02-09T04:59:24.454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556C7E6E-9ED7-4F9D-9E55-43EB46A53FAD}" dt="2023-02-09T04:59:24.454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556C7E6E-9ED7-4F9D-9E55-43EB46A53FAD}" dt="2023-02-09T04:59:28.522" v="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556C7E6E-9ED7-4F9D-9E55-43EB46A53FAD}" dt="2023-02-09T04:59:28.522" v="9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addSp delSp modSp new mod modClrScheme chgLayout">
        <pc:chgData name="Matthieu De Mari" userId="dfb708c9-d8dc-439f-9a3b-c772bf4a311c" providerId="ADAL" clId="{556C7E6E-9ED7-4F9D-9E55-43EB46A53FAD}" dt="2023-02-09T07:20:29.703" v="3443"/>
        <pc:sldMkLst>
          <pc:docMk/>
          <pc:sldMk cId="3210086446" sldId="378"/>
        </pc:sldMkLst>
        <pc:spChg chg="del mod ord">
          <ac:chgData name="Matthieu De Mari" userId="dfb708c9-d8dc-439f-9a3b-c772bf4a311c" providerId="ADAL" clId="{556C7E6E-9ED7-4F9D-9E55-43EB46A53FAD}" dt="2023-02-09T05:02:53.327" v="14" actId="700"/>
          <ac:spMkLst>
            <pc:docMk/>
            <pc:sldMk cId="3210086446" sldId="378"/>
            <ac:spMk id="2" creationId="{C4DB9CAC-3294-8F6A-F00D-1774A9297423}"/>
          </ac:spMkLst>
        </pc:spChg>
        <pc:spChg chg="del mod ord">
          <ac:chgData name="Matthieu De Mari" userId="dfb708c9-d8dc-439f-9a3b-c772bf4a311c" providerId="ADAL" clId="{556C7E6E-9ED7-4F9D-9E55-43EB46A53FAD}" dt="2023-02-09T05:02:53.327" v="14" actId="700"/>
          <ac:spMkLst>
            <pc:docMk/>
            <pc:sldMk cId="3210086446" sldId="378"/>
            <ac:spMk id="3" creationId="{1BC33D0E-67B2-4536-F55A-2F0DDCEE1E3E}"/>
          </ac:spMkLst>
        </pc:spChg>
        <pc:spChg chg="add mod ord">
          <ac:chgData name="Matthieu De Mari" userId="dfb708c9-d8dc-439f-9a3b-c772bf4a311c" providerId="ADAL" clId="{556C7E6E-9ED7-4F9D-9E55-43EB46A53FAD}" dt="2023-02-09T05:03:06.933" v="43" actId="20577"/>
          <ac:spMkLst>
            <pc:docMk/>
            <pc:sldMk cId="3210086446" sldId="378"/>
            <ac:spMk id="4" creationId="{4A3AB63F-9971-C1A7-2DA1-1A01A4993150}"/>
          </ac:spMkLst>
        </pc:spChg>
        <pc:spChg chg="add mod ord">
          <ac:chgData name="Matthieu De Mari" userId="dfb708c9-d8dc-439f-9a3b-c772bf4a311c" providerId="ADAL" clId="{556C7E6E-9ED7-4F9D-9E55-43EB46A53FAD}" dt="2023-02-09T07:00:46.962" v="2005" actId="113"/>
          <ac:spMkLst>
            <pc:docMk/>
            <pc:sldMk cId="3210086446" sldId="378"/>
            <ac:spMk id="5" creationId="{A97445D3-1D51-1E51-82DE-9C3B128B43CC}"/>
          </ac:spMkLst>
        </pc:spChg>
        <pc:spChg chg="add del mod ord">
          <ac:chgData name="Matthieu De Mari" userId="dfb708c9-d8dc-439f-9a3b-c772bf4a311c" providerId="ADAL" clId="{556C7E6E-9ED7-4F9D-9E55-43EB46A53FAD}" dt="2023-02-09T05:02:59.820" v="16" actId="478"/>
          <ac:spMkLst>
            <pc:docMk/>
            <pc:sldMk cId="3210086446" sldId="378"/>
            <ac:spMk id="6" creationId="{7CCBFF42-AFCD-1C57-F8DA-7345D37A1BB5}"/>
          </ac:spMkLst>
        </pc:spChg>
        <pc:spChg chg="add del mod">
          <ac:chgData name="Matthieu De Mari" userId="dfb708c9-d8dc-439f-9a3b-c772bf4a311c" providerId="ADAL" clId="{556C7E6E-9ED7-4F9D-9E55-43EB46A53FAD}" dt="2023-02-09T07:03:26.261" v="2178" actId="478"/>
          <ac:spMkLst>
            <pc:docMk/>
            <pc:sldMk cId="3210086446" sldId="378"/>
            <ac:spMk id="8" creationId="{2A09D955-9DD6-7BF1-A863-9E89CE18B399}"/>
          </ac:spMkLst>
        </pc:spChg>
        <pc:picChg chg="add del mod modCrop">
          <ac:chgData name="Matthieu De Mari" userId="dfb708c9-d8dc-439f-9a3b-c772bf4a311c" providerId="ADAL" clId="{556C7E6E-9ED7-4F9D-9E55-43EB46A53FAD}" dt="2023-02-09T07:03:25.222" v="2177" actId="478"/>
          <ac:picMkLst>
            <pc:docMk/>
            <pc:sldMk cId="3210086446" sldId="378"/>
            <ac:picMk id="7" creationId="{04CDCE7C-7E08-FB78-9B4D-BD7134C4B4F0}"/>
          </ac:picMkLst>
        </pc:picChg>
        <pc:picChg chg="add mod">
          <ac:chgData name="Matthieu De Mari" userId="dfb708c9-d8dc-439f-9a3b-c772bf4a311c" providerId="ADAL" clId="{556C7E6E-9ED7-4F9D-9E55-43EB46A53FAD}" dt="2023-02-09T07:20:29.703" v="3443"/>
          <ac:picMkLst>
            <pc:docMk/>
            <pc:sldMk cId="3210086446" sldId="378"/>
            <ac:picMk id="9" creationId="{FA9290F7-961F-9AC0-462E-40885BD9A7D2}"/>
          </ac:picMkLst>
        </pc:picChg>
      </pc:sldChg>
      <pc:sldChg chg="addSp delSp modSp new mod modClrScheme chgLayout">
        <pc:chgData name="Matthieu De Mari" userId="dfb708c9-d8dc-439f-9a3b-c772bf4a311c" providerId="ADAL" clId="{556C7E6E-9ED7-4F9D-9E55-43EB46A53FAD}" dt="2023-02-09T07:22:28.151" v="3471"/>
        <pc:sldMkLst>
          <pc:docMk/>
          <pc:sldMk cId="2982337869" sldId="379"/>
        </pc:sldMkLst>
        <pc:spChg chg="del mod ord">
          <ac:chgData name="Matthieu De Mari" userId="dfb708c9-d8dc-439f-9a3b-c772bf4a311c" providerId="ADAL" clId="{556C7E6E-9ED7-4F9D-9E55-43EB46A53FAD}" dt="2023-02-09T05:07:41.229" v="120" actId="700"/>
          <ac:spMkLst>
            <pc:docMk/>
            <pc:sldMk cId="2982337869" sldId="379"/>
            <ac:spMk id="2" creationId="{81E9B0FD-72A8-169A-B9F9-ECB216ADDC38}"/>
          </ac:spMkLst>
        </pc:spChg>
        <pc:spChg chg="mod ord">
          <ac:chgData name="Matthieu De Mari" userId="dfb708c9-d8dc-439f-9a3b-c772bf4a311c" providerId="ADAL" clId="{556C7E6E-9ED7-4F9D-9E55-43EB46A53FAD}" dt="2023-02-09T07:08:00.170" v="2345" actId="27636"/>
          <ac:spMkLst>
            <pc:docMk/>
            <pc:sldMk cId="2982337869" sldId="379"/>
            <ac:spMk id="3" creationId="{2C3CD041-376E-466F-555F-3D88AEDF9C26}"/>
          </ac:spMkLst>
        </pc:spChg>
        <pc:spChg chg="del">
          <ac:chgData name="Matthieu De Mari" userId="dfb708c9-d8dc-439f-9a3b-c772bf4a311c" providerId="ADAL" clId="{556C7E6E-9ED7-4F9D-9E55-43EB46A53FAD}" dt="2023-02-09T05:06:15.619" v="116" actId="478"/>
          <ac:spMkLst>
            <pc:docMk/>
            <pc:sldMk cId="2982337869" sldId="379"/>
            <ac:spMk id="4" creationId="{ACFA2CD2-380D-EA8F-07BE-B3FDC0F9CD12}"/>
          </ac:spMkLst>
        </pc:spChg>
        <pc:spChg chg="add mod ord">
          <ac:chgData name="Matthieu De Mari" userId="dfb708c9-d8dc-439f-9a3b-c772bf4a311c" providerId="ADAL" clId="{556C7E6E-9ED7-4F9D-9E55-43EB46A53FAD}" dt="2023-02-09T07:22:20.161" v="3468" actId="20577"/>
          <ac:spMkLst>
            <pc:docMk/>
            <pc:sldMk cId="2982337869" sldId="379"/>
            <ac:spMk id="5" creationId="{95B3296E-DA12-22A7-32BE-2D0AD6D165D5}"/>
          </ac:spMkLst>
        </pc:spChg>
        <pc:picChg chg="add del mod">
          <ac:chgData name="Matthieu De Mari" userId="dfb708c9-d8dc-439f-9a3b-c772bf4a311c" providerId="ADAL" clId="{556C7E6E-9ED7-4F9D-9E55-43EB46A53FAD}" dt="2023-02-09T07:22:09.828" v="3457" actId="478"/>
          <ac:picMkLst>
            <pc:docMk/>
            <pc:sldMk cId="2982337869" sldId="379"/>
            <ac:picMk id="6" creationId="{5DF1539B-09AB-3E1D-1575-4CA5896E55C1}"/>
          </ac:picMkLst>
        </pc:picChg>
        <pc:picChg chg="add del mod">
          <ac:chgData name="Matthieu De Mari" userId="dfb708c9-d8dc-439f-9a3b-c772bf4a311c" providerId="ADAL" clId="{556C7E6E-9ED7-4F9D-9E55-43EB46A53FAD}" dt="2023-02-09T07:22:11.412" v="3459"/>
          <ac:picMkLst>
            <pc:docMk/>
            <pc:sldMk cId="2982337869" sldId="379"/>
            <ac:picMk id="7" creationId="{A7ADE0DF-4915-B3C9-DD46-3FFBE3AF30B3}"/>
          </ac:picMkLst>
        </pc:picChg>
        <pc:picChg chg="add del mod">
          <ac:chgData name="Matthieu De Mari" userId="dfb708c9-d8dc-439f-9a3b-c772bf4a311c" providerId="ADAL" clId="{556C7E6E-9ED7-4F9D-9E55-43EB46A53FAD}" dt="2023-02-09T07:22:27.833" v="3470" actId="478"/>
          <ac:picMkLst>
            <pc:docMk/>
            <pc:sldMk cId="2982337869" sldId="379"/>
            <ac:picMk id="8" creationId="{B546B03D-9FEB-9137-E00E-C8DBA9E9F46D}"/>
          </ac:picMkLst>
        </pc:picChg>
        <pc:picChg chg="add mod">
          <ac:chgData name="Matthieu De Mari" userId="dfb708c9-d8dc-439f-9a3b-c772bf4a311c" providerId="ADAL" clId="{556C7E6E-9ED7-4F9D-9E55-43EB46A53FAD}" dt="2023-02-09T07:22:28.151" v="3471"/>
          <ac:picMkLst>
            <pc:docMk/>
            <pc:sldMk cId="2982337869" sldId="379"/>
            <ac:picMk id="9" creationId="{BD49C004-ECDA-9597-1C9E-D0B51E04854C}"/>
          </ac:picMkLst>
        </pc:picChg>
      </pc:sldChg>
      <pc:sldChg chg="addSp delSp modSp new mod">
        <pc:chgData name="Matthieu De Mari" userId="dfb708c9-d8dc-439f-9a3b-c772bf4a311c" providerId="ADAL" clId="{556C7E6E-9ED7-4F9D-9E55-43EB46A53FAD}" dt="2023-02-09T06:55:51.316" v="1480" actId="20577"/>
        <pc:sldMkLst>
          <pc:docMk/>
          <pc:sldMk cId="2887811995" sldId="380"/>
        </pc:sldMkLst>
        <pc:spChg chg="mod">
          <ac:chgData name="Matthieu De Mari" userId="dfb708c9-d8dc-439f-9a3b-c772bf4a311c" providerId="ADAL" clId="{556C7E6E-9ED7-4F9D-9E55-43EB46A53FAD}" dt="2023-02-09T05:03:14.203" v="66" actId="20577"/>
          <ac:spMkLst>
            <pc:docMk/>
            <pc:sldMk cId="2887811995" sldId="380"/>
            <ac:spMk id="2" creationId="{A228376B-BD81-9A0E-3ECE-D6981190EF76}"/>
          </ac:spMkLst>
        </pc:spChg>
        <pc:spChg chg="mod">
          <ac:chgData name="Matthieu De Mari" userId="dfb708c9-d8dc-439f-9a3b-c772bf4a311c" providerId="ADAL" clId="{556C7E6E-9ED7-4F9D-9E55-43EB46A53FAD}" dt="2023-02-09T06:55:51.316" v="1480" actId="20577"/>
          <ac:spMkLst>
            <pc:docMk/>
            <pc:sldMk cId="2887811995" sldId="380"/>
            <ac:spMk id="3" creationId="{33F66BDF-1E5A-1190-A3C8-5EF6FBA3195D}"/>
          </ac:spMkLst>
        </pc:spChg>
        <pc:spChg chg="del">
          <ac:chgData name="Matthieu De Mari" userId="dfb708c9-d8dc-439f-9a3b-c772bf4a311c" providerId="ADAL" clId="{556C7E6E-9ED7-4F9D-9E55-43EB46A53FAD}" dt="2023-02-09T05:03:16.647" v="67" actId="478"/>
          <ac:spMkLst>
            <pc:docMk/>
            <pc:sldMk cId="2887811995" sldId="380"/>
            <ac:spMk id="4" creationId="{CDBA4D56-C384-CC52-5F42-9402334A99CF}"/>
          </ac:spMkLst>
        </pc:spChg>
        <pc:picChg chg="add del mod">
          <ac:chgData name="Matthieu De Mari" userId="dfb708c9-d8dc-439f-9a3b-c772bf4a311c" providerId="ADAL" clId="{556C7E6E-9ED7-4F9D-9E55-43EB46A53FAD}" dt="2023-02-09T05:03:23.967" v="77" actId="21"/>
          <ac:picMkLst>
            <pc:docMk/>
            <pc:sldMk cId="2887811995" sldId="380"/>
            <ac:picMk id="6" creationId="{03539EF0-BC35-85FD-4BC8-FB26614DE502}"/>
          </ac:picMkLst>
        </pc:picChg>
        <pc:picChg chg="add mod modCrop">
          <ac:chgData name="Matthieu De Mari" userId="dfb708c9-d8dc-439f-9a3b-c772bf4a311c" providerId="ADAL" clId="{556C7E6E-9ED7-4F9D-9E55-43EB46A53FAD}" dt="2023-02-09T05:14:24.278" v="272" actId="1076"/>
          <ac:picMkLst>
            <pc:docMk/>
            <pc:sldMk cId="2887811995" sldId="380"/>
            <ac:picMk id="8" creationId="{432269CF-E7FD-4B23-DF61-B6526AA17F86}"/>
          </ac:picMkLst>
        </pc:picChg>
        <pc:picChg chg="add del mod">
          <ac:chgData name="Matthieu De Mari" userId="dfb708c9-d8dc-439f-9a3b-c772bf4a311c" providerId="ADAL" clId="{556C7E6E-9ED7-4F9D-9E55-43EB46A53FAD}" dt="2023-02-09T06:51:24.741" v="1189" actId="478"/>
          <ac:picMkLst>
            <pc:docMk/>
            <pc:sldMk cId="2887811995" sldId="380"/>
            <ac:picMk id="10" creationId="{DBD0AB7D-3D3D-2027-6F62-FE0E17C5A3A5}"/>
          </ac:picMkLst>
        </pc:picChg>
        <pc:picChg chg="add mod">
          <ac:chgData name="Matthieu De Mari" userId="dfb708c9-d8dc-439f-9a3b-c772bf4a311c" providerId="ADAL" clId="{556C7E6E-9ED7-4F9D-9E55-43EB46A53FAD}" dt="2023-02-09T06:52:30.677" v="1250"/>
          <ac:picMkLst>
            <pc:docMk/>
            <pc:sldMk cId="2887811995" sldId="380"/>
            <ac:picMk id="11" creationId="{DAC5BCC3-69D2-F837-B376-A2FAFB5BAA6B}"/>
          </ac:picMkLst>
        </pc:picChg>
      </pc:sldChg>
      <pc:sldChg chg="modSp add mod">
        <pc:chgData name="Matthieu De Mari" userId="dfb708c9-d8dc-439f-9a3b-c772bf4a311c" providerId="ADAL" clId="{556C7E6E-9ED7-4F9D-9E55-43EB46A53FAD}" dt="2023-02-09T07:07:11.236" v="2342" actId="732"/>
        <pc:sldMkLst>
          <pc:docMk/>
          <pc:sldMk cId="859759441" sldId="381"/>
        </pc:sldMkLst>
        <pc:spChg chg="mod">
          <ac:chgData name="Matthieu De Mari" userId="dfb708c9-d8dc-439f-9a3b-c772bf4a311c" providerId="ADAL" clId="{556C7E6E-9ED7-4F9D-9E55-43EB46A53FAD}" dt="2023-02-09T07:06:21.870" v="2338" actId="20577"/>
          <ac:spMkLst>
            <pc:docMk/>
            <pc:sldMk cId="859759441" sldId="381"/>
            <ac:spMk id="5" creationId="{A97445D3-1D51-1E51-82DE-9C3B128B43CC}"/>
          </ac:spMkLst>
        </pc:spChg>
        <pc:picChg chg="mod modCrop">
          <ac:chgData name="Matthieu De Mari" userId="dfb708c9-d8dc-439f-9a3b-c772bf4a311c" providerId="ADAL" clId="{556C7E6E-9ED7-4F9D-9E55-43EB46A53FAD}" dt="2023-02-09T07:07:11.236" v="2342" actId="732"/>
          <ac:picMkLst>
            <pc:docMk/>
            <pc:sldMk cId="859759441" sldId="381"/>
            <ac:picMk id="7" creationId="{04CDCE7C-7E08-FB78-9B4D-BD7134C4B4F0}"/>
          </ac:picMkLst>
        </pc:picChg>
      </pc:sldChg>
      <pc:sldChg chg="modSp add mod">
        <pc:chgData name="Matthieu De Mari" userId="dfb708c9-d8dc-439f-9a3b-c772bf4a311c" providerId="ADAL" clId="{556C7E6E-9ED7-4F9D-9E55-43EB46A53FAD}" dt="2023-02-09T07:21:15.758" v="3444" actId="732"/>
        <pc:sldMkLst>
          <pc:docMk/>
          <pc:sldMk cId="431154299" sldId="382"/>
        </pc:sldMkLst>
        <pc:spChg chg="mod">
          <ac:chgData name="Matthieu De Mari" userId="dfb708c9-d8dc-439f-9a3b-c772bf4a311c" providerId="ADAL" clId="{556C7E6E-9ED7-4F9D-9E55-43EB46A53FAD}" dt="2023-02-09T07:06:23.204" v="2339" actId="20577"/>
          <ac:spMkLst>
            <pc:docMk/>
            <pc:sldMk cId="431154299" sldId="382"/>
            <ac:spMk id="5" creationId="{A97445D3-1D51-1E51-82DE-9C3B128B43CC}"/>
          </ac:spMkLst>
        </pc:spChg>
        <pc:picChg chg="mod modCrop">
          <ac:chgData name="Matthieu De Mari" userId="dfb708c9-d8dc-439f-9a3b-c772bf4a311c" providerId="ADAL" clId="{556C7E6E-9ED7-4F9D-9E55-43EB46A53FAD}" dt="2023-02-09T07:21:15.758" v="3444" actId="732"/>
          <ac:picMkLst>
            <pc:docMk/>
            <pc:sldMk cId="431154299" sldId="382"/>
            <ac:picMk id="7" creationId="{04CDCE7C-7E08-FB78-9B4D-BD7134C4B4F0}"/>
          </ac:picMkLst>
        </pc:picChg>
      </pc:sldChg>
      <pc:sldChg chg="addSp delSp modSp add mod ord">
        <pc:chgData name="Matthieu De Mari" userId="dfb708c9-d8dc-439f-9a3b-c772bf4a311c" providerId="ADAL" clId="{556C7E6E-9ED7-4F9D-9E55-43EB46A53FAD}" dt="2023-02-09T07:21:38.170" v="3450" actId="14100"/>
        <pc:sldMkLst>
          <pc:docMk/>
          <pc:sldMk cId="2327437784" sldId="383"/>
        </pc:sldMkLst>
        <pc:spChg chg="add del">
          <ac:chgData name="Matthieu De Mari" userId="dfb708c9-d8dc-439f-9a3b-c772bf4a311c" providerId="ADAL" clId="{556C7E6E-9ED7-4F9D-9E55-43EB46A53FAD}" dt="2023-02-09T05:09:52.588" v="238" actId="22"/>
          <ac:spMkLst>
            <pc:docMk/>
            <pc:sldMk cId="2327437784" sldId="383"/>
            <ac:spMk id="3" creationId="{D4FD4F62-48C4-CAFE-E57E-A22A980DF652}"/>
          </ac:spMkLst>
        </pc:spChg>
        <pc:spChg chg="mod">
          <ac:chgData name="Matthieu De Mari" userId="dfb708c9-d8dc-439f-9a3b-c772bf4a311c" providerId="ADAL" clId="{556C7E6E-9ED7-4F9D-9E55-43EB46A53FAD}" dt="2023-02-09T07:06:24.418" v="2340" actId="20577"/>
          <ac:spMkLst>
            <pc:docMk/>
            <pc:sldMk cId="2327437784" sldId="383"/>
            <ac:spMk id="5" creationId="{A97445D3-1D51-1E51-82DE-9C3B128B43CC}"/>
          </ac:spMkLst>
        </pc:spChg>
        <pc:picChg chg="mod modCrop">
          <ac:chgData name="Matthieu De Mari" userId="dfb708c9-d8dc-439f-9a3b-c772bf4a311c" providerId="ADAL" clId="{556C7E6E-9ED7-4F9D-9E55-43EB46A53FAD}" dt="2023-02-09T07:21:38.170" v="3450" actId="14100"/>
          <ac:picMkLst>
            <pc:docMk/>
            <pc:sldMk cId="2327437784" sldId="383"/>
            <ac:picMk id="7" creationId="{04CDCE7C-7E08-FB78-9B4D-BD7134C4B4F0}"/>
          </ac:picMkLst>
        </pc:picChg>
      </pc:sldChg>
      <pc:sldChg chg="addSp delSp modSp new mod modClrScheme chgLayout">
        <pc:chgData name="Matthieu De Mari" userId="dfb708c9-d8dc-439f-9a3b-c772bf4a311c" providerId="ADAL" clId="{556C7E6E-9ED7-4F9D-9E55-43EB46A53FAD}" dt="2023-02-09T07:22:25.253" v="3469" actId="1076"/>
        <pc:sldMkLst>
          <pc:docMk/>
          <pc:sldMk cId="3476699377" sldId="384"/>
        </pc:sldMkLst>
        <pc:spChg chg="mod ord">
          <ac:chgData name="Matthieu De Mari" userId="dfb708c9-d8dc-439f-9a3b-c772bf4a311c" providerId="ADAL" clId="{556C7E6E-9ED7-4F9D-9E55-43EB46A53FAD}" dt="2023-02-09T07:22:17.821" v="3464" actId="20577"/>
          <ac:spMkLst>
            <pc:docMk/>
            <pc:sldMk cId="3476699377" sldId="384"/>
            <ac:spMk id="2" creationId="{70C07374-EFE5-6DAB-BC9A-E96F00D598B0}"/>
          </ac:spMkLst>
        </pc:spChg>
        <pc:spChg chg="del mod ord">
          <ac:chgData name="Matthieu De Mari" userId="dfb708c9-d8dc-439f-9a3b-c772bf4a311c" providerId="ADAL" clId="{556C7E6E-9ED7-4F9D-9E55-43EB46A53FAD}" dt="2023-02-09T05:16:32.690" v="326" actId="700"/>
          <ac:spMkLst>
            <pc:docMk/>
            <pc:sldMk cId="3476699377" sldId="384"/>
            <ac:spMk id="3" creationId="{7D69C8A1-027F-F4C6-D420-5D03D489E4A9}"/>
          </ac:spMkLst>
        </pc:spChg>
        <pc:spChg chg="del">
          <ac:chgData name="Matthieu De Mari" userId="dfb708c9-d8dc-439f-9a3b-c772bf4a311c" providerId="ADAL" clId="{556C7E6E-9ED7-4F9D-9E55-43EB46A53FAD}" dt="2023-02-09T05:16:32.690" v="326" actId="700"/>
          <ac:spMkLst>
            <pc:docMk/>
            <pc:sldMk cId="3476699377" sldId="384"/>
            <ac:spMk id="4" creationId="{F5570C9F-3D96-BC60-F6CD-5D8395A216DB}"/>
          </ac:spMkLst>
        </pc:spChg>
        <pc:spChg chg="add mod ord">
          <ac:chgData name="Matthieu De Mari" userId="dfb708c9-d8dc-439f-9a3b-c772bf4a311c" providerId="ADAL" clId="{556C7E6E-9ED7-4F9D-9E55-43EB46A53FAD}" dt="2023-02-09T07:08:17.822" v="2346" actId="113"/>
          <ac:spMkLst>
            <pc:docMk/>
            <pc:sldMk cId="3476699377" sldId="384"/>
            <ac:spMk id="5" creationId="{8BCFE6A0-A031-CD24-31F0-DC0E8EE2F34C}"/>
          </ac:spMkLst>
        </pc:spChg>
        <pc:picChg chg="add del mod">
          <ac:chgData name="Matthieu De Mari" userId="dfb708c9-d8dc-439f-9a3b-c772bf4a311c" providerId="ADAL" clId="{556C7E6E-9ED7-4F9D-9E55-43EB46A53FAD}" dt="2023-02-09T07:22:00.286" v="3451" actId="478"/>
          <ac:picMkLst>
            <pc:docMk/>
            <pc:sldMk cId="3476699377" sldId="384"/>
            <ac:picMk id="6" creationId="{F54CF0D0-CED5-57A8-F389-2FC3CC88524B}"/>
          </ac:picMkLst>
        </pc:picChg>
        <pc:picChg chg="add mod">
          <ac:chgData name="Matthieu De Mari" userId="dfb708c9-d8dc-439f-9a3b-c772bf4a311c" providerId="ADAL" clId="{556C7E6E-9ED7-4F9D-9E55-43EB46A53FAD}" dt="2023-02-09T07:22:25.253" v="3469" actId="1076"/>
          <ac:picMkLst>
            <pc:docMk/>
            <pc:sldMk cId="3476699377" sldId="384"/>
            <ac:picMk id="7" creationId="{4236BDE6-0011-F03F-F82F-5F494C913E92}"/>
          </ac:picMkLst>
        </pc:picChg>
      </pc:sldChg>
      <pc:sldChg chg="addSp modSp add mod">
        <pc:chgData name="Matthieu De Mari" userId="dfb708c9-d8dc-439f-9a3b-c772bf4a311c" providerId="ADAL" clId="{556C7E6E-9ED7-4F9D-9E55-43EB46A53FAD}" dt="2023-02-09T06:59:05.124" v="1678" actId="20577"/>
        <pc:sldMkLst>
          <pc:docMk/>
          <pc:sldMk cId="1231879250" sldId="385"/>
        </pc:sldMkLst>
        <pc:spChg chg="mod">
          <ac:chgData name="Matthieu De Mari" userId="dfb708c9-d8dc-439f-9a3b-c772bf4a311c" providerId="ADAL" clId="{556C7E6E-9ED7-4F9D-9E55-43EB46A53FAD}" dt="2023-02-09T06:59:05.124" v="1678" actId="20577"/>
          <ac:spMkLst>
            <pc:docMk/>
            <pc:sldMk cId="1231879250" sldId="385"/>
            <ac:spMk id="3" creationId="{33F66BDF-1E5A-1190-A3C8-5EF6FBA3195D}"/>
          </ac:spMkLst>
        </pc:spChg>
        <pc:picChg chg="add mod">
          <ac:chgData name="Matthieu De Mari" userId="dfb708c9-d8dc-439f-9a3b-c772bf4a311c" providerId="ADAL" clId="{556C7E6E-9ED7-4F9D-9E55-43EB46A53FAD}" dt="2023-02-09T06:58:52.213" v="1657" actId="1076"/>
          <ac:picMkLst>
            <pc:docMk/>
            <pc:sldMk cId="1231879250" sldId="385"/>
            <ac:picMk id="5" creationId="{20CE27C5-29C0-AA6C-0AC1-7DCFED2BABBD}"/>
          </ac:picMkLst>
        </pc:picChg>
      </pc:sldChg>
      <pc:sldChg chg="modSp new mod">
        <pc:chgData name="Matthieu De Mari" userId="dfb708c9-d8dc-439f-9a3b-c772bf4a311c" providerId="ADAL" clId="{556C7E6E-9ED7-4F9D-9E55-43EB46A53FAD}" dt="2023-02-09T07:19:27.101" v="3438" actId="14100"/>
        <pc:sldMkLst>
          <pc:docMk/>
          <pc:sldMk cId="3343917742" sldId="386"/>
        </pc:sldMkLst>
        <pc:spChg chg="mod">
          <ac:chgData name="Matthieu De Mari" userId="dfb708c9-d8dc-439f-9a3b-c772bf4a311c" providerId="ADAL" clId="{556C7E6E-9ED7-4F9D-9E55-43EB46A53FAD}" dt="2023-02-09T07:08:42.837" v="2387" actId="20577"/>
          <ac:spMkLst>
            <pc:docMk/>
            <pc:sldMk cId="3343917742" sldId="386"/>
            <ac:spMk id="2" creationId="{2BAF63B4-1786-FB0C-4572-8BD6CFB4D3B7}"/>
          </ac:spMkLst>
        </pc:spChg>
        <pc:spChg chg="mod">
          <ac:chgData name="Matthieu De Mari" userId="dfb708c9-d8dc-439f-9a3b-c772bf4a311c" providerId="ADAL" clId="{556C7E6E-9ED7-4F9D-9E55-43EB46A53FAD}" dt="2023-02-09T07:19:27.101" v="3438" actId="14100"/>
          <ac:spMkLst>
            <pc:docMk/>
            <pc:sldMk cId="3343917742" sldId="386"/>
            <ac:spMk id="3" creationId="{F5584164-1537-9A5B-A439-82B2182BA892}"/>
          </ac:spMkLst>
        </pc:spChg>
      </pc:sldChg>
      <pc:sldChg chg="new del">
        <pc:chgData name="Matthieu De Mari" userId="dfb708c9-d8dc-439f-9a3b-c772bf4a311c" providerId="ADAL" clId="{556C7E6E-9ED7-4F9D-9E55-43EB46A53FAD}" dt="2023-02-09T07:20:09.236" v="3442" actId="47"/>
        <pc:sldMkLst>
          <pc:docMk/>
          <pc:sldMk cId="2679943120" sldId="387"/>
        </pc:sldMkLst>
      </pc:sldChg>
      <pc:sldChg chg="addSp modSp new mod modClrScheme chgLayout">
        <pc:chgData name="Matthieu De Mari" userId="dfb708c9-d8dc-439f-9a3b-c772bf4a311c" providerId="ADAL" clId="{556C7E6E-9ED7-4F9D-9E55-43EB46A53FAD}" dt="2023-02-09T07:30:38.673" v="3653" actId="207"/>
        <pc:sldMkLst>
          <pc:docMk/>
          <pc:sldMk cId="3388232958" sldId="388"/>
        </pc:sldMkLst>
        <pc:spChg chg="mod ord">
          <ac:chgData name="Matthieu De Mari" userId="dfb708c9-d8dc-439f-9a3b-c772bf4a311c" providerId="ADAL" clId="{556C7E6E-9ED7-4F9D-9E55-43EB46A53FAD}" dt="2023-02-09T07:28:53.742" v="3571" actId="700"/>
          <ac:spMkLst>
            <pc:docMk/>
            <pc:sldMk cId="3388232958" sldId="388"/>
            <ac:spMk id="2" creationId="{675C51B9-1C83-B006-5EBD-5A0427C6F480}"/>
          </ac:spMkLst>
        </pc:spChg>
        <pc:spChg chg="mod ord">
          <ac:chgData name="Matthieu De Mari" userId="dfb708c9-d8dc-439f-9a3b-c772bf4a311c" providerId="ADAL" clId="{556C7E6E-9ED7-4F9D-9E55-43EB46A53FAD}" dt="2023-02-09T07:30:38.673" v="3653" actId="207"/>
          <ac:spMkLst>
            <pc:docMk/>
            <pc:sldMk cId="3388232958" sldId="388"/>
            <ac:spMk id="3" creationId="{2B9DC721-309A-2C82-0DAA-1F45A4E1C7EE}"/>
          </ac:spMkLst>
        </pc:spChg>
        <pc:spChg chg="add mod ord">
          <ac:chgData name="Matthieu De Mari" userId="dfb708c9-d8dc-439f-9a3b-c772bf4a311c" providerId="ADAL" clId="{556C7E6E-9ED7-4F9D-9E55-43EB46A53FAD}" dt="2023-02-09T07:30:18.799" v="3647" actId="27636"/>
          <ac:spMkLst>
            <pc:docMk/>
            <pc:sldMk cId="3388232958" sldId="388"/>
            <ac:spMk id="4" creationId="{393BDE7B-1670-E750-9E81-D8A6D403507B}"/>
          </ac:spMkLst>
        </pc:spChg>
      </pc:sldChg>
      <pc:sldChg chg="addSp delSp modSp new mod modClrScheme chgLayout">
        <pc:chgData name="Matthieu De Mari" userId="dfb708c9-d8dc-439f-9a3b-c772bf4a311c" providerId="ADAL" clId="{556C7E6E-9ED7-4F9D-9E55-43EB46A53FAD}" dt="2023-02-09T08:28:16.782" v="5905" actId="14100"/>
        <pc:sldMkLst>
          <pc:docMk/>
          <pc:sldMk cId="2172790633" sldId="389"/>
        </pc:sldMkLst>
        <pc:spChg chg="mod ord">
          <ac:chgData name="Matthieu De Mari" userId="dfb708c9-d8dc-439f-9a3b-c772bf4a311c" providerId="ADAL" clId="{556C7E6E-9ED7-4F9D-9E55-43EB46A53FAD}" dt="2023-02-09T08:26:23.539" v="5823" actId="20577"/>
          <ac:spMkLst>
            <pc:docMk/>
            <pc:sldMk cId="2172790633" sldId="389"/>
            <ac:spMk id="2" creationId="{3D95E799-7684-A653-9672-5659F1D59B21}"/>
          </ac:spMkLst>
        </pc:spChg>
        <pc:spChg chg="del mod ord">
          <ac:chgData name="Matthieu De Mari" userId="dfb708c9-d8dc-439f-9a3b-c772bf4a311c" providerId="ADAL" clId="{556C7E6E-9ED7-4F9D-9E55-43EB46A53FAD}" dt="2023-02-09T08:25:58.651" v="5749" actId="700"/>
          <ac:spMkLst>
            <pc:docMk/>
            <pc:sldMk cId="2172790633" sldId="389"/>
            <ac:spMk id="3" creationId="{673C3C96-E1D3-7939-8231-C7CB9ABE6489}"/>
          </ac:spMkLst>
        </pc:spChg>
        <pc:spChg chg="add mod ord">
          <ac:chgData name="Matthieu De Mari" userId="dfb708c9-d8dc-439f-9a3b-c772bf4a311c" providerId="ADAL" clId="{556C7E6E-9ED7-4F9D-9E55-43EB46A53FAD}" dt="2023-02-09T08:28:16.782" v="5905" actId="14100"/>
          <ac:spMkLst>
            <pc:docMk/>
            <pc:sldMk cId="2172790633" sldId="389"/>
            <ac:spMk id="4" creationId="{CC2FBEC1-65A9-2CDC-8F3D-81E29687F927}"/>
          </ac:spMkLst>
        </pc:spChg>
        <pc:spChg chg="add del mod ord">
          <ac:chgData name="Matthieu De Mari" userId="dfb708c9-d8dc-439f-9a3b-c772bf4a311c" providerId="ADAL" clId="{556C7E6E-9ED7-4F9D-9E55-43EB46A53FAD}" dt="2023-02-09T08:26:01.259" v="5750" actId="478"/>
          <ac:spMkLst>
            <pc:docMk/>
            <pc:sldMk cId="2172790633" sldId="389"/>
            <ac:spMk id="5" creationId="{14658C7A-740B-72C8-C81D-EFAD12069A51}"/>
          </ac:spMkLst>
        </pc:spChg>
        <pc:picChg chg="add mod">
          <ac:chgData name="Matthieu De Mari" userId="dfb708c9-d8dc-439f-9a3b-c772bf4a311c" providerId="ADAL" clId="{556C7E6E-9ED7-4F9D-9E55-43EB46A53FAD}" dt="2023-02-09T08:26:21.626" v="5821" actId="1076"/>
          <ac:picMkLst>
            <pc:docMk/>
            <pc:sldMk cId="2172790633" sldId="389"/>
            <ac:picMk id="7" creationId="{6F2E45E6-E950-A30E-009B-7CE779F3500A}"/>
          </ac:picMkLst>
        </pc:picChg>
      </pc:sldChg>
      <pc:sldChg chg="modSp new mod">
        <pc:chgData name="Matthieu De Mari" userId="dfb708c9-d8dc-439f-9a3b-c772bf4a311c" providerId="ADAL" clId="{556C7E6E-9ED7-4F9D-9E55-43EB46A53FAD}" dt="2023-02-09T08:52:32.977" v="7313" actId="20577"/>
        <pc:sldMkLst>
          <pc:docMk/>
          <pc:sldMk cId="4240371895" sldId="390"/>
        </pc:sldMkLst>
        <pc:spChg chg="mod">
          <ac:chgData name="Matthieu De Mari" userId="dfb708c9-d8dc-439f-9a3b-c772bf4a311c" providerId="ADAL" clId="{556C7E6E-9ED7-4F9D-9E55-43EB46A53FAD}" dt="2023-02-09T08:52:32.977" v="7313" actId="20577"/>
          <ac:spMkLst>
            <pc:docMk/>
            <pc:sldMk cId="4240371895" sldId="390"/>
            <ac:spMk id="2" creationId="{643421EB-F36D-5AB4-3FC2-F756CDEAFBE5}"/>
          </ac:spMkLst>
        </pc:spChg>
      </pc:sldChg>
      <pc:sldChg chg="modSp new mod">
        <pc:chgData name="Matthieu De Mari" userId="dfb708c9-d8dc-439f-9a3b-c772bf4a311c" providerId="ADAL" clId="{556C7E6E-9ED7-4F9D-9E55-43EB46A53FAD}" dt="2023-02-09T08:52:37.635" v="7332" actId="20577"/>
        <pc:sldMkLst>
          <pc:docMk/>
          <pc:sldMk cId="1927715267" sldId="391"/>
        </pc:sldMkLst>
        <pc:spChg chg="mod">
          <ac:chgData name="Matthieu De Mari" userId="dfb708c9-d8dc-439f-9a3b-c772bf4a311c" providerId="ADAL" clId="{556C7E6E-9ED7-4F9D-9E55-43EB46A53FAD}" dt="2023-02-09T08:52:37.635" v="7332" actId="20577"/>
          <ac:spMkLst>
            <pc:docMk/>
            <pc:sldMk cId="1927715267" sldId="391"/>
            <ac:spMk id="2" creationId="{30F2C13E-BBE6-06FE-60A9-F9A31DA263BA}"/>
          </ac:spMkLst>
        </pc:spChg>
      </pc:sldChg>
      <pc:sldChg chg="new">
        <pc:chgData name="Matthieu De Mari" userId="dfb708c9-d8dc-439f-9a3b-c772bf4a311c" providerId="ADAL" clId="{556C7E6E-9ED7-4F9D-9E55-43EB46A53FAD}" dt="2023-02-09T05:23:13.437" v="611" actId="680"/>
        <pc:sldMkLst>
          <pc:docMk/>
          <pc:sldMk cId="1857452834" sldId="392"/>
        </pc:sldMkLst>
      </pc:sldChg>
      <pc:sldChg chg="new">
        <pc:chgData name="Matthieu De Mari" userId="dfb708c9-d8dc-439f-9a3b-c772bf4a311c" providerId="ADAL" clId="{556C7E6E-9ED7-4F9D-9E55-43EB46A53FAD}" dt="2023-02-09T05:23:36.527" v="614" actId="680"/>
        <pc:sldMkLst>
          <pc:docMk/>
          <pc:sldMk cId="3440024532" sldId="393"/>
        </pc:sldMkLst>
      </pc:sldChg>
      <pc:sldChg chg="new">
        <pc:chgData name="Matthieu De Mari" userId="dfb708c9-d8dc-439f-9a3b-c772bf4a311c" providerId="ADAL" clId="{556C7E6E-9ED7-4F9D-9E55-43EB46A53FAD}" dt="2023-02-09T05:23:58.773" v="617" actId="680"/>
        <pc:sldMkLst>
          <pc:docMk/>
          <pc:sldMk cId="3219908699" sldId="394"/>
        </pc:sldMkLst>
      </pc:sldChg>
      <pc:sldChg chg="new">
        <pc:chgData name="Matthieu De Mari" userId="dfb708c9-d8dc-439f-9a3b-c772bf4a311c" providerId="ADAL" clId="{556C7E6E-9ED7-4F9D-9E55-43EB46A53FAD}" dt="2023-02-09T05:25:02.004" v="620" actId="680"/>
        <pc:sldMkLst>
          <pc:docMk/>
          <pc:sldMk cId="367957583" sldId="395"/>
        </pc:sldMkLst>
      </pc:sldChg>
      <pc:sldChg chg="new">
        <pc:chgData name="Matthieu De Mari" userId="dfb708c9-d8dc-439f-9a3b-c772bf4a311c" providerId="ADAL" clId="{556C7E6E-9ED7-4F9D-9E55-43EB46A53FAD}" dt="2023-02-09T05:25:28.518" v="623" actId="680"/>
        <pc:sldMkLst>
          <pc:docMk/>
          <pc:sldMk cId="246753485" sldId="396"/>
        </pc:sldMkLst>
      </pc:sldChg>
      <pc:sldChg chg="new">
        <pc:chgData name="Matthieu De Mari" userId="dfb708c9-d8dc-439f-9a3b-c772bf4a311c" providerId="ADAL" clId="{556C7E6E-9ED7-4F9D-9E55-43EB46A53FAD}" dt="2023-02-09T05:25:37.203" v="626" actId="680"/>
        <pc:sldMkLst>
          <pc:docMk/>
          <pc:sldMk cId="390159045" sldId="397"/>
        </pc:sldMkLst>
      </pc:sldChg>
      <pc:sldChg chg="new">
        <pc:chgData name="Matthieu De Mari" userId="dfb708c9-d8dc-439f-9a3b-c772bf4a311c" providerId="ADAL" clId="{556C7E6E-9ED7-4F9D-9E55-43EB46A53FAD}" dt="2023-02-09T05:25:50.441" v="629" actId="680"/>
        <pc:sldMkLst>
          <pc:docMk/>
          <pc:sldMk cId="392272370" sldId="398"/>
        </pc:sldMkLst>
      </pc:sldChg>
      <pc:sldChg chg="new">
        <pc:chgData name="Matthieu De Mari" userId="dfb708c9-d8dc-439f-9a3b-c772bf4a311c" providerId="ADAL" clId="{556C7E6E-9ED7-4F9D-9E55-43EB46A53FAD}" dt="2023-02-09T05:26:06.765" v="632" actId="680"/>
        <pc:sldMkLst>
          <pc:docMk/>
          <pc:sldMk cId="1711402621" sldId="399"/>
        </pc:sldMkLst>
      </pc:sldChg>
      <pc:sldChg chg="new del">
        <pc:chgData name="Matthieu De Mari" userId="dfb708c9-d8dc-439f-9a3b-c772bf4a311c" providerId="ADAL" clId="{556C7E6E-9ED7-4F9D-9E55-43EB46A53FAD}" dt="2023-02-09T09:28:32.536" v="7988" actId="47"/>
        <pc:sldMkLst>
          <pc:docMk/>
          <pc:sldMk cId="3852824738" sldId="400"/>
        </pc:sldMkLst>
      </pc:sldChg>
      <pc:sldChg chg="new">
        <pc:chgData name="Matthieu De Mari" userId="dfb708c9-d8dc-439f-9a3b-c772bf4a311c" providerId="ADAL" clId="{556C7E6E-9ED7-4F9D-9E55-43EB46A53FAD}" dt="2023-02-09T05:27:18.648" v="638" actId="680"/>
        <pc:sldMkLst>
          <pc:docMk/>
          <pc:sldMk cId="3680206321" sldId="401"/>
        </pc:sldMkLst>
      </pc:sldChg>
      <pc:sldChg chg="new">
        <pc:chgData name="Matthieu De Mari" userId="dfb708c9-d8dc-439f-9a3b-c772bf4a311c" providerId="ADAL" clId="{556C7E6E-9ED7-4F9D-9E55-43EB46A53FAD}" dt="2023-02-09T05:27:36.250" v="641" actId="680"/>
        <pc:sldMkLst>
          <pc:docMk/>
          <pc:sldMk cId="2961155165" sldId="402"/>
        </pc:sldMkLst>
      </pc:sldChg>
      <pc:sldChg chg="new">
        <pc:chgData name="Matthieu De Mari" userId="dfb708c9-d8dc-439f-9a3b-c772bf4a311c" providerId="ADAL" clId="{556C7E6E-9ED7-4F9D-9E55-43EB46A53FAD}" dt="2023-02-09T05:27:54.667" v="644" actId="680"/>
        <pc:sldMkLst>
          <pc:docMk/>
          <pc:sldMk cId="2027569327" sldId="403"/>
        </pc:sldMkLst>
      </pc:sldChg>
      <pc:sldChg chg="new">
        <pc:chgData name="Matthieu De Mari" userId="dfb708c9-d8dc-439f-9a3b-c772bf4a311c" providerId="ADAL" clId="{556C7E6E-9ED7-4F9D-9E55-43EB46A53FAD}" dt="2023-02-09T05:28:03.682" v="647" actId="680"/>
        <pc:sldMkLst>
          <pc:docMk/>
          <pc:sldMk cId="1994190645" sldId="404"/>
        </pc:sldMkLst>
      </pc:sldChg>
      <pc:sldChg chg="new">
        <pc:chgData name="Matthieu De Mari" userId="dfb708c9-d8dc-439f-9a3b-c772bf4a311c" providerId="ADAL" clId="{556C7E6E-9ED7-4F9D-9E55-43EB46A53FAD}" dt="2023-02-09T05:28:20.242" v="650" actId="680"/>
        <pc:sldMkLst>
          <pc:docMk/>
          <pc:sldMk cId="2169816204" sldId="405"/>
        </pc:sldMkLst>
      </pc:sldChg>
      <pc:sldChg chg="new">
        <pc:chgData name="Matthieu De Mari" userId="dfb708c9-d8dc-439f-9a3b-c772bf4a311c" providerId="ADAL" clId="{556C7E6E-9ED7-4F9D-9E55-43EB46A53FAD}" dt="2023-02-09T05:28:42.336" v="653" actId="680"/>
        <pc:sldMkLst>
          <pc:docMk/>
          <pc:sldMk cId="2463962519" sldId="406"/>
        </pc:sldMkLst>
      </pc:sldChg>
      <pc:sldChg chg="new">
        <pc:chgData name="Matthieu De Mari" userId="dfb708c9-d8dc-439f-9a3b-c772bf4a311c" providerId="ADAL" clId="{556C7E6E-9ED7-4F9D-9E55-43EB46A53FAD}" dt="2023-02-09T05:28:53.380" v="656" actId="680"/>
        <pc:sldMkLst>
          <pc:docMk/>
          <pc:sldMk cId="1075644705" sldId="407"/>
        </pc:sldMkLst>
      </pc:sldChg>
      <pc:sldChg chg="new">
        <pc:chgData name="Matthieu De Mari" userId="dfb708c9-d8dc-439f-9a3b-c772bf4a311c" providerId="ADAL" clId="{556C7E6E-9ED7-4F9D-9E55-43EB46A53FAD}" dt="2023-02-09T05:29:03.452" v="659" actId="680"/>
        <pc:sldMkLst>
          <pc:docMk/>
          <pc:sldMk cId="3707245743" sldId="408"/>
        </pc:sldMkLst>
      </pc:sldChg>
      <pc:sldChg chg="new">
        <pc:chgData name="Matthieu De Mari" userId="dfb708c9-d8dc-439f-9a3b-c772bf4a311c" providerId="ADAL" clId="{556C7E6E-9ED7-4F9D-9E55-43EB46A53FAD}" dt="2023-02-09T05:29:57.963" v="663" actId="680"/>
        <pc:sldMkLst>
          <pc:docMk/>
          <pc:sldMk cId="3952888474" sldId="409"/>
        </pc:sldMkLst>
      </pc:sldChg>
      <pc:sldChg chg="new">
        <pc:chgData name="Matthieu De Mari" userId="dfb708c9-d8dc-439f-9a3b-c772bf4a311c" providerId="ADAL" clId="{556C7E6E-9ED7-4F9D-9E55-43EB46A53FAD}" dt="2023-02-09T05:30:11.471" v="666" actId="680"/>
        <pc:sldMkLst>
          <pc:docMk/>
          <pc:sldMk cId="4063861739" sldId="410"/>
        </pc:sldMkLst>
      </pc:sldChg>
      <pc:sldChg chg="modSp new mod ord">
        <pc:chgData name="Matthieu De Mari" userId="dfb708c9-d8dc-439f-9a3b-c772bf4a311c" providerId="ADAL" clId="{556C7E6E-9ED7-4F9D-9E55-43EB46A53FAD}" dt="2023-02-09T08:25:11.179" v="5719" actId="20577"/>
        <pc:sldMkLst>
          <pc:docMk/>
          <pc:sldMk cId="1181248615" sldId="411"/>
        </pc:sldMkLst>
        <pc:spChg chg="mod">
          <ac:chgData name="Matthieu De Mari" userId="dfb708c9-d8dc-439f-9a3b-c772bf4a311c" providerId="ADAL" clId="{556C7E6E-9ED7-4F9D-9E55-43EB46A53FAD}" dt="2023-02-09T06:49:09.340" v="1121" actId="20577"/>
          <ac:spMkLst>
            <pc:docMk/>
            <pc:sldMk cId="1181248615" sldId="411"/>
            <ac:spMk id="2" creationId="{30CC4AA5-86F1-08AE-75AA-9AE798E6289B}"/>
          </ac:spMkLst>
        </pc:spChg>
        <pc:spChg chg="mod">
          <ac:chgData name="Matthieu De Mari" userId="dfb708c9-d8dc-439f-9a3b-c772bf4a311c" providerId="ADAL" clId="{556C7E6E-9ED7-4F9D-9E55-43EB46A53FAD}" dt="2023-02-09T08:25:11.179" v="5719" actId="20577"/>
          <ac:spMkLst>
            <pc:docMk/>
            <pc:sldMk cId="1181248615" sldId="411"/>
            <ac:spMk id="3" creationId="{A0448D74-9E04-EB9B-7352-6DC20929ADB3}"/>
          </ac:spMkLst>
        </pc:spChg>
      </pc:sldChg>
      <pc:sldChg chg="modSp add mod">
        <pc:chgData name="Matthieu De Mari" userId="dfb708c9-d8dc-439f-9a3b-c772bf4a311c" providerId="ADAL" clId="{556C7E6E-9ED7-4F9D-9E55-43EB46A53FAD}" dt="2023-02-09T06:54:54.542" v="1360" actId="113"/>
        <pc:sldMkLst>
          <pc:docMk/>
          <pc:sldMk cId="177426309" sldId="412"/>
        </pc:sldMkLst>
        <pc:spChg chg="mod">
          <ac:chgData name="Matthieu De Mari" userId="dfb708c9-d8dc-439f-9a3b-c772bf4a311c" providerId="ADAL" clId="{556C7E6E-9ED7-4F9D-9E55-43EB46A53FAD}" dt="2023-02-09T06:54:54.542" v="1360" actId="113"/>
          <ac:spMkLst>
            <pc:docMk/>
            <pc:sldMk cId="177426309" sldId="412"/>
            <ac:spMk id="3" creationId="{33F66BDF-1E5A-1190-A3C8-5EF6FBA3195D}"/>
          </ac:spMkLst>
        </pc:spChg>
      </pc:sldChg>
      <pc:sldChg chg="modSp add mod">
        <pc:chgData name="Matthieu De Mari" userId="dfb708c9-d8dc-439f-9a3b-c772bf4a311c" providerId="ADAL" clId="{556C7E6E-9ED7-4F9D-9E55-43EB46A53FAD}" dt="2023-02-09T06:57:26.035" v="1580" actId="20577"/>
        <pc:sldMkLst>
          <pc:docMk/>
          <pc:sldMk cId="3332341980" sldId="413"/>
        </pc:sldMkLst>
        <pc:spChg chg="mod">
          <ac:chgData name="Matthieu De Mari" userId="dfb708c9-d8dc-439f-9a3b-c772bf4a311c" providerId="ADAL" clId="{556C7E6E-9ED7-4F9D-9E55-43EB46A53FAD}" dt="2023-02-09T06:57:26.035" v="1580" actId="20577"/>
          <ac:spMkLst>
            <pc:docMk/>
            <pc:sldMk cId="3332341980" sldId="413"/>
            <ac:spMk id="3" creationId="{33F66BDF-1E5A-1190-A3C8-5EF6FBA3195D}"/>
          </ac:spMkLst>
        </pc:spChg>
      </pc:sldChg>
      <pc:sldChg chg="delSp modSp add mod">
        <pc:chgData name="Matthieu De Mari" userId="dfb708c9-d8dc-439f-9a3b-c772bf4a311c" providerId="ADAL" clId="{556C7E6E-9ED7-4F9D-9E55-43EB46A53FAD}" dt="2023-02-09T07:04:10.722" v="2226" actId="20577"/>
        <pc:sldMkLst>
          <pc:docMk/>
          <pc:sldMk cId="245522249" sldId="414"/>
        </pc:sldMkLst>
        <pc:spChg chg="mod">
          <ac:chgData name="Matthieu De Mari" userId="dfb708c9-d8dc-439f-9a3b-c772bf4a311c" providerId="ADAL" clId="{556C7E6E-9ED7-4F9D-9E55-43EB46A53FAD}" dt="2023-02-09T07:04:10.722" v="2226" actId="20577"/>
          <ac:spMkLst>
            <pc:docMk/>
            <pc:sldMk cId="245522249" sldId="414"/>
            <ac:spMk id="5" creationId="{A97445D3-1D51-1E51-82DE-9C3B128B43CC}"/>
          </ac:spMkLst>
        </pc:spChg>
        <pc:spChg chg="del mod">
          <ac:chgData name="Matthieu De Mari" userId="dfb708c9-d8dc-439f-9a3b-c772bf4a311c" providerId="ADAL" clId="{556C7E6E-9ED7-4F9D-9E55-43EB46A53FAD}" dt="2023-02-09T07:03:35.430" v="2184"/>
          <ac:spMkLst>
            <pc:docMk/>
            <pc:sldMk cId="245522249" sldId="414"/>
            <ac:spMk id="8" creationId="{2A09D955-9DD6-7BF1-A863-9E89CE18B399}"/>
          </ac:spMkLst>
        </pc:spChg>
      </pc:sldChg>
      <pc:sldChg chg="modSp add mod">
        <pc:chgData name="Matthieu De Mari" userId="dfb708c9-d8dc-439f-9a3b-c772bf4a311c" providerId="ADAL" clId="{556C7E6E-9ED7-4F9D-9E55-43EB46A53FAD}" dt="2023-02-09T07:23:12.480" v="3488" actId="20577"/>
        <pc:sldMkLst>
          <pc:docMk/>
          <pc:sldMk cId="1783145993" sldId="415"/>
        </pc:sldMkLst>
        <pc:spChg chg="mod">
          <ac:chgData name="Matthieu De Mari" userId="dfb708c9-d8dc-439f-9a3b-c772bf4a311c" providerId="ADAL" clId="{556C7E6E-9ED7-4F9D-9E55-43EB46A53FAD}" dt="2023-02-09T07:23:12.480" v="3488" actId="20577"/>
          <ac:spMkLst>
            <pc:docMk/>
            <pc:sldMk cId="1783145993" sldId="415"/>
            <ac:spMk id="3" creationId="{F5584164-1537-9A5B-A439-82B2182BA892}"/>
          </ac:spMkLst>
        </pc:spChg>
      </pc:sldChg>
      <pc:sldChg chg="addSp modSp add mod">
        <pc:chgData name="Matthieu De Mari" userId="dfb708c9-d8dc-439f-9a3b-c772bf4a311c" providerId="ADAL" clId="{556C7E6E-9ED7-4F9D-9E55-43EB46A53FAD}" dt="2023-02-09T08:09:13.664" v="5206" actId="20577"/>
        <pc:sldMkLst>
          <pc:docMk/>
          <pc:sldMk cId="1371083680" sldId="416"/>
        </pc:sldMkLst>
        <pc:spChg chg="mod">
          <ac:chgData name="Matthieu De Mari" userId="dfb708c9-d8dc-439f-9a3b-c772bf4a311c" providerId="ADAL" clId="{556C7E6E-9ED7-4F9D-9E55-43EB46A53FAD}" dt="2023-02-09T08:09:13.664" v="5206" actId="20577"/>
          <ac:spMkLst>
            <pc:docMk/>
            <pc:sldMk cId="1371083680" sldId="416"/>
            <ac:spMk id="3" creationId="{2B9DC721-309A-2C82-0DAA-1F45A4E1C7EE}"/>
          </ac:spMkLst>
        </pc:spChg>
        <pc:spChg chg="mod">
          <ac:chgData name="Matthieu De Mari" userId="dfb708c9-d8dc-439f-9a3b-c772bf4a311c" providerId="ADAL" clId="{556C7E6E-9ED7-4F9D-9E55-43EB46A53FAD}" dt="2023-02-09T07:43:36.921" v="4513" actId="20577"/>
          <ac:spMkLst>
            <pc:docMk/>
            <pc:sldMk cId="1371083680" sldId="416"/>
            <ac:spMk id="4" creationId="{393BDE7B-1670-E750-9E81-D8A6D403507B}"/>
          </ac:spMkLst>
        </pc:spChg>
        <pc:spChg chg="add mod">
          <ac:chgData name="Matthieu De Mari" userId="dfb708c9-d8dc-439f-9a3b-c772bf4a311c" providerId="ADAL" clId="{556C7E6E-9ED7-4F9D-9E55-43EB46A53FAD}" dt="2023-02-09T07:47:29.092" v="4684" actId="20577"/>
          <ac:spMkLst>
            <pc:docMk/>
            <pc:sldMk cId="1371083680" sldId="416"/>
            <ac:spMk id="5" creationId="{8AAE0575-5E80-E46E-F9F8-49B591323BE1}"/>
          </ac:spMkLst>
        </pc:spChg>
      </pc:sldChg>
      <pc:sldChg chg="addSp delSp modSp add mod modClrScheme chgLayout">
        <pc:chgData name="Matthieu De Mari" userId="dfb708c9-d8dc-439f-9a3b-c772bf4a311c" providerId="ADAL" clId="{556C7E6E-9ED7-4F9D-9E55-43EB46A53FAD}" dt="2023-02-09T08:16:57.927" v="5372" actId="1076"/>
        <pc:sldMkLst>
          <pc:docMk/>
          <pc:sldMk cId="4023418379" sldId="417"/>
        </pc:sldMkLst>
        <pc:spChg chg="mod ord">
          <ac:chgData name="Matthieu De Mari" userId="dfb708c9-d8dc-439f-9a3b-c772bf4a311c" providerId="ADAL" clId="{556C7E6E-9ED7-4F9D-9E55-43EB46A53FAD}" dt="2023-02-09T07:57:13.829" v="4809" actId="700"/>
          <ac:spMkLst>
            <pc:docMk/>
            <pc:sldMk cId="4023418379" sldId="417"/>
            <ac:spMk id="2" creationId="{675C51B9-1C83-B006-5EBD-5A0427C6F480}"/>
          </ac:spMkLst>
        </pc:spChg>
        <pc:spChg chg="mod ord">
          <ac:chgData name="Matthieu De Mari" userId="dfb708c9-d8dc-439f-9a3b-c772bf4a311c" providerId="ADAL" clId="{556C7E6E-9ED7-4F9D-9E55-43EB46A53FAD}" dt="2023-02-09T08:15:37.389" v="5301" actId="207"/>
          <ac:spMkLst>
            <pc:docMk/>
            <pc:sldMk cId="4023418379" sldId="417"/>
            <ac:spMk id="3" creationId="{2B9DC721-309A-2C82-0DAA-1F45A4E1C7EE}"/>
          </ac:spMkLst>
        </pc:spChg>
        <pc:spChg chg="del mod ord">
          <ac:chgData name="Matthieu De Mari" userId="dfb708c9-d8dc-439f-9a3b-c772bf4a311c" providerId="ADAL" clId="{556C7E6E-9ED7-4F9D-9E55-43EB46A53FAD}" dt="2023-02-09T07:44:07.220" v="4531" actId="478"/>
          <ac:spMkLst>
            <pc:docMk/>
            <pc:sldMk cId="4023418379" sldId="417"/>
            <ac:spMk id="4" creationId="{393BDE7B-1670-E750-9E81-D8A6D403507B}"/>
          </ac:spMkLst>
        </pc:spChg>
        <pc:spChg chg="add del mod ord">
          <ac:chgData name="Matthieu De Mari" userId="dfb708c9-d8dc-439f-9a3b-c772bf4a311c" providerId="ADAL" clId="{556C7E6E-9ED7-4F9D-9E55-43EB46A53FAD}" dt="2023-02-09T07:58:15.610" v="4894" actId="478"/>
          <ac:spMkLst>
            <pc:docMk/>
            <pc:sldMk cId="4023418379" sldId="417"/>
            <ac:spMk id="5" creationId="{3567B7CF-746B-8485-4503-1DEFDAA8932A}"/>
          </ac:spMkLst>
        </pc:spChg>
        <pc:spChg chg="add mod">
          <ac:chgData name="Matthieu De Mari" userId="dfb708c9-d8dc-439f-9a3b-c772bf4a311c" providerId="ADAL" clId="{556C7E6E-9ED7-4F9D-9E55-43EB46A53FAD}" dt="2023-02-09T08:04:31.083" v="5062" actId="1076"/>
          <ac:spMkLst>
            <pc:docMk/>
            <pc:sldMk cId="4023418379" sldId="417"/>
            <ac:spMk id="9" creationId="{B4FEDCA2-715E-8CCD-C69B-50F3EB70CB65}"/>
          </ac:spMkLst>
        </pc:spChg>
        <pc:spChg chg="add mod">
          <ac:chgData name="Matthieu De Mari" userId="dfb708c9-d8dc-439f-9a3b-c772bf4a311c" providerId="ADAL" clId="{556C7E6E-9ED7-4F9D-9E55-43EB46A53FAD}" dt="2023-02-09T08:04:44.100" v="5066" actId="207"/>
          <ac:spMkLst>
            <pc:docMk/>
            <pc:sldMk cId="4023418379" sldId="417"/>
            <ac:spMk id="10" creationId="{21CC23F9-3037-01D0-AB2C-3952CB2B1D42}"/>
          </ac:spMkLst>
        </pc:spChg>
        <pc:spChg chg="add mod">
          <ac:chgData name="Matthieu De Mari" userId="dfb708c9-d8dc-439f-9a3b-c772bf4a311c" providerId="ADAL" clId="{556C7E6E-9ED7-4F9D-9E55-43EB46A53FAD}" dt="2023-02-09T08:04:57.039" v="5070" actId="207"/>
          <ac:spMkLst>
            <pc:docMk/>
            <pc:sldMk cId="4023418379" sldId="417"/>
            <ac:spMk id="11" creationId="{25408004-0261-C7CE-BBF1-20C8725C5ACF}"/>
          </ac:spMkLst>
        </pc:spChg>
        <pc:spChg chg="add mod">
          <ac:chgData name="Matthieu De Mari" userId="dfb708c9-d8dc-439f-9a3b-c772bf4a311c" providerId="ADAL" clId="{556C7E6E-9ED7-4F9D-9E55-43EB46A53FAD}" dt="2023-02-09T08:16:57.927" v="5372" actId="1076"/>
          <ac:spMkLst>
            <pc:docMk/>
            <pc:sldMk cId="4023418379" sldId="417"/>
            <ac:spMk id="12" creationId="{2A03E450-7B78-6F17-D4CF-7857B85EF591}"/>
          </ac:spMkLst>
        </pc:spChg>
        <pc:graphicFrameChg chg="add mod modGraphic">
          <ac:chgData name="Matthieu De Mari" userId="dfb708c9-d8dc-439f-9a3b-c772bf4a311c" providerId="ADAL" clId="{556C7E6E-9ED7-4F9D-9E55-43EB46A53FAD}" dt="2023-02-09T08:02:09.348" v="5009"/>
          <ac:graphicFrameMkLst>
            <pc:docMk/>
            <pc:sldMk cId="4023418379" sldId="417"/>
            <ac:graphicFrameMk id="6" creationId="{92EDE3AF-8E7F-4B86-2425-4F993E81F45C}"/>
          </ac:graphicFrameMkLst>
        </pc:graphicFrameChg>
        <pc:graphicFrameChg chg="add mod modGraphic">
          <ac:chgData name="Matthieu De Mari" userId="dfb708c9-d8dc-439f-9a3b-c772bf4a311c" providerId="ADAL" clId="{556C7E6E-9ED7-4F9D-9E55-43EB46A53FAD}" dt="2023-02-09T08:03:55.536" v="5052" actId="122"/>
          <ac:graphicFrameMkLst>
            <pc:docMk/>
            <pc:sldMk cId="4023418379" sldId="417"/>
            <ac:graphicFrameMk id="7" creationId="{097D2466-E678-68BD-BE73-0A05DB2927E0}"/>
          </ac:graphicFrameMkLst>
        </pc:graphicFrameChg>
        <pc:graphicFrameChg chg="add mod modGraphic">
          <ac:chgData name="Matthieu De Mari" userId="dfb708c9-d8dc-439f-9a3b-c772bf4a311c" providerId="ADAL" clId="{556C7E6E-9ED7-4F9D-9E55-43EB46A53FAD}" dt="2023-02-09T08:11:20.867" v="5247"/>
          <ac:graphicFrameMkLst>
            <pc:docMk/>
            <pc:sldMk cId="4023418379" sldId="417"/>
            <ac:graphicFrameMk id="8" creationId="{1D4E4870-EB98-3077-99F3-1F9675794ECF}"/>
          </ac:graphicFrameMkLst>
        </pc:graphicFrameChg>
      </pc:sldChg>
      <pc:sldChg chg="addSp delSp modSp add mod">
        <pc:chgData name="Matthieu De Mari" userId="dfb708c9-d8dc-439f-9a3b-c772bf4a311c" providerId="ADAL" clId="{556C7E6E-9ED7-4F9D-9E55-43EB46A53FAD}" dt="2023-02-09T08:15:40.601" v="5302" actId="207"/>
        <pc:sldMkLst>
          <pc:docMk/>
          <pc:sldMk cId="224283772" sldId="418"/>
        </pc:sldMkLst>
        <pc:spChg chg="del mod">
          <ac:chgData name="Matthieu De Mari" userId="dfb708c9-d8dc-439f-9a3b-c772bf4a311c" providerId="ADAL" clId="{556C7E6E-9ED7-4F9D-9E55-43EB46A53FAD}" dt="2023-02-09T08:14:14.325" v="5277" actId="478"/>
          <ac:spMkLst>
            <pc:docMk/>
            <pc:sldMk cId="224283772" sldId="418"/>
            <ac:spMk id="3" creationId="{2B9DC721-309A-2C82-0DAA-1F45A4E1C7EE}"/>
          </ac:spMkLst>
        </pc:spChg>
        <pc:spChg chg="add mod">
          <ac:chgData name="Matthieu De Mari" userId="dfb708c9-d8dc-439f-9a3b-c772bf4a311c" providerId="ADAL" clId="{556C7E6E-9ED7-4F9D-9E55-43EB46A53FAD}" dt="2023-02-09T08:11:43.831" v="5252" actId="1076"/>
          <ac:spMkLst>
            <pc:docMk/>
            <pc:sldMk cId="224283772" sldId="418"/>
            <ac:spMk id="4" creationId="{98C57D67-20AF-19C9-C61D-5EAABF7AA63D}"/>
          </ac:spMkLst>
        </pc:spChg>
        <pc:spChg chg="add del mod">
          <ac:chgData name="Matthieu De Mari" userId="dfb708c9-d8dc-439f-9a3b-c772bf4a311c" providerId="ADAL" clId="{556C7E6E-9ED7-4F9D-9E55-43EB46A53FAD}" dt="2023-02-09T08:14:16.173" v="5278" actId="478"/>
          <ac:spMkLst>
            <pc:docMk/>
            <pc:sldMk cId="224283772" sldId="418"/>
            <ac:spMk id="13" creationId="{EE034994-AFBD-9A62-57BB-A7E419DA6E01}"/>
          </ac:spMkLst>
        </pc:spChg>
        <pc:spChg chg="add mod">
          <ac:chgData name="Matthieu De Mari" userId="dfb708c9-d8dc-439f-9a3b-c772bf4a311c" providerId="ADAL" clId="{556C7E6E-9ED7-4F9D-9E55-43EB46A53FAD}" dt="2023-02-09T08:15:40.601" v="5302" actId="207"/>
          <ac:spMkLst>
            <pc:docMk/>
            <pc:sldMk cId="224283772" sldId="418"/>
            <ac:spMk id="14" creationId="{070CFF2C-FCE8-4013-82A9-464834890F0C}"/>
          </ac:spMkLst>
        </pc:spChg>
        <pc:graphicFrameChg chg="add mod modGraphic">
          <ac:chgData name="Matthieu De Mari" userId="dfb708c9-d8dc-439f-9a3b-c772bf4a311c" providerId="ADAL" clId="{556C7E6E-9ED7-4F9D-9E55-43EB46A53FAD}" dt="2023-02-09T08:15:09.346" v="5300" actId="20577"/>
          <ac:graphicFrameMkLst>
            <pc:docMk/>
            <pc:sldMk cId="224283772" sldId="418"/>
            <ac:graphicFrameMk id="5" creationId="{51F833A6-0BED-0084-BD99-25BC64614783}"/>
          </ac:graphicFrameMkLst>
        </pc:graphicFrameChg>
        <pc:graphicFrameChg chg="modGraphic">
          <ac:chgData name="Matthieu De Mari" userId="dfb708c9-d8dc-439f-9a3b-c772bf4a311c" providerId="ADAL" clId="{556C7E6E-9ED7-4F9D-9E55-43EB46A53FAD}" dt="2023-02-09T08:05:43.996" v="5114" actId="207"/>
          <ac:graphicFrameMkLst>
            <pc:docMk/>
            <pc:sldMk cId="224283772" sldId="418"/>
            <ac:graphicFrameMk id="6" creationId="{92EDE3AF-8E7F-4B86-2425-4F993E81F45C}"/>
          </ac:graphicFrameMkLst>
        </pc:graphicFrameChg>
        <pc:graphicFrameChg chg="del modGraphic">
          <ac:chgData name="Matthieu De Mari" userId="dfb708c9-d8dc-439f-9a3b-c772bf4a311c" providerId="ADAL" clId="{556C7E6E-9ED7-4F9D-9E55-43EB46A53FAD}" dt="2023-02-09T08:11:26.905" v="5248" actId="478"/>
          <ac:graphicFrameMkLst>
            <pc:docMk/>
            <pc:sldMk cId="224283772" sldId="418"/>
            <ac:graphicFrameMk id="8" creationId="{1D4E4870-EB98-3077-99F3-1F9675794ECF}"/>
          </ac:graphicFrameMkLst>
        </pc:graphicFrameChg>
      </pc:sldChg>
      <pc:sldChg chg="addSp delSp modSp add mod">
        <pc:chgData name="Matthieu De Mari" userId="dfb708c9-d8dc-439f-9a3b-c772bf4a311c" providerId="ADAL" clId="{556C7E6E-9ED7-4F9D-9E55-43EB46A53FAD}" dt="2023-02-09T08:15:45.438" v="5303" actId="207"/>
        <pc:sldMkLst>
          <pc:docMk/>
          <pc:sldMk cId="3708842137" sldId="419"/>
        </pc:sldMkLst>
        <pc:spChg chg="del">
          <ac:chgData name="Matthieu De Mari" userId="dfb708c9-d8dc-439f-9a3b-c772bf4a311c" providerId="ADAL" clId="{556C7E6E-9ED7-4F9D-9E55-43EB46A53FAD}" dt="2023-02-09T08:14:30.705" v="5283" actId="478"/>
          <ac:spMkLst>
            <pc:docMk/>
            <pc:sldMk cId="3708842137" sldId="419"/>
            <ac:spMk id="3" creationId="{2B9DC721-309A-2C82-0DAA-1F45A4E1C7EE}"/>
          </ac:spMkLst>
        </pc:spChg>
        <pc:spChg chg="add mod">
          <ac:chgData name="Matthieu De Mari" userId="dfb708c9-d8dc-439f-9a3b-c772bf4a311c" providerId="ADAL" clId="{556C7E6E-9ED7-4F9D-9E55-43EB46A53FAD}" dt="2023-02-09T08:12:32.866" v="5264" actId="20577"/>
          <ac:spMkLst>
            <pc:docMk/>
            <pc:sldMk cId="3708842137" sldId="419"/>
            <ac:spMk id="4" creationId="{9AA9CD5B-49EA-F0FF-60AB-64DCDB08037A}"/>
          </ac:spMkLst>
        </pc:spChg>
        <pc:spChg chg="add del mod">
          <ac:chgData name="Matthieu De Mari" userId="dfb708c9-d8dc-439f-9a3b-c772bf4a311c" providerId="ADAL" clId="{556C7E6E-9ED7-4F9D-9E55-43EB46A53FAD}" dt="2023-02-09T08:14:33.967" v="5284" actId="478"/>
          <ac:spMkLst>
            <pc:docMk/>
            <pc:sldMk cId="3708842137" sldId="419"/>
            <ac:spMk id="13" creationId="{18DE1D1C-A3A9-FBF9-BA34-958D1C7C04A3}"/>
          </ac:spMkLst>
        </pc:spChg>
        <pc:spChg chg="add mod">
          <ac:chgData name="Matthieu De Mari" userId="dfb708c9-d8dc-439f-9a3b-c772bf4a311c" providerId="ADAL" clId="{556C7E6E-9ED7-4F9D-9E55-43EB46A53FAD}" dt="2023-02-09T08:15:45.438" v="5303" actId="207"/>
          <ac:spMkLst>
            <pc:docMk/>
            <pc:sldMk cId="3708842137" sldId="419"/>
            <ac:spMk id="14" creationId="{7B59F037-103B-22C1-0244-C1334FABB21D}"/>
          </ac:spMkLst>
        </pc:spChg>
        <pc:graphicFrameChg chg="add mod modGraphic">
          <ac:chgData name="Matthieu De Mari" userId="dfb708c9-d8dc-439f-9a3b-c772bf4a311c" providerId="ADAL" clId="{556C7E6E-9ED7-4F9D-9E55-43EB46A53FAD}" dt="2023-02-09T08:14:54.138" v="5293" actId="20577"/>
          <ac:graphicFrameMkLst>
            <pc:docMk/>
            <pc:sldMk cId="3708842137" sldId="419"/>
            <ac:graphicFrameMk id="5" creationId="{ED6E9FB3-9A1D-D12E-5ED7-E88942AA371E}"/>
          </ac:graphicFrameMkLst>
        </pc:graphicFrameChg>
        <pc:graphicFrameChg chg="modGraphic">
          <ac:chgData name="Matthieu De Mari" userId="dfb708c9-d8dc-439f-9a3b-c772bf4a311c" providerId="ADAL" clId="{556C7E6E-9ED7-4F9D-9E55-43EB46A53FAD}" dt="2023-02-09T08:10:16.308" v="5219" actId="207"/>
          <ac:graphicFrameMkLst>
            <pc:docMk/>
            <pc:sldMk cId="3708842137" sldId="419"/>
            <ac:graphicFrameMk id="6" creationId="{92EDE3AF-8E7F-4B86-2425-4F993E81F45C}"/>
          </ac:graphicFrameMkLst>
        </pc:graphicFrameChg>
        <pc:graphicFrameChg chg="del modGraphic">
          <ac:chgData name="Matthieu De Mari" userId="dfb708c9-d8dc-439f-9a3b-c772bf4a311c" providerId="ADAL" clId="{556C7E6E-9ED7-4F9D-9E55-43EB46A53FAD}" dt="2023-02-09T08:12:01.212" v="5256" actId="478"/>
          <ac:graphicFrameMkLst>
            <pc:docMk/>
            <pc:sldMk cId="3708842137" sldId="419"/>
            <ac:graphicFrameMk id="8" creationId="{1D4E4870-EB98-3077-99F3-1F9675794ECF}"/>
          </ac:graphicFrameMkLst>
        </pc:graphicFrameChg>
      </pc:sldChg>
      <pc:sldChg chg="addSp modSp add mod">
        <pc:chgData name="Matthieu De Mari" userId="dfb708c9-d8dc-439f-9a3b-c772bf4a311c" providerId="ADAL" clId="{556C7E6E-9ED7-4F9D-9E55-43EB46A53FAD}" dt="2023-02-09T08:41:20.227" v="6793" actId="20577"/>
        <pc:sldMkLst>
          <pc:docMk/>
          <pc:sldMk cId="2609555553" sldId="420"/>
        </pc:sldMkLst>
        <pc:spChg chg="add mod">
          <ac:chgData name="Matthieu De Mari" userId="dfb708c9-d8dc-439f-9a3b-c772bf4a311c" providerId="ADAL" clId="{556C7E6E-9ED7-4F9D-9E55-43EB46A53FAD}" dt="2023-02-09T08:41:20.227" v="6793" actId="20577"/>
          <ac:spMkLst>
            <pc:docMk/>
            <pc:sldMk cId="2609555553" sldId="420"/>
            <ac:spMk id="3" creationId="{42F19C81-1A92-C8D6-51B8-B25290D7DDC9}"/>
          </ac:spMkLst>
        </pc:spChg>
        <pc:spChg chg="mod">
          <ac:chgData name="Matthieu De Mari" userId="dfb708c9-d8dc-439f-9a3b-c772bf4a311c" providerId="ADAL" clId="{556C7E6E-9ED7-4F9D-9E55-43EB46A53FAD}" dt="2023-02-09T08:18:06.715" v="5485" actId="27636"/>
          <ac:spMkLst>
            <pc:docMk/>
            <pc:sldMk cId="2609555553" sldId="420"/>
            <ac:spMk id="14" creationId="{7B59F037-103B-22C1-0244-C1334FABB21D}"/>
          </ac:spMkLst>
        </pc:spChg>
        <pc:cxnChg chg="add mod">
          <ac:chgData name="Matthieu De Mari" userId="dfb708c9-d8dc-439f-9a3b-c772bf4a311c" providerId="ADAL" clId="{556C7E6E-9ED7-4F9D-9E55-43EB46A53FAD}" dt="2023-02-09T08:39:46.046" v="6580" actId="1582"/>
          <ac:cxnSpMkLst>
            <pc:docMk/>
            <pc:sldMk cId="2609555553" sldId="420"/>
            <ac:cxnSpMk id="12" creationId="{4C384981-E4CB-DF89-ED45-D6F6C86983E3}"/>
          </ac:cxnSpMkLst>
        </pc:cxnChg>
      </pc:sldChg>
      <pc:sldChg chg="addSp delSp modSp add mod">
        <pc:chgData name="Matthieu De Mari" userId="dfb708c9-d8dc-439f-9a3b-c772bf4a311c" providerId="ADAL" clId="{556C7E6E-9ED7-4F9D-9E55-43EB46A53FAD}" dt="2023-02-09T08:28:38.117" v="5914" actId="1076"/>
        <pc:sldMkLst>
          <pc:docMk/>
          <pc:sldMk cId="3045139746" sldId="421"/>
        </pc:sldMkLst>
        <pc:spChg chg="mod">
          <ac:chgData name="Matthieu De Mari" userId="dfb708c9-d8dc-439f-9a3b-c772bf4a311c" providerId="ADAL" clId="{556C7E6E-9ED7-4F9D-9E55-43EB46A53FAD}" dt="2023-02-09T08:28:33.300" v="5913" actId="113"/>
          <ac:spMkLst>
            <pc:docMk/>
            <pc:sldMk cId="3045139746" sldId="421"/>
            <ac:spMk id="4" creationId="{CC2FBEC1-65A9-2CDC-8F3D-81E29687F927}"/>
          </ac:spMkLst>
        </pc:spChg>
        <pc:picChg chg="add mod">
          <ac:chgData name="Matthieu De Mari" userId="dfb708c9-d8dc-439f-9a3b-c772bf4a311c" providerId="ADAL" clId="{556C7E6E-9ED7-4F9D-9E55-43EB46A53FAD}" dt="2023-02-09T08:28:38.117" v="5914" actId="1076"/>
          <ac:picMkLst>
            <pc:docMk/>
            <pc:sldMk cId="3045139746" sldId="421"/>
            <ac:picMk id="5" creationId="{00DD1030-CB74-BC3B-F7E0-3C3DC0BCFA0B}"/>
          </ac:picMkLst>
        </pc:picChg>
        <pc:picChg chg="del">
          <ac:chgData name="Matthieu De Mari" userId="dfb708c9-d8dc-439f-9a3b-c772bf4a311c" providerId="ADAL" clId="{556C7E6E-9ED7-4F9D-9E55-43EB46A53FAD}" dt="2023-02-09T08:28:19.611" v="5906" actId="478"/>
          <ac:picMkLst>
            <pc:docMk/>
            <pc:sldMk cId="3045139746" sldId="421"/>
            <ac:picMk id="7" creationId="{6F2E45E6-E950-A30E-009B-7CE779F3500A}"/>
          </ac:picMkLst>
        </pc:picChg>
      </pc:sldChg>
      <pc:sldChg chg="addSp delSp modSp add mod chgLayout">
        <pc:chgData name="Matthieu De Mari" userId="dfb708c9-d8dc-439f-9a3b-c772bf4a311c" providerId="ADAL" clId="{556C7E6E-9ED7-4F9D-9E55-43EB46A53FAD}" dt="2023-02-09T08:42:05.131" v="6808" actId="20577"/>
        <pc:sldMkLst>
          <pc:docMk/>
          <pc:sldMk cId="2039872686" sldId="422"/>
        </pc:sldMkLst>
        <pc:spChg chg="mod ord">
          <ac:chgData name="Matthieu De Mari" userId="dfb708c9-d8dc-439f-9a3b-c772bf4a311c" providerId="ADAL" clId="{556C7E6E-9ED7-4F9D-9E55-43EB46A53FAD}" dt="2023-02-09T08:32:12.806" v="6134" actId="700"/>
          <ac:spMkLst>
            <pc:docMk/>
            <pc:sldMk cId="2039872686" sldId="422"/>
            <ac:spMk id="2" creationId="{3D95E799-7684-A653-9672-5659F1D59B21}"/>
          </ac:spMkLst>
        </pc:spChg>
        <pc:spChg chg="mod ord">
          <ac:chgData name="Matthieu De Mari" userId="dfb708c9-d8dc-439f-9a3b-c772bf4a311c" providerId="ADAL" clId="{556C7E6E-9ED7-4F9D-9E55-43EB46A53FAD}" dt="2023-02-09T08:42:05.131" v="6808" actId="20577"/>
          <ac:spMkLst>
            <pc:docMk/>
            <pc:sldMk cId="2039872686" sldId="422"/>
            <ac:spMk id="4" creationId="{CC2FBEC1-65A9-2CDC-8F3D-81E29687F927}"/>
          </ac:spMkLst>
        </pc:spChg>
        <pc:spChg chg="add del mod ord">
          <ac:chgData name="Matthieu De Mari" userId="dfb708c9-d8dc-439f-9a3b-c772bf4a311c" providerId="ADAL" clId="{556C7E6E-9ED7-4F9D-9E55-43EB46A53FAD}" dt="2023-02-09T08:32:15.146" v="6135" actId="478"/>
          <ac:spMkLst>
            <pc:docMk/>
            <pc:sldMk cId="2039872686" sldId="422"/>
            <ac:spMk id="8" creationId="{8E7E327E-A83F-D14C-6D84-D80F7089BA64}"/>
          </ac:spMkLst>
        </pc:spChg>
        <pc:picChg chg="del">
          <ac:chgData name="Matthieu De Mari" userId="dfb708c9-d8dc-439f-9a3b-c772bf4a311c" providerId="ADAL" clId="{556C7E6E-9ED7-4F9D-9E55-43EB46A53FAD}" dt="2023-02-09T08:29:49.321" v="5963" actId="478"/>
          <ac:picMkLst>
            <pc:docMk/>
            <pc:sldMk cId="2039872686" sldId="422"/>
            <ac:picMk id="5" creationId="{00DD1030-CB74-BC3B-F7E0-3C3DC0BCFA0B}"/>
          </ac:picMkLst>
        </pc:picChg>
        <pc:picChg chg="add del mod">
          <ac:chgData name="Matthieu De Mari" userId="dfb708c9-d8dc-439f-9a3b-c772bf4a311c" providerId="ADAL" clId="{556C7E6E-9ED7-4F9D-9E55-43EB46A53FAD}" dt="2023-02-09T08:32:09.548" v="6132" actId="478"/>
          <ac:picMkLst>
            <pc:docMk/>
            <pc:sldMk cId="2039872686" sldId="422"/>
            <ac:picMk id="6" creationId="{3BC5A42E-E75D-45E1-F89A-C0451D6CFD33}"/>
          </ac:picMkLst>
        </pc:picChg>
        <pc:picChg chg="add mod">
          <ac:chgData name="Matthieu De Mari" userId="dfb708c9-d8dc-439f-9a3b-c772bf4a311c" providerId="ADAL" clId="{556C7E6E-9ED7-4F9D-9E55-43EB46A53FAD}" dt="2023-02-09T08:32:09.799" v="6133"/>
          <ac:picMkLst>
            <pc:docMk/>
            <pc:sldMk cId="2039872686" sldId="422"/>
            <ac:picMk id="7" creationId="{8D0C5671-51B1-CC4B-67D0-F79E02CBA878}"/>
          </ac:picMkLst>
        </pc:picChg>
      </pc:sldChg>
      <pc:sldChg chg="modSp add mod">
        <pc:chgData name="Matthieu De Mari" userId="dfb708c9-d8dc-439f-9a3b-c772bf4a311c" providerId="ADAL" clId="{556C7E6E-9ED7-4F9D-9E55-43EB46A53FAD}" dt="2023-02-09T08:29:44.963" v="5962" actId="113"/>
        <pc:sldMkLst>
          <pc:docMk/>
          <pc:sldMk cId="2521491117" sldId="423"/>
        </pc:sldMkLst>
        <pc:spChg chg="mod">
          <ac:chgData name="Matthieu De Mari" userId="dfb708c9-d8dc-439f-9a3b-c772bf4a311c" providerId="ADAL" clId="{556C7E6E-9ED7-4F9D-9E55-43EB46A53FAD}" dt="2023-02-09T08:29:44.963" v="5962" actId="113"/>
          <ac:spMkLst>
            <pc:docMk/>
            <pc:sldMk cId="2521491117" sldId="423"/>
            <ac:spMk id="4" creationId="{CC2FBEC1-65A9-2CDC-8F3D-81E29687F927}"/>
          </ac:spMkLst>
        </pc:spChg>
      </pc:sldChg>
      <pc:sldChg chg="modSp add mod">
        <pc:chgData name="Matthieu De Mari" userId="dfb708c9-d8dc-439f-9a3b-c772bf4a311c" providerId="ADAL" clId="{556C7E6E-9ED7-4F9D-9E55-43EB46A53FAD}" dt="2023-02-09T08:38:42.150" v="6565" actId="27636"/>
        <pc:sldMkLst>
          <pc:docMk/>
          <pc:sldMk cId="2710375575" sldId="424"/>
        </pc:sldMkLst>
        <pc:spChg chg="mod">
          <ac:chgData name="Matthieu De Mari" userId="dfb708c9-d8dc-439f-9a3b-c772bf4a311c" providerId="ADAL" clId="{556C7E6E-9ED7-4F9D-9E55-43EB46A53FAD}" dt="2023-02-09T08:38:42.150" v="6565" actId="27636"/>
          <ac:spMkLst>
            <pc:docMk/>
            <pc:sldMk cId="2710375575" sldId="424"/>
            <ac:spMk id="14" creationId="{7B59F037-103B-22C1-0244-C1334FABB21D}"/>
          </ac:spMkLst>
        </pc:spChg>
      </pc:sldChg>
      <pc:sldChg chg="addSp delSp modSp add mod">
        <pc:chgData name="Matthieu De Mari" userId="dfb708c9-d8dc-439f-9a3b-c772bf4a311c" providerId="ADAL" clId="{556C7E6E-9ED7-4F9D-9E55-43EB46A53FAD}" dt="2023-02-09T08:35:45.627" v="6422" actId="11529"/>
        <pc:sldMkLst>
          <pc:docMk/>
          <pc:sldMk cId="4184625518" sldId="425"/>
        </pc:sldMkLst>
        <pc:spChg chg="del">
          <ac:chgData name="Matthieu De Mari" userId="dfb708c9-d8dc-439f-9a3b-c772bf4a311c" providerId="ADAL" clId="{556C7E6E-9ED7-4F9D-9E55-43EB46A53FAD}" dt="2023-02-09T08:31:55.684" v="6125" actId="478"/>
          <ac:spMkLst>
            <pc:docMk/>
            <pc:sldMk cId="4184625518" sldId="425"/>
            <ac:spMk id="2" creationId="{3D95E799-7684-A653-9672-5659F1D59B21}"/>
          </ac:spMkLst>
        </pc:spChg>
        <pc:spChg chg="del">
          <ac:chgData name="Matthieu De Mari" userId="dfb708c9-d8dc-439f-9a3b-c772bf4a311c" providerId="ADAL" clId="{556C7E6E-9ED7-4F9D-9E55-43EB46A53FAD}" dt="2023-02-09T08:31:57.984" v="6127" actId="478"/>
          <ac:spMkLst>
            <pc:docMk/>
            <pc:sldMk cId="4184625518" sldId="425"/>
            <ac:spMk id="4" creationId="{CC2FBEC1-65A9-2CDC-8F3D-81E29687F927}"/>
          </ac:spMkLst>
        </pc:spChg>
        <pc:spChg chg="add del mod">
          <ac:chgData name="Matthieu De Mari" userId="dfb708c9-d8dc-439f-9a3b-c772bf4a311c" providerId="ADAL" clId="{556C7E6E-9ED7-4F9D-9E55-43EB46A53FAD}" dt="2023-02-09T08:31:56.723" v="6126" actId="478"/>
          <ac:spMkLst>
            <pc:docMk/>
            <pc:sldMk cId="4184625518" sldId="425"/>
            <ac:spMk id="5" creationId="{4380E16F-C298-A0D7-95A4-0CDF997126F7}"/>
          </ac:spMkLst>
        </pc:spChg>
        <pc:spChg chg="add del mod">
          <ac:chgData name="Matthieu De Mari" userId="dfb708c9-d8dc-439f-9a3b-c772bf4a311c" providerId="ADAL" clId="{556C7E6E-9ED7-4F9D-9E55-43EB46A53FAD}" dt="2023-02-09T08:31:58.906" v="6128" actId="478"/>
          <ac:spMkLst>
            <pc:docMk/>
            <pc:sldMk cId="4184625518" sldId="425"/>
            <ac:spMk id="8" creationId="{FDC81A20-96D8-3CE8-5A3D-869686D1EE14}"/>
          </ac:spMkLst>
        </pc:spChg>
        <pc:spChg chg="add">
          <ac:chgData name="Matthieu De Mari" userId="dfb708c9-d8dc-439f-9a3b-c772bf4a311c" providerId="ADAL" clId="{556C7E6E-9ED7-4F9D-9E55-43EB46A53FAD}" dt="2023-02-09T08:35:45.627" v="6422" actId="11529"/>
          <ac:spMkLst>
            <pc:docMk/>
            <pc:sldMk cId="4184625518" sldId="425"/>
            <ac:spMk id="10" creationId="{A28F6333-EB01-D70E-61F0-7A1DCAA0D7AC}"/>
          </ac:spMkLst>
        </pc:spChg>
        <pc:picChg chg="mod">
          <ac:chgData name="Matthieu De Mari" userId="dfb708c9-d8dc-439f-9a3b-c772bf4a311c" providerId="ADAL" clId="{556C7E6E-9ED7-4F9D-9E55-43EB46A53FAD}" dt="2023-02-09T08:32:07.004" v="6131" actId="1076"/>
          <ac:picMkLst>
            <pc:docMk/>
            <pc:sldMk cId="4184625518" sldId="425"/>
            <ac:picMk id="6" creationId="{3BC5A42E-E75D-45E1-F89A-C0451D6CFD33}"/>
          </ac:picMkLst>
        </pc:picChg>
        <pc:picChg chg="add mod">
          <ac:chgData name="Matthieu De Mari" userId="dfb708c9-d8dc-439f-9a3b-c772bf4a311c" providerId="ADAL" clId="{556C7E6E-9ED7-4F9D-9E55-43EB46A53FAD}" dt="2023-02-09T08:32:03.088" v="6130" actId="1076"/>
          <ac:picMkLst>
            <pc:docMk/>
            <pc:sldMk cId="4184625518" sldId="425"/>
            <ac:picMk id="9" creationId="{1C8735B4-BA4F-8929-5907-8A1E79E1415D}"/>
          </ac:picMkLst>
        </pc:picChg>
      </pc:sldChg>
      <pc:sldChg chg="delSp new del mod">
        <pc:chgData name="Matthieu De Mari" userId="dfb708c9-d8dc-439f-9a3b-c772bf4a311c" providerId="ADAL" clId="{556C7E6E-9ED7-4F9D-9E55-43EB46A53FAD}" dt="2023-02-09T08:37:14.887" v="6436" actId="47"/>
        <pc:sldMkLst>
          <pc:docMk/>
          <pc:sldMk cId="891036484" sldId="426"/>
        </pc:sldMkLst>
        <pc:spChg chg="del">
          <ac:chgData name="Matthieu De Mari" userId="dfb708c9-d8dc-439f-9a3b-c772bf4a311c" providerId="ADAL" clId="{556C7E6E-9ED7-4F9D-9E55-43EB46A53FAD}" dt="2023-02-09T08:36:00.103" v="6424" actId="478"/>
          <ac:spMkLst>
            <pc:docMk/>
            <pc:sldMk cId="891036484" sldId="426"/>
            <ac:spMk id="2" creationId="{499FC0B4-1AD2-D72B-D5C8-CDC29E26BD4E}"/>
          </ac:spMkLst>
        </pc:spChg>
        <pc:spChg chg="del">
          <ac:chgData name="Matthieu De Mari" userId="dfb708c9-d8dc-439f-9a3b-c772bf4a311c" providerId="ADAL" clId="{556C7E6E-9ED7-4F9D-9E55-43EB46A53FAD}" dt="2023-02-09T08:36:01.367" v="6425" actId="478"/>
          <ac:spMkLst>
            <pc:docMk/>
            <pc:sldMk cId="891036484" sldId="426"/>
            <ac:spMk id="3" creationId="{6FC8B835-AB2A-8611-F880-3D868218CA66}"/>
          </ac:spMkLst>
        </pc:spChg>
        <pc:spChg chg="del">
          <ac:chgData name="Matthieu De Mari" userId="dfb708c9-d8dc-439f-9a3b-c772bf4a311c" providerId="ADAL" clId="{556C7E6E-9ED7-4F9D-9E55-43EB46A53FAD}" dt="2023-02-09T08:36:02.695" v="6426" actId="478"/>
          <ac:spMkLst>
            <pc:docMk/>
            <pc:sldMk cId="891036484" sldId="426"/>
            <ac:spMk id="4" creationId="{96CB528C-4135-9F66-2667-B564C7E1F018}"/>
          </ac:spMkLst>
        </pc:spChg>
      </pc:sldChg>
      <pc:sldChg chg="addSp delSp modSp add mod ord">
        <pc:chgData name="Matthieu De Mari" userId="dfb708c9-d8dc-439f-9a3b-c772bf4a311c" providerId="ADAL" clId="{556C7E6E-9ED7-4F9D-9E55-43EB46A53FAD}" dt="2023-02-09T08:37:04.908" v="6434" actId="14100"/>
        <pc:sldMkLst>
          <pc:docMk/>
          <pc:sldMk cId="4230880208" sldId="427"/>
        </pc:sldMkLst>
        <pc:spChg chg="mod ord">
          <ac:chgData name="Matthieu De Mari" userId="dfb708c9-d8dc-439f-9a3b-c772bf4a311c" providerId="ADAL" clId="{556C7E6E-9ED7-4F9D-9E55-43EB46A53FAD}" dt="2023-02-09T08:37:04.908" v="6434" actId="14100"/>
          <ac:spMkLst>
            <pc:docMk/>
            <pc:sldMk cId="4230880208" sldId="427"/>
            <ac:spMk id="10" creationId="{A28F6333-EB01-D70E-61F0-7A1DCAA0D7AC}"/>
          </ac:spMkLst>
        </pc:spChg>
        <pc:picChg chg="add mod">
          <ac:chgData name="Matthieu De Mari" userId="dfb708c9-d8dc-439f-9a3b-c772bf4a311c" providerId="ADAL" clId="{556C7E6E-9ED7-4F9D-9E55-43EB46A53FAD}" dt="2023-02-09T08:36:57.851" v="6432" actId="1076"/>
          <ac:picMkLst>
            <pc:docMk/>
            <pc:sldMk cId="4230880208" sldId="427"/>
            <ac:picMk id="3" creationId="{7C45D81E-E9BB-A9B3-9B60-534F0F5B3104}"/>
          </ac:picMkLst>
        </pc:picChg>
        <pc:picChg chg="del">
          <ac:chgData name="Matthieu De Mari" userId="dfb708c9-d8dc-439f-9a3b-c772bf4a311c" providerId="ADAL" clId="{556C7E6E-9ED7-4F9D-9E55-43EB46A53FAD}" dt="2023-02-09T08:36:53.946" v="6430" actId="478"/>
          <ac:picMkLst>
            <pc:docMk/>
            <pc:sldMk cId="4230880208" sldId="427"/>
            <ac:picMk id="6" creationId="{3BC5A42E-E75D-45E1-F89A-C0451D6CFD33}"/>
          </ac:picMkLst>
        </pc:picChg>
      </pc:sldChg>
      <pc:sldChg chg="addSp delSp modSp add mod">
        <pc:chgData name="Matthieu De Mari" userId="dfb708c9-d8dc-439f-9a3b-c772bf4a311c" providerId="ADAL" clId="{556C7E6E-9ED7-4F9D-9E55-43EB46A53FAD}" dt="2023-02-09T08:42:10.537" v="6810"/>
        <pc:sldMkLst>
          <pc:docMk/>
          <pc:sldMk cId="831301994" sldId="428"/>
        </pc:sldMkLst>
        <pc:spChg chg="mod">
          <ac:chgData name="Matthieu De Mari" userId="dfb708c9-d8dc-439f-9a3b-c772bf4a311c" providerId="ADAL" clId="{556C7E6E-9ED7-4F9D-9E55-43EB46A53FAD}" dt="2023-02-09T08:42:01.835" v="6807" actId="20577"/>
          <ac:spMkLst>
            <pc:docMk/>
            <pc:sldMk cId="831301994" sldId="428"/>
            <ac:spMk id="4" creationId="{CC2FBEC1-65A9-2CDC-8F3D-81E29687F927}"/>
          </ac:spMkLst>
        </pc:spChg>
        <pc:picChg chg="add mod">
          <ac:chgData name="Matthieu De Mari" userId="dfb708c9-d8dc-439f-9a3b-c772bf4a311c" providerId="ADAL" clId="{556C7E6E-9ED7-4F9D-9E55-43EB46A53FAD}" dt="2023-02-09T08:42:10.537" v="6810"/>
          <ac:picMkLst>
            <pc:docMk/>
            <pc:sldMk cId="831301994" sldId="428"/>
            <ac:picMk id="3" creationId="{4EAB7371-1635-8E41-2FBA-F972530E0167}"/>
          </ac:picMkLst>
        </pc:picChg>
        <pc:picChg chg="del">
          <ac:chgData name="Matthieu De Mari" userId="dfb708c9-d8dc-439f-9a3b-c772bf4a311c" providerId="ADAL" clId="{556C7E6E-9ED7-4F9D-9E55-43EB46A53FAD}" dt="2023-02-09T08:42:10.307" v="6809" actId="478"/>
          <ac:picMkLst>
            <pc:docMk/>
            <pc:sldMk cId="831301994" sldId="428"/>
            <ac:picMk id="7" creationId="{8D0C5671-51B1-CC4B-67D0-F79E02CBA878}"/>
          </ac:picMkLst>
        </pc:picChg>
      </pc:sldChg>
      <pc:sldChg chg="add">
        <pc:chgData name="Matthieu De Mari" userId="dfb708c9-d8dc-439f-9a3b-c772bf4a311c" providerId="ADAL" clId="{556C7E6E-9ED7-4F9D-9E55-43EB46A53FAD}" dt="2023-02-09T08:38:37.731" v="6563" actId="2890"/>
        <pc:sldMkLst>
          <pc:docMk/>
          <pc:sldMk cId="1219913554" sldId="429"/>
        </pc:sldMkLst>
      </pc:sldChg>
      <pc:sldChg chg="addSp delSp modSp add mod">
        <pc:chgData name="Matthieu De Mari" userId="dfb708c9-d8dc-439f-9a3b-c772bf4a311c" providerId="ADAL" clId="{556C7E6E-9ED7-4F9D-9E55-43EB46A53FAD}" dt="2023-02-09T08:45:23.580" v="7006" actId="20577"/>
        <pc:sldMkLst>
          <pc:docMk/>
          <pc:sldMk cId="3051796628" sldId="430"/>
        </pc:sldMkLst>
        <pc:spChg chg="mod">
          <ac:chgData name="Matthieu De Mari" userId="dfb708c9-d8dc-439f-9a3b-c772bf4a311c" providerId="ADAL" clId="{556C7E6E-9ED7-4F9D-9E55-43EB46A53FAD}" dt="2023-02-09T08:45:23.580" v="7006" actId="20577"/>
          <ac:spMkLst>
            <pc:docMk/>
            <pc:sldMk cId="3051796628" sldId="430"/>
            <ac:spMk id="4" creationId="{CC2FBEC1-65A9-2CDC-8F3D-81E29687F927}"/>
          </ac:spMkLst>
        </pc:spChg>
        <pc:picChg chg="del">
          <ac:chgData name="Matthieu De Mari" userId="dfb708c9-d8dc-439f-9a3b-c772bf4a311c" providerId="ADAL" clId="{556C7E6E-9ED7-4F9D-9E55-43EB46A53FAD}" dt="2023-02-09T08:43:26.418" v="6849" actId="478"/>
          <ac:picMkLst>
            <pc:docMk/>
            <pc:sldMk cId="3051796628" sldId="430"/>
            <ac:picMk id="3" creationId="{4EAB7371-1635-8E41-2FBA-F972530E0167}"/>
          </ac:picMkLst>
        </pc:picChg>
        <pc:picChg chg="add mod">
          <ac:chgData name="Matthieu De Mari" userId="dfb708c9-d8dc-439f-9a3b-c772bf4a311c" providerId="ADAL" clId="{556C7E6E-9ED7-4F9D-9E55-43EB46A53FAD}" dt="2023-02-09T08:43:29.424" v="6851" actId="1076"/>
          <ac:picMkLst>
            <pc:docMk/>
            <pc:sldMk cId="3051796628" sldId="430"/>
            <ac:picMk id="6" creationId="{1A13859B-0558-8EFA-7CB2-A87B514BAA40}"/>
          </ac:picMkLst>
        </pc:picChg>
      </pc:sldChg>
      <pc:sldChg chg="addSp delSp modSp add mod">
        <pc:chgData name="Matthieu De Mari" userId="dfb708c9-d8dc-439f-9a3b-c772bf4a311c" providerId="ADAL" clId="{556C7E6E-9ED7-4F9D-9E55-43EB46A53FAD}" dt="2023-02-09T08:44:51.476" v="6972" actId="166"/>
        <pc:sldMkLst>
          <pc:docMk/>
          <pc:sldMk cId="4082682774" sldId="431"/>
        </pc:sldMkLst>
        <pc:spChg chg="ord">
          <ac:chgData name="Matthieu De Mari" userId="dfb708c9-d8dc-439f-9a3b-c772bf4a311c" providerId="ADAL" clId="{556C7E6E-9ED7-4F9D-9E55-43EB46A53FAD}" dt="2023-02-09T08:44:51.476" v="6972" actId="166"/>
          <ac:spMkLst>
            <pc:docMk/>
            <pc:sldMk cId="4082682774" sldId="431"/>
            <ac:spMk id="10" creationId="{A28F6333-EB01-D70E-61F0-7A1DCAA0D7AC}"/>
          </ac:spMkLst>
        </pc:spChg>
        <pc:picChg chg="add mod">
          <ac:chgData name="Matthieu De Mari" userId="dfb708c9-d8dc-439f-9a3b-c772bf4a311c" providerId="ADAL" clId="{556C7E6E-9ED7-4F9D-9E55-43EB46A53FAD}" dt="2023-02-09T08:44:48.102" v="6971"/>
          <ac:picMkLst>
            <pc:docMk/>
            <pc:sldMk cId="4082682774" sldId="431"/>
            <ac:picMk id="2" creationId="{2388759E-0BD1-F482-DD5E-F4EE9ABB55CE}"/>
          </ac:picMkLst>
        </pc:picChg>
        <pc:picChg chg="del">
          <ac:chgData name="Matthieu De Mari" userId="dfb708c9-d8dc-439f-9a3b-c772bf4a311c" providerId="ADAL" clId="{556C7E6E-9ED7-4F9D-9E55-43EB46A53FAD}" dt="2023-02-09T08:44:47.896" v="6970" actId="478"/>
          <ac:picMkLst>
            <pc:docMk/>
            <pc:sldMk cId="4082682774" sldId="431"/>
            <ac:picMk id="3" creationId="{7C45D81E-E9BB-A9B3-9B60-534F0F5B3104}"/>
          </ac:picMkLst>
        </pc:picChg>
      </pc:sldChg>
      <pc:sldChg chg="addSp delSp modSp new mod modClrScheme chgLayout">
        <pc:chgData name="Matthieu De Mari" userId="dfb708c9-d8dc-439f-9a3b-c772bf4a311c" providerId="ADAL" clId="{556C7E6E-9ED7-4F9D-9E55-43EB46A53FAD}" dt="2023-02-09T08:46:17.523" v="7055" actId="1076"/>
        <pc:sldMkLst>
          <pc:docMk/>
          <pc:sldMk cId="1461795819" sldId="432"/>
        </pc:sldMkLst>
        <pc:spChg chg="del">
          <ac:chgData name="Matthieu De Mari" userId="dfb708c9-d8dc-439f-9a3b-c772bf4a311c" providerId="ADAL" clId="{556C7E6E-9ED7-4F9D-9E55-43EB46A53FAD}" dt="2023-02-09T08:45:30.742" v="7009" actId="478"/>
          <ac:spMkLst>
            <pc:docMk/>
            <pc:sldMk cId="1461795819" sldId="432"/>
            <ac:spMk id="2" creationId="{2D461100-3C35-4A66-DFFC-BA53B51C2D35}"/>
          </ac:spMkLst>
        </pc:spChg>
        <pc:spChg chg="del">
          <ac:chgData name="Matthieu De Mari" userId="dfb708c9-d8dc-439f-9a3b-c772bf4a311c" providerId="ADAL" clId="{556C7E6E-9ED7-4F9D-9E55-43EB46A53FAD}" dt="2023-02-09T08:45:29.673" v="7008" actId="478"/>
          <ac:spMkLst>
            <pc:docMk/>
            <pc:sldMk cId="1461795819" sldId="432"/>
            <ac:spMk id="3" creationId="{89DDA235-362C-8C66-7201-571CC3BE0EF2}"/>
          </ac:spMkLst>
        </pc:spChg>
        <pc:spChg chg="del">
          <ac:chgData name="Matthieu De Mari" userId="dfb708c9-d8dc-439f-9a3b-c772bf4a311c" providerId="ADAL" clId="{556C7E6E-9ED7-4F9D-9E55-43EB46A53FAD}" dt="2023-02-09T08:45:31.839" v="7010" actId="478"/>
          <ac:spMkLst>
            <pc:docMk/>
            <pc:sldMk cId="1461795819" sldId="432"/>
            <ac:spMk id="4" creationId="{8C6C46EC-970F-51CD-3A56-5AADF06639A0}"/>
          </ac:spMkLst>
        </pc:spChg>
        <pc:spChg chg="add mod ord">
          <ac:chgData name="Matthieu De Mari" userId="dfb708c9-d8dc-439f-9a3b-c772bf4a311c" providerId="ADAL" clId="{556C7E6E-9ED7-4F9D-9E55-43EB46A53FAD}" dt="2023-02-09T08:46:08.109" v="7053" actId="20577"/>
          <ac:spMkLst>
            <pc:docMk/>
            <pc:sldMk cId="1461795819" sldId="432"/>
            <ac:spMk id="7" creationId="{387C2A4A-25D4-F0BA-CDA4-2EAB54C9CD3B}"/>
          </ac:spMkLst>
        </pc:spChg>
        <pc:picChg chg="add mod">
          <ac:chgData name="Matthieu De Mari" userId="dfb708c9-d8dc-439f-9a3b-c772bf4a311c" providerId="ADAL" clId="{556C7E6E-9ED7-4F9D-9E55-43EB46A53FAD}" dt="2023-02-09T08:46:17.523" v="7055" actId="1076"/>
          <ac:picMkLst>
            <pc:docMk/>
            <pc:sldMk cId="1461795819" sldId="432"/>
            <ac:picMk id="6" creationId="{09988CB4-E369-113E-C460-5EAC14B3A6B9}"/>
          </ac:picMkLst>
        </pc:picChg>
      </pc:sldChg>
      <pc:sldChg chg="addSp delSp modSp add mod ord">
        <pc:chgData name="Matthieu De Mari" userId="dfb708c9-d8dc-439f-9a3b-c772bf4a311c" providerId="ADAL" clId="{556C7E6E-9ED7-4F9D-9E55-43EB46A53FAD}" dt="2023-02-09T09:28:47.575" v="7990"/>
        <pc:sldMkLst>
          <pc:docMk/>
          <pc:sldMk cId="783756341" sldId="433"/>
        </pc:sldMkLst>
        <pc:spChg chg="mod">
          <ac:chgData name="Matthieu De Mari" userId="dfb708c9-d8dc-439f-9a3b-c772bf4a311c" providerId="ADAL" clId="{556C7E6E-9ED7-4F9D-9E55-43EB46A53FAD}" dt="2023-02-09T09:20:11.451" v="7909" actId="20577"/>
          <ac:spMkLst>
            <pc:docMk/>
            <pc:sldMk cId="783756341" sldId="433"/>
            <ac:spMk id="2" creationId="{675C51B9-1C83-B006-5EBD-5A0427C6F480}"/>
          </ac:spMkLst>
        </pc:spChg>
        <pc:spChg chg="del">
          <ac:chgData name="Matthieu De Mari" userId="dfb708c9-d8dc-439f-9a3b-c772bf4a311c" providerId="ADAL" clId="{556C7E6E-9ED7-4F9D-9E55-43EB46A53FAD}" dt="2023-02-09T08:48:45.430" v="7265" actId="478"/>
          <ac:spMkLst>
            <pc:docMk/>
            <pc:sldMk cId="783756341" sldId="433"/>
            <ac:spMk id="3" creationId="{42F19C81-1A92-C8D6-51B8-B25290D7DDC9}"/>
          </ac:spMkLst>
        </pc:spChg>
        <pc:spChg chg="mod">
          <ac:chgData name="Matthieu De Mari" userId="dfb708c9-d8dc-439f-9a3b-c772bf4a311c" providerId="ADAL" clId="{556C7E6E-9ED7-4F9D-9E55-43EB46A53FAD}" dt="2023-02-09T09:17:30.226" v="7638" actId="20577"/>
          <ac:spMkLst>
            <pc:docMk/>
            <pc:sldMk cId="783756341" sldId="433"/>
            <ac:spMk id="14" creationId="{7B59F037-103B-22C1-0244-C1334FABB21D}"/>
          </ac:spMkLst>
        </pc:spChg>
        <pc:spChg chg="add mod">
          <ac:chgData name="Matthieu De Mari" userId="dfb708c9-d8dc-439f-9a3b-c772bf4a311c" providerId="ADAL" clId="{556C7E6E-9ED7-4F9D-9E55-43EB46A53FAD}" dt="2023-02-09T09:20:01.540" v="7901" actId="1076"/>
          <ac:spMkLst>
            <pc:docMk/>
            <pc:sldMk cId="783756341" sldId="433"/>
            <ac:spMk id="20" creationId="{77F43BFE-78B5-949A-CF63-71B5A721A4D1}"/>
          </ac:spMkLst>
        </pc:spChg>
        <pc:graphicFrameChg chg="del mod">
          <ac:chgData name="Matthieu De Mari" userId="dfb708c9-d8dc-439f-9a3b-c772bf4a311c" providerId="ADAL" clId="{556C7E6E-9ED7-4F9D-9E55-43EB46A53FAD}" dt="2023-02-09T09:05:48.810" v="7550" actId="478"/>
          <ac:graphicFrameMkLst>
            <pc:docMk/>
            <pc:sldMk cId="783756341" sldId="433"/>
            <ac:graphicFrameMk id="5" creationId="{ED6E9FB3-9A1D-D12E-5ED7-E88942AA371E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4:38.851" v="7518"/>
          <ac:graphicFrameMkLst>
            <pc:docMk/>
            <pc:sldMk cId="783756341" sldId="433"/>
            <ac:graphicFrameMk id="8" creationId="{B4ADC432-19E6-7376-529F-00EE51E3EDBB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4:39.117" v="7519"/>
          <ac:graphicFrameMkLst>
            <pc:docMk/>
            <pc:sldMk cId="783756341" sldId="433"/>
            <ac:graphicFrameMk id="12" creationId="{90050368-65D2-0B27-68D5-8DF322B9A383}"/>
          </ac:graphicFrameMkLst>
        </pc:graphicFrameChg>
        <pc:graphicFrameChg chg="add del mod">
          <ac:chgData name="Matthieu De Mari" userId="dfb708c9-d8dc-439f-9a3b-c772bf4a311c" providerId="ADAL" clId="{556C7E6E-9ED7-4F9D-9E55-43EB46A53FAD}" dt="2023-02-09T09:05:48.810" v="7550" actId="478"/>
          <ac:graphicFrameMkLst>
            <pc:docMk/>
            <pc:sldMk cId="783756341" sldId="433"/>
            <ac:graphicFrameMk id="13" creationId="{32677842-F7AE-D0BB-B52C-81DE8140299F}"/>
          </ac:graphicFrameMkLst>
        </pc:graphicFrameChg>
        <pc:graphicFrameChg chg="add del mod">
          <ac:chgData name="Matthieu De Mari" userId="dfb708c9-d8dc-439f-9a3b-c772bf4a311c" providerId="ADAL" clId="{556C7E6E-9ED7-4F9D-9E55-43EB46A53FAD}" dt="2023-02-09T09:05:48.810" v="7550" actId="478"/>
          <ac:graphicFrameMkLst>
            <pc:docMk/>
            <pc:sldMk cId="783756341" sldId="433"/>
            <ac:graphicFrameMk id="15" creationId="{6C2D6649-39BF-FFC5-0474-431E7351C206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49.012" v="7551"/>
          <ac:graphicFrameMkLst>
            <pc:docMk/>
            <pc:sldMk cId="783756341" sldId="433"/>
            <ac:graphicFrameMk id="16" creationId="{F6B182D1-DB36-D4E6-212F-DFC5376B437D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49.012" v="7551"/>
          <ac:graphicFrameMkLst>
            <pc:docMk/>
            <pc:sldMk cId="783756341" sldId="433"/>
            <ac:graphicFrameMk id="17" creationId="{32E669F0-BF99-D397-D034-C69BDD125C0B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49.012" v="7551"/>
          <ac:graphicFrameMkLst>
            <pc:docMk/>
            <pc:sldMk cId="783756341" sldId="433"/>
            <ac:graphicFrameMk id="18" creationId="{0EB6A70C-5843-CA95-5A27-1A2123C1BB02}"/>
          </ac:graphicFrameMkLst>
        </pc:graphicFrameChg>
        <pc:cxnChg chg="add mod">
          <ac:chgData name="Matthieu De Mari" userId="dfb708c9-d8dc-439f-9a3b-c772bf4a311c" providerId="ADAL" clId="{556C7E6E-9ED7-4F9D-9E55-43EB46A53FAD}" dt="2023-02-09T09:17:32.872" v="7639" actId="1076"/>
          <ac:cxnSpMkLst>
            <pc:docMk/>
            <pc:sldMk cId="783756341" sldId="433"/>
            <ac:cxnSpMk id="19" creationId="{B51B0BFF-6DB9-2059-B8E4-DC270ED1C84C}"/>
          </ac:cxnSpMkLst>
        </pc:cxnChg>
      </pc:sldChg>
      <pc:sldChg chg="modSp new mod">
        <pc:chgData name="Matthieu De Mari" userId="dfb708c9-d8dc-439f-9a3b-c772bf4a311c" providerId="ADAL" clId="{556C7E6E-9ED7-4F9D-9E55-43EB46A53FAD}" dt="2023-02-09T08:52:43.715" v="7348" actId="20577"/>
        <pc:sldMkLst>
          <pc:docMk/>
          <pc:sldMk cId="118761306" sldId="434"/>
        </pc:sldMkLst>
        <pc:spChg chg="mod">
          <ac:chgData name="Matthieu De Mari" userId="dfb708c9-d8dc-439f-9a3b-c772bf4a311c" providerId="ADAL" clId="{556C7E6E-9ED7-4F9D-9E55-43EB46A53FAD}" dt="2023-02-09T08:52:43.715" v="7348" actId="20577"/>
          <ac:spMkLst>
            <pc:docMk/>
            <pc:sldMk cId="118761306" sldId="434"/>
            <ac:spMk id="2" creationId="{F74A37E7-1372-A069-FCEE-59F2F7A5F9BB}"/>
          </ac:spMkLst>
        </pc:spChg>
      </pc:sldChg>
      <pc:sldChg chg="modSp new del mod">
        <pc:chgData name="Matthieu De Mari" userId="dfb708c9-d8dc-439f-9a3b-c772bf4a311c" providerId="ADAL" clId="{556C7E6E-9ED7-4F9D-9E55-43EB46A53FAD}" dt="2023-02-09T09:21:37.384" v="7981" actId="47"/>
        <pc:sldMkLst>
          <pc:docMk/>
          <pc:sldMk cId="2583707141" sldId="435"/>
        </pc:sldMkLst>
        <pc:spChg chg="mod">
          <ac:chgData name="Matthieu De Mari" userId="dfb708c9-d8dc-439f-9a3b-c772bf4a311c" providerId="ADAL" clId="{556C7E6E-9ED7-4F9D-9E55-43EB46A53FAD}" dt="2023-02-09T08:52:53.911" v="7366" actId="20577"/>
          <ac:spMkLst>
            <pc:docMk/>
            <pc:sldMk cId="2583707141" sldId="435"/>
            <ac:spMk id="2" creationId="{5B6C3E2F-48C7-0AD1-5854-DDB7C5980B90}"/>
          </ac:spMkLst>
        </pc:spChg>
      </pc:sldChg>
      <pc:sldChg chg="addSp delSp modSp add mod ord">
        <pc:chgData name="Matthieu De Mari" userId="dfb708c9-d8dc-439f-9a3b-c772bf4a311c" providerId="ADAL" clId="{556C7E6E-9ED7-4F9D-9E55-43EB46A53FAD}" dt="2023-02-09T09:28:47.575" v="7990"/>
        <pc:sldMkLst>
          <pc:docMk/>
          <pc:sldMk cId="3678674789" sldId="436"/>
        </pc:sldMkLst>
        <pc:spChg chg="mod">
          <ac:chgData name="Matthieu De Mari" userId="dfb708c9-d8dc-439f-9a3b-c772bf4a311c" providerId="ADAL" clId="{556C7E6E-9ED7-4F9D-9E55-43EB46A53FAD}" dt="2023-02-09T09:20:14.471" v="7910"/>
          <ac:spMkLst>
            <pc:docMk/>
            <pc:sldMk cId="3678674789" sldId="436"/>
            <ac:spMk id="2" creationId="{675C51B9-1C83-B006-5EBD-5A0427C6F480}"/>
          </ac:spMkLst>
        </pc:spChg>
        <pc:spChg chg="mod">
          <ac:chgData name="Matthieu De Mari" userId="dfb708c9-d8dc-439f-9a3b-c772bf4a311c" providerId="ADAL" clId="{556C7E6E-9ED7-4F9D-9E55-43EB46A53FAD}" dt="2023-02-09T09:21:25.781" v="7980" actId="20577"/>
          <ac:spMkLst>
            <pc:docMk/>
            <pc:sldMk cId="3678674789" sldId="436"/>
            <ac:spMk id="14" creationId="{7B59F037-103B-22C1-0244-C1334FABB21D}"/>
          </ac:spMkLst>
        </pc:spChg>
        <pc:spChg chg="add del mod">
          <ac:chgData name="Matthieu De Mari" userId="dfb708c9-d8dc-439f-9a3b-c772bf4a311c" providerId="ADAL" clId="{556C7E6E-9ED7-4F9D-9E55-43EB46A53FAD}" dt="2023-02-09T09:21:02.006" v="7968" actId="478"/>
          <ac:spMkLst>
            <pc:docMk/>
            <pc:sldMk cId="3678674789" sldId="436"/>
            <ac:spMk id="20" creationId="{97829E30-E8CE-D64C-031D-ABA86EE2C79B}"/>
          </ac:spMkLst>
        </pc:spChg>
        <pc:graphicFrameChg chg="add mod">
          <ac:chgData name="Matthieu De Mari" userId="dfb708c9-d8dc-439f-9a3b-c772bf4a311c" providerId="ADAL" clId="{556C7E6E-9ED7-4F9D-9E55-43EB46A53FAD}" dt="2023-02-09T09:05:12.882" v="7539" actId="1035"/>
          <ac:graphicFrameMkLst>
            <pc:docMk/>
            <pc:sldMk cId="3678674789" sldId="436"/>
            <ac:graphicFrameMk id="3" creationId="{6219EBA1-B698-F905-B5BD-9CD5BEEEAF23}"/>
          </ac:graphicFrameMkLst>
        </pc:graphicFrameChg>
        <pc:graphicFrameChg chg="del">
          <ac:chgData name="Matthieu De Mari" userId="dfb708c9-d8dc-439f-9a3b-c772bf4a311c" providerId="ADAL" clId="{556C7E6E-9ED7-4F9D-9E55-43EB46A53FAD}" dt="2023-02-09T09:04:55.550" v="7523" actId="478"/>
          <ac:graphicFrameMkLst>
            <pc:docMk/>
            <pc:sldMk cId="3678674789" sldId="436"/>
            <ac:graphicFrameMk id="5" creationId="{ED6E9FB3-9A1D-D12E-5ED7-E88942AA371E}"/>
          </ac:graphicFrameMkLst>
        </pc:graphicFrameChg>
        <pc:graphicFrameChg chg="del">
          <ac:chgData name="Matthieu De Mari" userId="dfb708c9-d8dc-439f-9a3b-c772bf4a311c" providerId="ADAL" clId="{556C7E6E-9ED7-4F9D-9E55-43EB46A53FAD}" dt="2023-02-09T09:05:06.460" v="7525" actId="478"/>
          <ac:graphicFrameMkLst>
            <pc:docMk/>
            <pc:sldMk cId="3678674789" sldId="436"/>
            <ac:graphicFrameMk id="6" creationId="{92EDE3AF-8E7F-4B86-2425-4F993E81F45C}"/>
          </ac:graphicFrameMkLst>
        </pc:graphicFrameChg>
        <pc:graphicFrameChg chg="mod">
          <ac:chgData name="Matthieu De Mari" userId="dfb708c9-d8dc-439f-9a3b-c772bf4a311c" providerId="ADAL" clId="{556C7E6E-9ED7-4F9D-9E55-43EB46A53FAD}" dt="2023-02-09T09:05:12.882" v="7539" actId="1035"/>
          <ac:graphicFrameMkLst>
            <pc:docMk/>
            <pc:sldMk cId="3678674789" sldId="436"/>
            <ac:graphicFrameMk id="7" creationId="{097D2466-E678-68BD-BE73-0A05DB2927E0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12.882" v="7539" actId="1035"/>
          <ac:graphicFrameMkLst>
            <pc:docMk/>
            <pc:sldMk cId="3678674789" sldId="436"/>
            <ac:graphicFrameMk id="8" creationId="{56A2D50D-6A9F-20B4-8AEB-0CDEE6F2CB49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26.542" v="7542" actId="20577"/>
          <ac:graphicFrameMkLst>
            <pc:docMk/>
            <pc:sldMk cId="3678674789" sldId="436"/>
            <ac:graphicFrameMk id="12" creationId="{195A8F7E-5BA0-44D2-7844-E9B36A8BCFFD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37.472" v="7549" actId="20577"/>
          <ac:graphicFrameMkLst>
            <pc:docMk/>
            <pc:sldMk cId="3678674789" sldId="436"/>
            <ac:graphicFrameMk id="13" creationId="{2DE49D1C-E296-F89E-9C88-772B1F925EA2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31.487" v="7544" actId="1037"/>
          <ac:graphicFrameMkLst>
            <pc:docMk/>
            <pc:sldMk cId="3678674789" sldId="436"/>
            <ac:graphicFrameMk id="15" creationId="{F9430867-B503-BE41-208C-9327D2EE94D1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06.701" v="7526"/>
          <ac:graphicFrameMkLst>
            <pc:docMk/>
            <pc:sldMk cId="3678674789" sldId="436"/>
            <ac:graphicFrameMk id="16" creationId="{FFD8AF59-CDA0-66B3-1FB5-FA546C44ECF1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06.701" v="7526"/>
          <ac:graphicFrameMkLst>
            <pc:docMk/>
            <pc:sldMk cId="3678674789" sldId="436"/>
            <ac:graphicFrameMk id="17" creationId="{911B0CF0-88A7-6870-62E9-2BCD3482A058}"/>
          </ac:graphicFrameMkLst>
        </pc:graphicFrameChg>
        <pc:graphicFrameChg chg="add mod">
          <ac:chgData name="Matthieu De Mari" userId="dfb708c9-d8dc-439f-9a3b-c772bf4a311c" providerId="ADAL" clId="{556C7E6E-9ED7-4F9D-9E55-43EB46A53FAD}" dt="2023-02-09T09:05:06.701" v="7526"/>
          <ac:graphicFrameMkLst>
            <pc:docMk/>
            <pc:sldMk cId="3678674789" sldId="436"/>
            <ac:graphicFrameMk id="18" creationId="{69BF603D-FBBB-16AB-A035-11424DD39641}"/>
          </ac:graphicFrameMkLst>
        </pc:graphicFrameChg>
        <pc:cxnChg chg="add mod">
          <ac:chgData name="Matthieu De Mari" userId="dfb708c9-d8dc-439f-9a3b-c772bf4a311c" providerId="ADAL" clId="{556C7E6E-9ED7-4F9D-9E55-43EB46A53FAD}" dt="2023-02-09T09:20:58.872" v="7966" actId="1076"/>
          <ac:cxnSpMkLst>
            <pc:docMk/>
            <pc:sldMk cId="3678674789" sldId="436"/>
            <ac:cxnSpMk id="19" creationId="{9025CF45-F279-88E2-9637-2A6C70964C8C}"/>
          </ac:cxnSpMkLst>
        </pc:cxnChg>
      </pc:sldChg>
      <pc:sldChg chg="modSp add del">
        <pc:chgData name="Matthieu De Mari" userId="dfb708c9-d8dc-439f-9a3b-c772bf4a311c" providerId="ADAL" clId="{556C7E6E-9ED7-4F9D-9E55-43EB46A53FAD}" dt="2023-02-09T09:14:51.655" v="7578" actId="47"/>
        <pc:sldMkLst>
          <pc:docMk/>
          <pc:sldMk cId="1317768760" sldId="437"/>
        </pc:sldMkLst>
        <pc:spChg chg="mod">
          <ac:chgData name="Matthieu De Mari" userId="dfb708c9-d8dc-439f-9a3b-c772bf4a311c" providerId="ADAL" clId="{556C7E6E-9ED7-4F9D-9E55-43EB46A53FAD}" dt="2023-02-09T09:14:44.903" v="7577" actId="20577"/>
          <ac:spMkLst>
            <pc:docMk/>
            <pc:sldMk cId="1317768760" sldId="437"/>
            <ac:spMk id="14" creationId="{7B59F037-103B-22C1-0244-C1334FABB21D}"/>
          </ac:spMkLst>
        </pc:spChg>
      </pc:sldChg>
      <pc:sldChg chg="add del">
        <pc:chgData name="Matthieu De Mari" userId="dfb708c9-d8dc-439f-9a3b-c772bf4a311c" providerId="ADAL" clId="{556C7E6E-9ED7-4F9D-9E55-43EB46A53FAD}" dt="2023-02-09T09:17:21.210" v="7635" actId="47"/>
        <pc:sldMkLst>
          <pc:docMk/>
          <pc:sldMk cId="1836479577" sldId="4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digital-image-processing-from-ground-up-in-pyth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apidtables.com/convert/color/rgb-to-he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W1-S1 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AB63F-9971-C1A7-2DA1-1A01A499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Pixels information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45D3-1D51-1E51-82DE-9C3B128B4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GB" sz="2800" b="1" dirty="0"/>
              <a:t>What if I show you </a:t>
            </a:r>
            <a:r>
              <a:rPr lang="en-GB" sz="2800" b="1" u="sng" dirty="0"/>
              <a:t>MORE</a:t>
            </a:r>
            <a:r>
              <a:rPr lang="en-GB" sz="2800" b="1" dirty="0"/>
              <a:t> neighbouring pixels now?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endParaRPr lang="en-GB" sz="2800" b="1" dirty="0"/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Flower petal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Piece of clothing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Skin of a human person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Feather of a bird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04CDCE7C-7E08-FB78-9B4D-BD7134C4B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0" t="11667" r="30822" b="38940"/>
          <a:stretch/>
        </p:blipFill>
        <p:spPr>
          <a:xfrm>
            <a:off x="7119815" y="1653658"/>
            <a:ext cx="4514401" cy="4082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15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AB63F-9971-C1A7-2DA1-1A01A499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Pixels information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45D3-1D51-1E51-82DE-9C3B128B4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GB" sz="2800" b="1" dirty="0"/>
              <a:t>What if I show you </a:t>
            </a:r>
            <a:r>
              <a:rPr lang="en-GB" sz="2800" b="1" u="sng" dirty="0"/>
              <a:t>MORE</a:t>
            </a:r>
            <a:r>
              <a:rPr lang="en-GB" sz="2800" b="1" dirty="0"/>
              <a:t> neighbouring pixels now?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endParaRPr lang="en-GB" sz="2800" b="1" dirty="0"/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Flower petal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Piece of clothing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b="1" dirty="0">
                <a:solidFill>
                  <a:srgbClr val="00B050"/>
                </a:solidFill>
              </a:rPr>
              <a:t>Skin of a human person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Feather of a bird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04CDCE7C-7E08-FB78-9B4D-BD7134C4B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r="22419"/>
          <a:stretch/>
        </p:blipFill>
        <p:spPr>
          <a:xfrm>
            <a:off x="6736862" y="121037"/>
            <a:ext cx="4923691" cy="67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7374-EFE5-6DAB-BC9A-E96F00D5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spatial dependence property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FE6A0-A031-CD24-31F0-DC0E8EE2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</a:t>
            </a:r>
            <a:r>
              <a:rPr lang="en-GB" b="1" dirty="0">
                <a:solidFill>
                  <a:srgbClr val="00B050"/>
                </a:solidFill>
              </a:rPr>
              <a:t>spatial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dependence</a:t>
            </a:r>
            <a:r>
              <a:rPr lang="en-GB" b="1" dirty="0"/>
              <a:t> property of pixels):</a:t>
            </a:r>
          </a:p>
          <a:p>
            <a:pPr marL="0" indent="0">
              <a:buNone/>
            </a:pPr>
            <a:r>
              <a:rPr lang="en-SG" dirty="0"/>
              <a:t>The </a:t>
            </a:r>
            <a:r>
              <a:rPr lang="en-SG" b="1" dirty="0">
                <a:solidFill>
                  <a:srgbClr val="00B050"/>
                </a:solidFill>
              </a:rPr>
              <a:t>spatial</a:t>
            </a:r>
            <a:r>
              <a:rPr lang="en-SG" dirty="0"/>
              <a:t> </a:t>
            </a:r>
            <a:r>
              <a:rPr lang="en-SG" b="1" dirty="0">
                <a:solidFill>
                  <a:srgbClr val="00B050"/>
                </a:solidFill>
              </a:rPr>
              <a:t>dependence</a:t>
            </a:r>
            <a:r>
              <a:rPr lang="en-SG" dirty="0"/>
              <a:t> </a:t>
            </a:r>
            <a:r>
              <a:rPr lang="en-SG" b="1" dirty="0"/>
              <a:t>property</a:t>
            </a:r>
            <a:r>
              <a:rPr lang="en-SG" dirty="0"/>
              <a:t> </a:t>
            </a:r>
            <a:r>
              <a:rPr lang="en-SG" b="1" dirty="0"/>
              <a:t>of</a:t>
            </a:r>
            <a:r>
              <a:rPr lang="en-SG" dirty="0"/>
              <a:t> </a:t>
            </a:r>
            <a:r>
              <a:rPr lang="en-SG" b="1" dirty="0"/>
              <a:t>pixels</a:t>
            </a:r>
            <a:r>
              <a:rPr lang="en-SG" dirty="0"/>
              <a:t> states that </a:t>
            </a:r>
            <a:r>
              <a:rPr lang="en-GB" b="1" dirty="0"/>
              <a:t>the meaning or interpretation of a single pixel in an image can often only be understood in the context of the pixels around it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This is because the information in a single pixel is often not enough to describe the complete picture, or even just the pixel itself.</a:t>
            </a:r>
          </a:p>
          <a:p>
            <a:pPr marL="0" indent="0">
              <a:buNone/>
            </a:pPr>
            <a:r>
              <a:rPr lang="en-GB" b="1" dirty="0"/>
              <a:t>The relationship between the given pixel and its neighbouring pixels is necessary to provide a full understanding of this particular pixel, or even the image as a whole.</a:t>
            </a:r>
          </a:p>
          <a:p>
            <a:pPr marL="0" indent="0">
              <a:buNone/>
            </a:pPr>
            <a:r>
              <a:rPr lang="en-GB" dirty="0"/>
              <a:t>This is something we observed in the Mario pixel art example.</a:t>
            </a:r>
            <a:endParaRPr lang="en-SG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236BDE6-0011-F03F-F82F-5F494C913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0" t="11667" r="30822" b="38940"/>
          <a:stretch/>
        </p:blipFill>
        <p:spPr>
          <a:xfrm>
            <a:off x="10284898" y="365124"/>
            <a:ext cx="1465679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9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B3296E-DA12-22A7-32BE-2D0AD6D1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homophily property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D041-376E-466F-555F-3D88AEDF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31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</a:t>
            </a:r>
            <a:r>
              <a:rPr lang="en-GB" b="1" dirty="0">
                <a:solidFill>
                  <a:srgbClr val="00B050"/>
                </a:solidFill>
              </a:rPr>
              <a:t>homophily</a:t>
            </a:r>
            <a:r>
              <a:rPr lang="en-GB" b="1" dirty="0"/>
              <a:t> property of pixels):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Homophily</a:t>
            </a:r>
            <a:r>
              <a:rPr lang="en-GB" dirty="0"/>
              <a:t> in images refers to the phenomenon where </a:t>
            </a:r>
            <a:r>
              <a:rPr lang="en-GB" b="1" dirty="0"/>
              <a:t>pixels that are close to each other in space tend to have similar properties</a:t>
            </a:r>
            <a:r>
              <a:rPr lang="en-GB" dirty="0"/>
              <a:t>, such as </a:t>
            </a:r>
            <a:r>
              <a:rPr lang="en-GB" dirty="0" err="1"/>
              <a:t>color</a:t>
            </a:r>
            <a:r>
              <a:rPr lang="en-GB" dirty="0"/>
              <a:t>, texture, or intensity. In other words, is the </a:t>
            </a:r>
            <a:r>
              <a:rPr lang="en-GB" b="1" dirty="0"/>
              <a:t>tendency for similar pixels to be grouped together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For example, in an image of a sky, pixels that are close to each other and have a similar blue </a:t>
            </a:r>
            <a:r>
              <a:rPr lang="en-GB" dirty="0" err="1"/>
              <a:t>color</a:t>
            </a:r>
            <a:r>
              <a:rPr lang="en-GB" dirty="0"/>
              <a:t> can often be grouped together and be considered part of the sky region. </a:t>
            </a:r>
          </a:p>
          <a:p>
            <a:pPr marL="0" indent="0">
              <a:buNone/>
            </a:pPr>
            <a:r>
              <a:rPr lang="en-GB" dirty="0"/>
              <a:t>This property is a </a:t>
            </a:r>
            <a:r>
              <a:rPr lang="en-GB" b="1" dirty="0"/>
              <a:t>key factor in image processing </a:t>
            </a:r>
            <a:r>
              <a:rPr lang="en-GB" dirty="0"/>
              <a:t>and </a:t>
            </a:r>
            <a:r>
              <a:rPr lang="en-GB" b="1" dirty="0"/>
              <a:t>computer</a:t>
            </a:r>
            <a:r>
              <a:rPr lang="en-GB" dirty="0"/>
              <a:t> </a:t>
            </a:r>
            <a:r>
              <a:rPr lang="en-GB" b="1" dirty="0"/>
              <a:t>vision</a:t>
            </a:r>
            <a:r>
              <a:rPr lang="en-GB" dirty="0"/>
              <a:t> algorithms, as it provides a way to segment images into meaningful regions and perform tasks like object recognition and image classification.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BD49C004-ECDA-9597-1C9E-D0B51E048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0" t="11667" r="30822" b="38940"/>
          <a:stretch/>
        </p:blipFill>
        <p:spPr>
          <a:xfrm>
            <a:off x="10284898" y="365124"/>
            <a:ext cx="1465679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33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63B4-1786-FB0C-4572-8BD6CFB4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with Linear processing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84164-1537-9A5B-A439-82B2182BA8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00508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So far we have only used Linear operations in our neural networks, even when playing with images, as in the MNIST dataset.</a:t>
                </a:r>
              </a:p>
              <a:p>
                <a:r>
                  <a:rPr lang="en-GB" dirty="0"/>
                  <a:t>We would flatten the image, assembling all pixels in a 1D vector, essentially </a:t>
                </a:r>
                <a:r>
                  <a:rPr lang="en-GB" b="1" dirty="0"/>
                  <a:t>losing</a:t>
                </a:r>
                <a:r>
                  <a:rPr lang="en-GB" dirty="0"/>
                  <a:t> </a:t>
                </a:r>
                <a:r>
                  <a:rPr lang="en-GB" b="1" dirty="0"/>
                  <a:t>the</a:t>
                </a:r>
                <a:r>
                  <a:rPr lang="en-GB" dirty="0"/>
                  <a:t> </a:t>
                </a:r>
                <a:r>
                  <a:rPr lang="en-GB" b="1" dirty="0"/>
                  <a:t>spatial</a:t>
                </a:r>
                <a:r>
                  <a:rPr lang="en-GB" dirty="0"/>
                  <a:t> </a:t>
                </a:r>
                <a:r>
                  <a:rPr lang="en-GB" b="1" dirty="0"/>
                  <a:t>information</a:t>
                </a:r>
                <a:r>
                  <a:rPr lang="en-GB" dirty="0"/>
                  <a:t> </a:t>
                </a:r>
                <a:r>
                  <a:rPr lang="en-GB" b="1" dirty="0"/>
                  <a:t>of</a:t>
                </a:r>
                <a:r>
                  <a:rPr lang="en-GB" dirty="0"/>
                  <a:t> </a:t>
                </a:r>
                <a:r>
                  <a:rPr lang="en-GB" b="1" dirty="0"/>
                  <a:t>the</a:t>
                </a:r>
                <a:r>
                  <a:rPr lang="en-GB" dirty="0"/>
                  <a:t> </a:t>
                </a:r>
                <a:r>
                  <a:rPr lang="en-GB" b="1" dirty="0"/>
                  <a:t>image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Then, Linear processing layers would simply </a:t>
                </a:r>
                <a:r>
                  <a:rPr lang="en-GB" b="1" dirty="0"/>
                  <a:t>process</a:t>
                </a:r>
                <a:r>
                  <a:rPr lang="en-GB" dirty="0"/>
                  <a:t> </a:t>
                </a:r>
                <a:r>
                  <a:rPr lang="en-GB" b="1" dirty="0"/>
                  <a:t>pixels</a:t>
                </a:r>
                <a:r>
                  <a:rPr lang="en-GB" dirty="0"/>
                  <a:t> </a:t>
                </a:r>
                <a:r>
                  <a:rPr lang="en-GB" b="1" dirty="0"/>
                  <a:t>independently</a:t>
                </a:r>
                <a:r>
                  <a:rPr lang="en-GB" dirty="0"/>
                  <a:t>, applying individual coefficients to each pixel separately.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dirty="0"/>
                  <a:t> the pixel value at location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SG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dirty="0"/>
                  <a:t> the weight coefficient for the Linear layer assigned to this pixel, and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dirty="0"/>
                  <a:t> the bias.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84164-1537-9A5B-A439-82B2182BA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00508" cy="5032375"/>
              </a:xfrm>
              <a:blipFill>
                <a:blip r:embed="rId2"/>
                <a:stretch>
                  <a:fillRect l="-1174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91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63B4-1786-FB0C-4572-8BD6CFB4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with Linear processing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4164-1537-9A5B-A439-82B2182B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layers</a:t>
            </a:r>
            <a:r>
              <a:rPr lang="en-GB" dirty="0"/>
              <a:t> are </a:t>
            </a:r>
            <a:r>
              <a:rPr lang="en-GB" b="1" u="sng" dirty="0"/>
              <a:t>not great at processing images </a:t>
            </a:r>
            <a:r>
              <a:rPr lang="en-GB" dirty="0"/>
              <a:t>because they do not take into account the </a:t>
            </a:r>
            <a:r>
              <a:rPr lang="en-GB" b="1" dirty="0">
                <a:solidFill>
                  <a:srgbClr val="00B050"/>
                </a:solidFill>
              </a:rPr>
              <a:t>spatial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dependence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pixels.</a:t>
            </a:r>
          </a:p>
          <a:p>
            <a:r>
              <a:rPr lang="en-GB" dirty="0"/>
              <a:t>Pixels in images are typically related to each other in a spatial manner, i.e. the meaning of a pixel depends on the neighbour pixels.</a:t>
            </a:r>
          </a:p>
          <a:p>
            <a:r>
              <a:rPr lang="en-GB" dirty="0"/>
              <a:t>Unfortunately, linear models would assume each pixel is independent of the others and process them independently, which is not correct.</a:t>
            </a:r>
          </a:p>
          <a:p>
            <a:r>
              <a:rPr lang="en-GB" dirty="0"/>
              <a:t>As a result, linear layers can miss important spatial relationships between pixels. This can, in turn, result in poor image representation and interpretation.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 Need for </a:t>
            </a:r>
            <a:r>
              <a:rPr lang="en-GB" b="1" u="sng" dirty="0">
                <a:solidFill>
                  <a:srgbClr val="7030A0"/>
                </a:solidFill>
                <a:sym typeface="Wingdings" panose="05000000000000000000" pitchFamily="2" charset="2"/>
              </a:rPr>
              <a:t>a more specific processing operation for images</a:t>
            </a: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, to use in place of the Linear one!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14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convolution!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DC721-309A-2C82-0DAA-1F45A4E1C7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00B050"/>
                    </a:solidFill>
                  </a:rPr>
                  <a:t>convolution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00B050"/>
                    </a:solidFill>
                  </a:rPr>
                  <a:t>Convolution</a:t>
                </a:r>
                <a:r>
                  <a:rPr lang="en-GB" dirty="0"/>
                  <a:t> is a </a:t>
                </a:r>
                <a:r>
                  <a:rPr lang="en-GB" b="1" dirty="0"/>
                  <a:t>mathematical</a:t>
                </a:r>
                <a:r>
                  <a:rPr lang="en-GB" dirty="0"/>
                  <a:t> </a:t>
                </a:r>
                <a:r>
                  <a:rPr lang="en-GB" b="1" dirty="0"/>
                  <a:t>operation</a:t>
                </a:r>
                <a:r>
                  <a:rPr lang="en-GB" dirty="0"/>
                  <a:t> that is widely used in image processing, computer vision, and deep learning.</a:t>
                </a:r>
              </a:p>
              <a:p>
                <a:pPr marL="0" indent="0">
                  <a:buNone/>
                </a:pPr>
                <a:r>
                  <a:rPr lang="en-GB" dirty="0"/>
                  <a:t>It involves applying a small matrix called a </a:t>
                </a:r>
                <a:r>
                  <a:rPr lang="en-GB" b="1" dirty="0">
                    <a:solidFill>
                      <a:srgbClr val="00B050"/>
                    </a:solidFill>
                  </a:rPr>
                  <a:t>convolution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00B050"/>
                    </a:solidFill>
                  </a:rPr>
                  <a:t>kernel</a:t>
                </a:r>
                <a:r>
                  <a:rPr lang="en-GB" dirty="0"/>
                  <a:t> or </a:t>
                </a:r>
                <a:r>
                  <a:rPr lang="en-GB" b="1" dirty="0"/>
                  <a:t>filter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, over a given image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element-wise multiplying each overlapping set of values in the image with the kernel, and then summing the results.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DC721-309A-2C82-0DAA-1F45A4E1C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059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3BDE7B-1670-E750-9E81-D8A6D403507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result of this operation is a new image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, where each output pixel represents the sum of the product of the corresponding input pixel and the filter.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3BDE7B-1670-E750-9E81-D8A6D4035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3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convolution!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DC721-309A-2C82-0DAA-1F45A4E1C7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Let us consider</a:t>
                </a:r>
              </a:p>
              <a:p>
                <a:r>
                  <a:rPr lang="en-GB" dirty="0"/>
                  <a:t>A grayscale image, defined as a 2D matrix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, with pixel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∈[0, 255]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A convolution kernel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of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, with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DC721-309A-2C82-0DAA-1F45A4E1C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3BDE7B-1670-E750-9E81-D8A6D403507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First, let us discuss sizes…</a:t>
                </a:r>
              </a:p>
              <a:p>
                <a:pPr marL="0" indent="0">
                  <a:buNone/>
                </a:pPr>
                <a:r>
                  <a:rPr lang="en-GB" dirty="0"/>
                  <a:t>The convolution operation defined as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SG" dirty="0"/>
                  <a:t>, produces an image </a:t>
                </a:r>
                <a14:m>
                  <m:oMath xmlns:m="http://schemas.openxmlformats.org/officeDocument/2006/math">
                    <m:r>
                      <a:rPr lang="en-SG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dirty="0"/>
                  <a:t> of size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SG" dirty="0"/>
                  <a:t>,</a:t>
                </a:r>
              </a:p>
              <a:p>
                <a:r>
                  <a:rPr lang="en-SG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dirty="0"/>
                  <a:t>,</a:t>
                </a:r>
              </a:p>
              <a:p>
                <a:r>
                  <a:rPr lang="en-SG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3BDE7B-1670-E750-9E81-D8A6D4035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3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E0575-5E80-E46E-F9F8-49B591323BE1}"/>
                  </a:ext>
                </a:extLst>
              </p:cNvPr>
              <p:cNvSpPr txBox="1"/>
              <p:nvPr/>
            </p:nvSpPr>
            <p:spPr>
              <a:xfrm>
                <a:off x="609600" y="5228492"/>
                <a:ext cx="1132449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/>
                  <a:t>Note: </a:t>
                </a:r>
                <a:r>
                  <a:rPr lang="en-GB" sz="2800" dirty="0"/>
                  <a:t>we often use a kernel defined as a square matrix, with odd sizes (i.e.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2800" dirty="0"/>
                  <a:t>, etc.). The operation, however, remains valid for other kernel sizes (but some notations showed in next slide would have to be adjusted).</a:t>
                </a:r>
              </a:p>
              <a:p>
                <a:endParaRPr lang="en-SG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AE0575-5E80-E46E-F9F8-49B591323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228492"/>
                <a:ext cx="11324492" cy="1815882"/>
              </a:xfrm>
              <a:prstGeom prst="rect">
                <a:avLst/>
              </a:prstGeom>
              <a:blipFill>
                <a:blip r:embed="rId4"/>
                <a:stretch>
                  <a:fillRect l="-1076" t="-33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083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convolution!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DC721-309A-2C82-0DAA-1F45A4E1C7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Second</a:t>
                </a:r>
                <a:r>
                  <a:rPr lang="en-GB" dirty="0"/>
                  <a:t>, the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image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calculated using the convolution operation,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en-GB" dirty="0"/>
                  <a:t> 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−1,   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SG"/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operation might seem complicated, but is easily visualised!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DC721-309A-2C82-0DAA-1F45A4E1C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  <a:blipFill>
                <a:blip r:embed="rId2"/>
                <a:stretch>
                  <a:fillRect l="-2116" t="-1695" r="-24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EDE3AF-8E7F-4B86-2425-4F993E81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27271"/>
              </p:ext>
            </p:extLst>
          </p:nvPr>
        </p:nvGraphicFramePr>
        <p:xfrm>
          <a:off x="8643816" y="5399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5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D2466-E678-68BD-BE73-0A05DB292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84136"/>
              </p:ext>
            </p:extLst>
          </p:nvPr>
        </p:nvGraphicFramePr>
        <p:xfrm>
          <a:off x="9058032" y="2880360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4E4870-EB98-3077-99F3-1F967579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58227"/>
              </p:ext>
            </p:extLst>
          </p:nvPr>
        </p:nvGraphicFramePr>
        <p:xfrm>
          <a:off x="9058032" y="4400452"/>
          <a:ext cx="2160000" cy="2160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…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/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/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SG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/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SG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A03E450-7B78-6F17-D4CF-7857B85EF591}"/>
              </a:ext>
            </a:extLst>
          </p:cNvPr>
          <p:cNvSpPr txBox="1"/>
          <p:nvPr/>
        </p:nvSpPr>
        <p:spPr>
          <a:xfrm>
            <a:off x="10658772" y="536526"/>
            <a:ext cx="1474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 is 5 by 5</a:t>
            </a:r>
          </a:p>
          <a:p>
            <a:endParaRPr lang="en-GB" dirty="0"/>
          </a:p>
          <a:p>
            <a:r>
              <a:rPr lang="en-GB" dirty="0"/>
              <a:t>K is 3 by 3</a:t>
            </a:r>
          </a:p>
          <a:p>
            <a:endParaRPr lang="en-GB" dirty="0"/>
          </a:p>
          <a:p>
            <a:r>
              <a:rPr lang="en-GB" dirty="0"/>
              <a:t>Y is therefore 3 by 3.</a:t>
            </a:r>
          </a:p>
          <a:p>
            <a:endParaRPr lang="en-GB" dirty="0"/>
          </a:p>
          <a:p>
            <a:r>
              <a:rPr lang="en-GB" dirty="0"/>
              <a:t>(5-3+1 = 3)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3418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convolution!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EDE3AF-8E7F-4B86-2425-4F993E81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82918"/>
              </p:ext>
            </p:extLst>
          </p:nvPr>
        </p:nvGraphicFramePr>
        <p:xfrm>
          <a:off x="8643816" y="5399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D2466-E678-68BD-BE73-0A05DB2927E0}"/>
              </a:ext>
            </a:extLst>
          </p:cNvPr>
          <p:cNvGraphicFramePr>
            <a:graphicFrameLocks noGrp="1"/>
          </p:cNvGraphicFramePr>
          <p:nvPr/>
        </p:nvGraphicFramePr>
        <p:xfrm>
          <a:off x="9058032" y="2880360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/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/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SG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/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SG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57D67-20AF-19C9-C61D-5EAABF7AA63D}"/>
                  </a:ext>
                </a:extLst>
              </p:cNvPr>
              <p:cNvSpPr txBox="1"/>
              <p:nvPr/>
            </p:nvSpPr>
            <p:spPr>
              <a:xfrm>
                <a:off x="10647017" y="539913"/>
                <a:ext cx="13208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70C0"/>
                    </a:solidFill>
                  </a:rPr>
                  <a:t>28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C57D67-20AF-19C9-C61D-5EAABF7AA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017" y="539913"/>
                <a:ext cx="1320801" cy="313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F833A6-0BED-0084-BD99-25BC646147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5445021"/>
                  </p:ext>
                </p:extLst>
              </p:nvPr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𝟐𝟖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F833A6-0BED-0084-BD99-25BC646147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5445021"/>
                  </p:ext>
                </p:extLst>
              </p:nvPr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0" t="-4202" r="-2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70CFF2C-FCE8-4013-82A9-464834890F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Second</a:t>
                </a:r>
                <a:r>
                  <a:rPr lang="en-GB" dirty="0"/>
                  <a:t>, the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image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calculated using the convolution operation,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en-GB" dirty="0"/>
                  <a:t> 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−1,   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SG"/>
                                <m:t>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operation might seem complicated, but is easily visualised!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70CFF2C-FCE8-4013-82A9-464834890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  <a:blipFill>
                <a:blip r:embed="rId7"/>
                <a:stretch>
                  <a:fillRect l="-2116" t="-1695" r="-24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4)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convolution!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EDE3AF-8E7F-4B86-2425-4F993E81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61710"/>
              </p:ext>
            </p:extLst>
          </p:nvPr>
        </p:nvGraphicFramePr>
        <p:xfrm>
          <a:off x="8643816" y="5399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D2466-E678-68BD-BE73-0A05DB2927E0}"/>
              </a:ext>
            </a:extLst>
          </p:cNvPr>
          <p:cNvGraphicFramePr>
            <a:graphicFrameLocks noGrp="1"/>
          </p:cNvGraphicFramePr>
          <p:nvPr/>
        </p:nvGraphicFramePr>
        <p:xfrm>
          <a:off x="9058032" y="2880360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/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/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SG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/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SG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/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70C0"/>
                    </a:solidFill>
                  </a:rPr>
                  <a:t>39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D6E9FB3-9A1D-D12E-5ED7-E88942AA37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5115131"/>
                  </p:ext>
                </p:extLst>
              </p:nvPr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𝟐𝟖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D6E9FB3-9A1D-D12E-5ED7-E88942AA37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5115131"/>
                  </p:ext>
                </p:extLst>
              </p:nvPr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0" t="-4202" r="-2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695" t="-203361" r="-1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Second</a:t>
                </a:r>
                <a:r>
                  <a:rPr lang="en-GB" dirty="0"/>
                  <a:t>, the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image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calculated using the convolution operation,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en-GB" dirty="0"/>
                  <a:t> 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−1,   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SG"/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operation might seem complicated, but is easily visualised!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  <a:blipFill>
                <a:blip r:embed="rId7"/>
                <a:stretch>
                  <a:fillRect l="-2116" t="-1695" r="-24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4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convolution!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EDE3AF-8E7F-4B86-2425-4F993E81F45C}"/>
              </a:ext>
            </a:extLst>
          </p:cNvPr>
          <p:cNvGraphicFramePr>
            <a:graphicFrameLocks noGrp="1"/>
          </p:cNvGraphicFramePr>
          <p:nvPr/>
        </p:nvGraphicFramePr>
        <p:xfrm>
          <a:off x="8643816" y="5399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D2466-E678-68BD-BE73-0A05DB2927E0}"/>
              </a:ext>
            </a:extLst>
          </p:cNvPr>
          <p:cNvGraphicFramePr>
            <a:graphicFrameLocks noGrp="1"/>
          </p:cNvGraphicFramePr>
          <p:nvPr/>
        </p:nvGraphicFramePr>
        <p:xfrm>
          <a:off x="9058032" y="2880360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/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/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SG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/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SG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/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70C0"/>
                    </a:solidFill>
                  </a:rPr>
                  <a:t>39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D6E9FB3-9A1D-D12E-5ED7-E88942AA37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𝟐𝟖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D6E9FB3-9A1D-D12E-5ED7-E88942AA37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0" t="-4202" r="-2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695" t="-203361" r="-1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59F037-103B-22C1-0244-C1334FABB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75798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37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convolution!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EDE3AF-8E7F-4B86-2425-4F993E81F45C}"/>
              </a:ext>
            </a:extLst>
          </p:cNvPr>
          <p:cNvGraphicFramePr>
            <a:graphicFrameLocks noGrp="1"/>
          </p:cNvGraphicFramePr>
          <p:nvPr/>
        </p:nvGraphicFramePr>
        <p:xfrm>
          <a:off x="8643816" y="5399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D2466-E678-68BD-BE73-0A05DB2927E0}"/>
              </a:ext>
            </a:extLst>
          </p:cNvPr>
          <p:cNvGraphicFramePr>
            <a:graphicFrameLocks noGrp="1"/>
          </p:cNvGraphicFramePr>
          <p:nvPr/>
        </p:nvGraphicFramePr>
        <p:xfrm>
          <a:off x="9058032" y="2880360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/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/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SG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/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SG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/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70C0"/>
                    </a:solidFill>
                  </a:rPr>
                  <a:t>39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D6E9FB3-9A1D-D12E-5ED7-E88942AA37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𝟐𝟖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D6E9FB3-9A1D-D12E-5ED7-E88942AA37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0" t="-4202" r="-2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695" t="-203361" r="-1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Second</a:t>
                </a:r>
                <a:r>
                  <a:rPr lang="en-GB" dirty="0"/>
                  <a:t>, the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image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calculated using the convolution operation,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en-GB" dirty="0"/>
                  <a:t> 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−1,   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SG"/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  <a:blipFill>
                <a:blip r:embed="rId7"/>
                <a:stretch>
                  <a:fillRect l="-2116" t="-1695" r="-24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2F19C81-1A92-C8D6-51B8-B25290D7DDC9}"/>
              </a:ext>
            </a:extLst>
          </p:cNvPr>
          <p:cNvSpPr txBox="1"/>
          <p:nvPr/>
        </p:nvSpPr>
        <p:spPr>
          <a:xfrm>
            <a:off x="234461" y="5345638"/>
            <a:ext cx="7963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800" dirty="0"/>
              <a:t>Note: Sometimes, the </a:t>
            </a:r>
            <a:r>
              <a:rPr lang="en-GB" sz="2800" b="1" dirty="0">
                <a:solidFill>
                  <a:srgbClr val="FF0000"/>
                </a:solidFill>
              </a:rPr>
              <a:t>normalization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FF0000"/>
                </a:solidFill>
              </a:rPr>
              <a:t>term</a:t>
            </a:r>
            <a:r>
              <a:rPr lang="en-GB" sz="2800" dirty="0"/>
              <a:t> is removed and we may instead </a:t>
            </a:r>
            <a:r>
              <a:rPr lang="en-GB" sz="2800" b="1" dirty="0"/>
              <a:t>normalize</a:t>
            </a:r>
            <a:r>
              <a:rPr lang="en-GB" sz="2800" dirty="0"/>
              <a:t> </a:t>
            </a:r>
            <a:r>
              <a:rPr lang="en-GB" sz="2800" b="1" dirty="0"/>
              <a:t>the</a:t>
            </a:r>
            <a:r>
              <a:rPr lang="en-GB" sz="2800" dirty="0"/>
              <a:t> </a:t>
            </a:r>
            <a:r>
              <a:rPr lang="en-GB" sz="2800" b="1" dirty="0"/>
              <a:t>kernel</a:t>
            </a:r>
            <a:r>
              <a:rPr lang="en-GB" sz="2800" dirty="0"/>
              <a:t> (ensuring elements in kernel matrix sum up to 1), or not.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384981-E4CB-DF89-ED45-D6F6C86983E3}"/>
              </a:ext>
            </a:extLst>
          </p:cNvPr>
          <p:cNvCxnSpPr/>
          <p:nvPr/>
        </p:nvCxnSpPr>
        <p:spPr>
          <a:xfrm flipH="1">
            <a:off x="1805354" y="4032738"/>
            <a:ext cx="515815" cy="10003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55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convolution!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EDE3AF-8E7F-4B86-2425-4F993E81F45C}"/>
              </a:ext>
            </a:extLst>
          </p:cNvPr>
          <p:cNvGraphicFramePr>
            <a:graphicFrameLocks noGrp="1"/>
          </p:cNvGraphicFramePr>
          <p:nvPr/>
        </p:nvGraphicFramePr>
        <p:xfrm>
          <a:off x="8643816" y="5399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D2466-E678-68BD-BE73-0A05DB2927E0}"/>
              </a:ext>
            </a:extLst>
          </p:cNvPr>
          <p:cNvGraphicFramePr>
            <a:graphicFrameLocks noGrp="1"/>
          </p:cNvGraphicFramePr>
          <p:nvPr/>
        </p:nvGraphicFramePr>
        <p:xfrm>
          <a:off x="9058032" y="2880360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/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/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SG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/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SG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/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70C0"/>
                    </a:solidFill>
                  </a:rPr>
                  <a:t>39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D6E9FB3-9A1D-D12E-5ED7-E88942AA37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𝟐𝟖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D6E9FB3-9A1D-D12E-5ED7-E88942AA37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58032" y="4400452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40" t="-4202" r="-200840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695" t="-203361" r="-10254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Second</a:t>
                </a:r>
                <a:r>
                  <a:rPr lang="en-GB" dirty="0"/>
                  <a:t>, the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image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calculated using the convolution operation,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′]</m:t>
                    </m:r>
                  </m:oMath>
                </a14:m>
                <a:r>
                  <a:rPr lang="en-GB" dirty="0"/>
                  <a:t> as: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−1,   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SG"/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5757986" cy="5032375"/>
              </a:xfrm>
              <a:blipFill>
                <a:blip r:embed="rId7"/>
                <a:stretch>
                  <a:fillRect l="-2116" t="-1695" r="-24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2F19C81-1A92-C8D6-51B8-B25290D7DDC9}"/>
              </a:ext>
            </a:extLst>
          </p:cNvPr>
          <p:cNvSpPr txBox="1"/>
          <p:nvPr/>
        </p:nvSpPr>
        <p:spPr>
          <a:xfrm>
            <a:off x="351692" y="5629842"/>
            <a:ext cx="7440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en-GB" sz="2800" b="1" dirty="0">
                <a:solidFill>
                  <a:srgbClr val="7030A0"/>
                </a:solidFill>
              </a:rPr>
              <a:t>At the end of the day, convolution is just another type of matrix multiplication!</a:t>
            </a:r>
          </a:p>
        </p:txBody>
      </p:sp>
    </p:spTree>
    <p:extLst>
      <p:ext uri="{BB962C8B-B14F-4D97-AF65-F5344CB8AC3E}">
        <p14:creationId xmlns:p14="http://schemas.microsoft.com/office/powerpoint/2010/main" val="1219913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4AA5-86F1-08AE-75AA-9AE798E6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and Image Processing courses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8D74-9E04-EB9B-7352-6DC20929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Convolution</a:t>
            </a:r>
            <a:r>
              <a:rPr lang="en-GB" dirty="0"/>
              <a:t> is a </a:t>
            </a:r>
            <a:r>
              <a:rPr lang="en-GB" b="1" dirty="0"/>
              <a:t>key</a:t>
            </a:r>
            <a:r>
              <a:rPr lang="en-GB" dirty="0"/>
              <a:t> </a:t>
            </a:r>
            <a:r>
              <a:rPr lang="en-GB" b="1" dirty="0"/>
              <a:t>mathematical</a:t>
            </a:r>
            <a:r>
              <a:rPr lang="en-GB" dirty="0"/>
              <a:t> </a:t>
            </a:r>
            <a:r>
              <a:rPr lang="en-GB" b="1" dirty="0"/>
              <a:t>operation</a:t>
            </a:r>
            <a:r>
              <a:rPr lang="en-GB" dirty="0"/>
              <a:t> that is widely used in computer vision and image processing to modify the apply a wide range of </a:t>
            </a:r>
            <a:r>
              <a:rPr lang="en-GB" b="1" dirty="0"/>
              <a:t>transformations on an image </a:t>
            </a:r>
            <a:r>
              <a:rPr lang="en-GB" dirty="0"/>
              <a:t>(enhancing contrast, blurring, edge detection, Instagram filters, etc).</a:t>
            </a:r>
          </a:p>
          <a:p>
            <a:r>
              <a:rPr lang="en-SG" dirty="0"/>
              <a:t>If </a:t>
            </a:r>
            <a:r>
              <a:rPr lang="en-SG" b="1" dirty="0"/>
              <a:t>Computer</a:t>
            </a:r>
            <a:r>
              <a:rPr lang="en-SG" dirty="0"/>
              <a:t> </a:t>
            </a:r>
            <a:r>
              <a:rPr lang="en-SG" b="1" dirty="0"/>
              <a:t>Vision</a:t>
            </a:r>
            <a:r>
              <a:rPr lang="en-SG" dirty="0"/>
              <a:t> is a direction that interests you, I would strongly advise to take a course on Image Processing (with implementations in OpenCV, Photoshop, etc.) during your continued learning.</a:t>
            </a:r>
          </a:p>
          <a:p>
            <a:r>
              <a:rPr lang="en-SG" dirty="0"/>
              <a:t>For instance: </a:t>
            </a:r>
            <a:r>
              <a:rPr lang="en-SG" dirty="0">
                <a:hlinkClick r:id="rId2"/>
              </a:rPr>
              <a:t>https://www.udemy.com/course/digital-image-processing-from-ground-up-in-python/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124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799-7684-A653-9672-5659F1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convolution</a:t>
            </a:r>
            <a:br>
              <a:rPr lang="en-GB" dirty="0"/>
            </a:br>
            <a:r>
              <a:rPr lang="en-GB" dirty="0"/>
              <a:t>on images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BEC1-65A9-2CDC-8F3D-81E29687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6352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try the convolution operation on images to see their effect.</a:t>
            </a:r>
          </a:p>
          <a:p>
            <a:r>
              <a:rPr lang="en-GB" dirty="0"/>
              <a:t>First, we need a </a:t>
            </a:r>
            <a:r>
              <a:rPr lang="en-GB" b="1" dirty="0"/>
              <a:t>greyscale</a:t>
            </a:r>
            <a:r>
              <a:rPr lang="en-GB" dirty="0"/>
              <a:t> </a:t>
            </a:r>
            <a:r>
              <a:rPr lang="en-GB" b="1" dirty="0"/>
              <a:t>image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E45E6-E950-A30E-009B-7CE779F3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79" y="0"/>
            <a:ext cx="559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799-7684-A653-9672-5659F1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convolution</a:t>
            </a:r>
            <a:br>
              <a:rPr lang="en-GB" dirty="0"/>
            </a:br>
            <a:r>
              <a:rPr lang="en-GB" dirty="0"/>
              <a:t>on images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BEC1-65A9-2CDC-8F3D-81E29687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9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try the convolution operation on images to see their effect.</a:t>
            </a:r>
          </a:p>
          <a:p>
            <a:r>
              <a:rPr lang="en-GB" dirty="0"/>
              <a:t>First, we need a greyscale image.</a:t>
            </a:r>
          </a:p>
          <a:p>
            <a:r>
              <a:rPr lang="en-GB" dirty="0"/>
              <a:t>Second, we need a </a:t>
            </a:r>
            <a:r>
              <a:rPr lang="en-GB" b="1" dirty="0"/>
              <a:t>convolution</a:t>
            </a:r>
            <a:r>
              <a:rPr lang="en-GB" dirty="0"/>
              <a:t> </a:t>
            </a:r>
            <a:r>
              <a:rPr lang="en-GB" b="1" dirty="0"/>
              <a:t>function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D1030-CB74-BC3B-F7E0-3C3DC0BC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08" y="593970"/>
            <a:ext cx="6318714" cy="37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9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799-7684-A653-9672-5659F1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convolution</a:t>
            </a:r>
            <a:br>
              <a:rPr lang="en-GB" dirty="0"/>
            </a:br>
            <a:r>
              <a:rPr lang="en-GB" dirty="0"/>
              <a:t>on images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BEC1-65A9-2CDC-8F3D-81E29687F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749800" cy="49268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try the convolution operation on images to see their effect.</a:t>
            </a:r>
          </a:p>
          <a:p>
            <a:r>
              <a:rPr lang="en-GB" dirty="0"/>
              <a:t>First, we need a greyscale image.</a:t>
            </a:r>
          </a:p>
          <a:p>
            <a:r>
              <a:rPr lang="en-GB" dirty="0"/>
              <a:t>Second, we need a </a:t>
            </a:r>
            <a:r>
              <a:rPr lang="en-GB" b="1" dirty="0"/>
              <a:t>convolution</a:t>
            </a:r>
            <a:r>
              <a:rPr lang="en-GB" dirty="0"/>
              <a:t> </a:t>
            </a:r>
            <a:r>
              <a:rPr lang="en-GB" b="1" dirty="0"/>
              <a:t>function</a:t>
            </a:r>
            <a:r>
              <a:rPr lang="en-GB" dirty="0"/>
              <a:t>.</a:t>
            </a:r>
          </a:p>
          <a:p>
            <a:r>
              <a:rPr lang="en-GB" dirty="0"/>
              <a:t>The magic for the transformation then happens when deciding on </a:t>
            </a:r>
            <a:r>
              <a:rPr lang="en-GB" b="1" dirty="0"/>
              <a:t>which</a:t>
            </a:r>
            <a:r>
              <a:rPr lang="en-GB" dirty="0"/>
              <a:t> </a:t>
            </a:r>
            <a:r>
              <a:rPr lang="en-GB" b="1" dirty="0"/>
              <a:t>kernel</a:t>
            </a:r>
            <a:r>
              <a:rPr lang="en-GB" dirty="0"/>
              <a:t> </a:t>
            </a:r>
            <a:r>
              <a:rPr lang="en-GB" b="1" dirty="0"/>
              <a:t>to</a:t>
            </a:r>
            <a:r>
              <a:rPr lang="en-GB" dirty="0"/>
              <a:t> </a:t>
            </a:r>
            <a:r>
              <a:rPr lang="en-GB" b="1" dirty="0"/>
              <a:t>use</a:t>
            </a:r>
            <a:r>
              <a:rPr lang="en-GB" dirty="0"/>
              <a:t>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D1030-CB74-BC3B-F7E0-3C3DC0BC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08" y="593970"/>
            <a:ext cx="6318714" cy="37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91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799-7684-A653-9672-5659F1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convolution</a:t>
            </a:r>
            <a:br>
              <a:rPr lang="en-GB" dirty="0"/>
            </a:br>
            <a:r>
              <a:rPr lang="en-GB" dirty="0"/>
              <a:t>on images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2FBEC1-65A9-2CDC-8F3D-81E29687F9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38284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>
                    <a:solidFill>
                      <a:srgbClr val="00B050"/>
                    </a:solidFill>
                  </a:rPr>
                  <a:t>blur</a:t>
                </a:r>
                <a:r>
                  <a:rPr lang="en-GB" b="1" dirty="0"/>
                  <a:t> kernel):</a:t>
                </a:r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rgbClr val="00B050"/>
                    </a:solidFill>
                  </a:rPr>
                  <a:t>blur</a:t>
                </a:r>
                <a:r>
                  <a:rPr lang="en-GB" dirty="0"/>
                  <a:t> </a:t>
                </a:r>
                <a:r>
                  <a:rPr lang="en-GB" b="1" dirty="0"/>
                  <a:t>kernel</a:t>
                </a:r>
                <a:r>
                  <a:rPr lang="en-GB" dirty="0"/>
                  <a:t> is a matrix with constant values, summing up to 1.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>
                    <a:solidFill>
                      <a:srgbClr val="00B050"/>
                    </a:solidFill>
                  </a:rPr>
                  <a:t>blur</a:t>
                </a:r>
                <a:r>
                  <a:rPr lang="en-GB" dirty="0"/>
                  <a:t> </a:t>
                </a:r>
                <a:r>
                  <a:rPr lang="en-GB" b="1" dirty="0"/>
                  <a:t>kernel</a:t>
                </a:r>
                <a:r>
                  <a:rPr lang="en-GB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Its effect is to </a:t>
                </a:r>
                <a:r>
                  <a:rPr lang="en-GB" b="1" dirty="0"/>
                  <a:t>transform the image in a more blurred version of it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2FBEC1-65A9-2CDC-8F3D-81E29687F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382846" cy="5032375"/>
              </a:xfrm>
              <a:blipFill>
                <a:blip r:embed="rId2"/>
                <a:stretch>
                  <a:fillRect l="-2378" t="-1937" r="-680" b="-24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D0C5671-51B1-CC4B-67D0-F79E02CBA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92" y="0"/>
            <a:ext cx="5657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7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C5A42E-E75D-45E1-F89A-C0451D6C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92" y="0"/>
            <a:ext cx="565721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735B4-BA4F-8929-5907-8A1E79E14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0" y="0"/>
            <a:ext cx="5593582" cy="6858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28F6333-EB01-D70E-61F0-7A1DCAA0D7AC}"/>
              </a:ext>
            </a:extLst>
          </p:cNvPr>
          <p:cNvSpPr/>
          <p:nvPr/>
        </p:nvSpPr>
        <p:spPr>
          <a:xfrm>
            <a:off x="5220677" y="4407877"/>
            <a:ext cx="2047631" cy="77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462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376B-BD81-9A0E-3ECE-D6981190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encode an image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66BDF-1E5A-1190-A3C8-5EF6FBA319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969000" cy="50323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Both </a:t>
                </a:r>
                <a:r>
                  <a:rPr lang="en-GB" b="1" dirty="0"/>
                  <a:t>grayscale</a:t>
                </a:r>
                <a:r>
                  <a:rPr lang="en-GB" dirty="0"/>
                  <a:t> and </a:t>
                </a:r>
                <a:r>
                  <a:rPr lang="en-GB" b="1" dirty="0"/>
                  <a:t>RGB</a:t>
                </a:r>
                <a:r>
                  <a:rPr lang="en-GB" dirty="0"/>
                  <a:t> (Red Green Blue) </a:t>
                </a:r>
                <a:r>
                  <a:rPr lang="en-GB" b="1" dirty="0"/>
                  <a:t>images</a:t>
                </a:r>
                <a:r>
                  <a:rPr lang="en-GB" dirty="0"/>
                  <a:t> can be represented as </a:t>
                </a:r>
                <a:r>
                  <a:rPr lang="en-GB" b="1" dirty="0"/>
                  <a:t>matrices</a:t>
                </a:r>
                <a:r>
                  <a:rPr lang="en-GB" dirty="0"/>
                  <a:t> or </a:t>
                </a:r>
                <a:r>
                  <a:rPr lang="en-GB" b="1" dirty="0"/>
                  <a:t>tensors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Typically, our sample images in the MNIST dataset were 2D matrices of shape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66BDF-1E5A-1190-A3C8-5EF6FBA31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969000" cy="5032375"/>
              </a:xfrm>
              <a:blipFill>
                <a:blip r:embed="rId2"/>
                <a:stretch>
                  <a:fillRect l="-1839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crossword puzzle, clipart&#10;&#10;Description automatically generated">
            <a:extLst>
              <a:ext uri="{FF2B5EF4-FFF2-40B4-BE49-F238E27FC236}">
                <a16:creationId xmlns:a16="http://schemas.microsoft.com/office/drawing/2014/main" id="{432269CF-E7FD-4B23-DF61-B6526AA17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9" b="9808"/>
          <a:stretch/>
        </p:blipFill>
        <p:spPr>
          <a:xfrm>
            <a:off x="7485600" y="1463870"/>
            <a:ext cx="4446179" cy="1898578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DAC5BCC3-69D2-F837-B376-A2FAFB5BA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1" y="3460822"/>
            <a:ext cx="3707876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11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799-7684-A653-9672-5659F1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convolution</a:t>
            </a:r>
            <a:br>
              <a:rPr lang="en-GB" dirty="0"/>
            </a:br>
            <a:r>
              <a:rPr lang="en-GB" dirty="0"/>
              <a:t>on images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2FBEC1-65A9-2CDC-8F3D-81E29687F9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38284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>
                    <a:solidFill>
                      <a:srgbClr val="00B050"/>
                    </a:solidFill>
                  </a:rPr>
                  <a:t>edge detection</a:t>
                </a:r>
                <a:r>
                  <a:rPr lang="en-GB" b="1" dirty="0"/>
                  <a:t> kernel):</a:t>
                </a:r>
              </a:p>
              <a:p>
                <a:pPr marL="0" indent="0">
                  <a:buNone/>
                </a:pPr>
                <a:r>
                  <a:rPr lang="en-GB" dirty="0"/>
                  <a:t>We can also perform </a:t>
                </a:r>
                <a:r>
                  <a:rPr lang="en-GB" b="1" dirty="0">
                    <a:solidFill>
                      <a:srgbClr val="00B050"/>
                    </a:solidFill>
                  </a:rPr>
                  <a:t>edge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00B050"/>
                    </a:solidFill>
                  </a:rPr>
                  <a:t>detection</a:t>
                </a:r>
                <a:r>
                  <a:rPr lang="en-GB" dirty="0"/>
                  <a:t>, using, for instance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Prewitt</a:t>
                </a:r>
                <a:r>
                  <a:rPr lang="en-GB" dirty="0"/>
                  <a:t> </a:t>
                </a:r>
                <a:r>
                  <a:rPr lang="en-GB" b="1" dirty="0"/>
                  <a:t>horizontal</a:t>
                </a:r>
                <a:r>
                  <a:rPr lang="en-GB" dirty="0"/>
                  <a:t> </a:t>
                </a:r>
                <a:r>
                  <a:rPr lang="en-GB" b="1" dirty="0"/>
                  <a:t>kernel</a:t>
                </a:r>
                <a:r>
                  <a:rPr lang="en-GB" dirty="0"/>
                  <a:t>,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2FBEC1-65A9-2CDC-8F3D-81E29687F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382846" cy="5032375"/>
              </a:xfrm>
              <a:blipFill>
                <a:blip r:embed="rId2"/>
                <a:stretch>
                  <a:fillRect l="-2378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EAB7371-1635-8E41-2FBA-F972530E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762" y="0"/>
            <a:ext cx="625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1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8735B4-BA4F-8929-5907-8A1E79E1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0" y="0"/>
            <a:ext cx="559358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45D81E-E9BB-A9B3-9B60-534F0F5B3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762" y="0"/>
            <a:ext cx="6253976" cy="6858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28F6333-EB01-D70E-61F0-7A1DCAA0D7AC}"/>
              </a:ext>
            </a:extLst>
          </p:cNvPr>
          <p:cNvSpPr/>
          <p:nvPr/>
        </p:nvSpPr>
        <p:spPr>
          <a:xfrm>
            <a:off x="5220677" y="4407877"/>
            <a:ext cx="1617785" cy="77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088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E799-7684-A653-9672-5659F1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convolution</a:t>
            </a:r>
            <a:br>
              <a:rPr lang="en-GB" dirty="0"/>
            </a:br>
            <a:r>
              <a:rPr lang="en-GB" dirty="0"/>
              <a:t>on images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2FBEC1-65A9-2CDC-8F3D-81E29687F92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492272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>
                    <a:solidFill>
                      <a:srgbClr val="00B050"/>
                    </a:solidFill>
                  </a:rPr>
                  <a:t>sharpen</a:t>
                </a:r>
                <a:r>
                  <a:rPr lang="en-GB" b="1" dirty="0"/>
                  <a:t>, or </a:t>
                </a:r>
                <a:r>
                  <a:rPr lang="en-GB" b="1" dirty="0">
                    <a:solidFill>
                      <a:srgbClr val="00B050"/>
                    </a:solidFill>
                  </a:rPr>
                  <a:t>contrast enhancer </a:t>
                </a:r>
                <a:r>
                  <a:rPr lang="en-GB" b="1" dirty="0"/>
                  <a:t>kernel):</a:t>
                </a:r>
              </a:p>
              <a:p>
                <a:pPr marL="0" indent="0">
                  <a:buNone/>
                </a:pPr>
                <a:r>
                  <a:rPr lang="en-GB" dirty="0"/>
                  <a:t>We can also perform </a:t>
                </a:r>
                <a:r>
                  <a:rPr lang="en-GB" b="1" dirty="0">
                    <a:solidFill>
                      <a:srgbClr val="00B050"/>
                    </a:solidFill>
                  </a:rPr>
                  <a:t>contrast enhancement </a:t>
                </a:r>
                <a:r>
                  <a:rPr lang="en-GB" dirty="0"/>
                  <a:t>(or </a:t>
                </a:r>
                <a:r>
                  <a:rPr lang="en-GB" b="1" dirty="0">
                    <a:solidFill>
                      <a:srgbClr val="00B050"/>
                    </a:solidFill>
                  </a:rPr>
                  <a:t>sharpening</a:t>
                </a:r>
                <a:r>
                  <a:rPr lang="en-GB" dirty="0"/>
                  <a:t>), using, the following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sharpen kernel</a:t>
                </a:r>
                <a:r>
                  <a:rPr lang="en-GB" dirty="0"/>
                  <a:t>,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kernel typically enhances the edges and high-frequency details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2FBEC1-65A9-2CDC-8F3D-81E29687F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4922726" cy="5032375"/>
              </a:xfrm>
              <a:blipFill>
                <a:blip r:embed="rId2"/>
                <a:stretch>
                  <a:fillRect l="-2602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A13859B-0558-8EFA-7CB2-A87B514B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26" y="-1"/>
            <a:ext cx="6344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96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C8735B4-BA4F-8929-5907-8A1E79E1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0" y="0"/>
            <a:ext cx="559358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88759E-0BD1-F482-DD5E-F4EE9ABB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26" y="-1"/>
            <a:ext cx="6344117" cy="6858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28F6333-EB01-D70E-61F0-7A1DCAA0D7AC}"/>
              </a:ext>
            </a:extLst>
          </p:cNvPr>
          <p:cNvSpPr/>
          <p:nvPr/>
        </p:nvSpPr>
        <p:spPr>
          <a:xfrm>
            <a:off x="5220677" y="4407877"/>
            <a:ext cx="1617785" cy="77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682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988CB4-E369-113E-C460-5EAC14B3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59" y="1440440"/>
            <a:ext cx="9078282" cy="541756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87C2A4A-25D4-F0BA-CDA4-2EAB54C9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transformation kernels exist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179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21EB-F36D-5AB4-3FC2-F756CDEA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Downsizing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556D-4CAB-6268-0872-293E7E85D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371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C13E-BBE6-06FE-60A9-F9A31DA2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some padding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8663-0A2B-1CFA-FAE2-DCD3C0AD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715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37E7-1372-A069-FCEE-59F2F7A5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stride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78FA-2B31-93D8-0B74-E4CFBE587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61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47DB-F37F-76C5-4521-3702447E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EF6D-2F5C-2676-D4CC-C16F8A54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957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on high dim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2EDE3AF-8E7F-4B86-2425-4F993E81F45C}"/>
              </a:ext>
            </a:extLst>
          </p:cNvPr>
          <p:cNvGraphicFramePr>
            <a:graphicFrameLocks noGrp="1"/>
          </p:cNvGraphicFramePr>
          <p:nvPr/>
        </p:nvGraphicFramePr>
        <p:xfrm>
          <a:off x="8643816" y="5399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D2466-E678-68BD-BE73-0A05DB2927E0}"/>
              </a:ext>
            </a:extLst>
          </p:cNvPr>
          <p:cNvGraphicFramePr>
            <a:graphicFrameLocks noGrp="1"/>
          </p:cNvGraphicFramePr>
          <p:nvPr/>
        </p:nvGraphicFramePr>
        <p:xfrm>
          <a:off x="9058032" y="2880360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/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/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SG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/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SG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/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70C0"/>
                    </a:solidFill>
                  </a:rPr>
                  <a:t>39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6516078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In the case of RGB images</a:t>
                </a:r>
                <a:r>
                  <a:rPr lang="en-GB" dirty="0"/>
                  <a:t>, the resulting matrix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is then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b="1" dirty="0"/>
                  <a:t>Option #1:</a:t>
                </a:r>
                <a:r>
                  <a:rPr lang="en-GB" dirty="0"/>
                  <a:t> the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image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calculated using the convolution operation, on </a:t>
                </a:r>
                <a:r>
                  <a:rPr lang="en-GB" b="1" dirty="0">
                    <a:solidFill>
                      <a:srgbClr val="7030A0"/>
                    </a:solidFill>
                  </a:rPr>
                  <a:t>each channel separately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We then define pixels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∈[1, 3]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−1,   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GB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SG"/>
                                <m:t> 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6516078" cy="5032375"/>
              </a:xfrm>
              <a:blipFill>
                <a:blip r:embed="rId6"/>
                <a:stretch>
                  <a:fillRect l="-18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4ADC432-19E6-7376-529F-00EE51E3EDBB}"/>
              </a:ext>
            </a:extLst>
          </p:cNvPr>
          <p:cNvGraphicFramePr>
            <a:graphicFrameLocks noGrp="1"/>
          </p:cNvGraphicFramePr>
          <p:nvPr/>
        </p:nvGraphicFramePr>
        <p:xfrm>
          <a:off x="8796216" y="6923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90050368-65D2-0B27-68D5-8DF322B9A383}"/>
              </a:ext>
            </a:extLst>
          </p:cNvPr>
          <p:cNvGraphicFramePr>
            <a:graphicFrameLocks noGrp="1"/>
          </p:cNvGraphicFramePr>
          <p:nvPr/>
        </p:nvGraphicFramePr>
        <p:xfrm>
          <a:off x="8948616" y="8447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F6B182D1-DB36-D4E6-212F-DFC5376B4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4626538"/>
                  </p:ext>
                </p:extLst>
              </p:nvPr>
            </p:nvGraphicFramePr>
            <p:xfrm>
              <a:off x="8721970" y="42675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F6B182D1-DB36-D4E6-212F-DFC5376B4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4626538"/>
                  </p:ext>
                </p:extLst>
              </p:nvPr>
            </p:nvGraphicFramePr>
            <p:xfrm>
              <a:off x="8721970" y="42675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40" t="-4237" r="-2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695" t="-205085" r="-1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32E669F0-BF99-D397-D034-C69BDD125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319027"/>
                  </p:ext>
                </p:extLst>
              </p:nvPr>
            </p:nvGraphicFramePr>
            <p:xfrm>
              <a:off x="8874370" y="44199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32E669F0-BF99-D397-D034-C69BDD125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1319027"/>
                  </p:ext>
                </p:extLst>
              </p:nvPr>
            </p:nvGraphicFramePr>
            <p:xfrm>
              <a:off x="8874370" y="44199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40" t="-4237" r="-2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695" t="-205085" r="-1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EB6A70C-5843-CA95-5A27-1A2123C1B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297743"/>
                  </p:ext>
                </p:extLst>
              </p:nvPr>
            </p:nvGraphicFramePr>
            <p:xfrm>
              <a:off x="9026770" y="45723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𝟐𝟖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0EB6A70C-5843-CA95-5A27-1A2123C1B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297743"/>
                  </p:ext>
                </p:extLst>
              </p:nvPr>
            </p:nvGraphicFramePr>
            <p:xfrm>
              <a:off x="9026770" y="45723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0" t="-4237" r="-2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695" t="-205085" r="-1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1B0BFF-6DB9-2059-B8E4-DC270ED1C84C}"/>
              </a:ext>
            </a:extLst>
          </p:cNvPr>
          <p:cNvCxnSpPr/>
          <p:nvPr/>
        </p:nvCxnSpPr>
        <p:spPr>
          <a:xfrm flipH="1">
            <a:off x="2157047" y="4949092"/>
            <a:ext cx="515815" cy="100037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F43BFE-78B5-949A-CF63-71B5A721A4D1}"/>
                  </a:ext>
                </a:extLst>
              </p:cNvPr>
              <p:cNvSpPr txBox="1"/>
              <p:nvPr/>
            </p:nvSpPr>
            <p:spPr>
              <a:xfrm>
                <a:off x="179277" y="5949462"/>
                <a:ext cx="78339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rgbClr val="7030A0"/>
                    </a:solidFill>
                  </a:rPr>
                  <a:t>This operation preserves the original number of channels of original image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2400" b="1" dirty="0">
                    <a:solidFill>
                      <a:srgbClr val="7030A0"/>
                    </a:solidFill>
                  </a:rPr>
                  <a:t>, producing a new RGB image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sz="2400" b="1" dirty="0">
                    <a:solidFill>
                      <a:srgbClr val="7030A0"/>
                    </a:solidFill>
                  </a:rPr>
                  <a:t> as a result.</a:t>
                </a:r>
                <a:endParaRPr lang="en-SG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F43BFE-78B5-949A-CF63-71B5A721A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77" y="5949462"/>
                <a:ext cx="7833922" cy="830997"/>
              </a:xfrm>
              <a:prstGeom prst="rect">
                <a:avLst/>
              </a:prstGeom>
              <a:blipFill>
                <a:blip r:embed="rId9"/>
                <a:stretch>
                  <a:fillRect l="-1166" t="-5882" r="-62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75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376B-BD81-9A0E-3ECE-D6981190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encode an image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66BDF-1E5A-1190-A3C8-5EF6FBA319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628943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(encoding a </a:t>
                </a:r>
                <a:r>
                  <a:rPr lang="en-GB" b="1" dirty="0">
                    <a:solidFill>
                      <a:srgbClr val="00B050"/>
                    </a:solidFill>
                  </a:rPr>
                  <a:t>grayscale</a:t>
                </a:r>
                <a:r>
                  <a:rPr lang="en-GB" b="1" dirty="0"/>
                  <a:t> image):</a:t>
                </a:r>
              </a:p>
              <a:p>
                <a:r>
                  <a:rPr lang="en-GB" b="1" dirty="0">
                    <a:solidFill>
                      <a:srgbClr val="00B050"/>
                    </a:solidFill>
                  </a:rPr>
                  <a:t>Grayscale</a:t>
                </a:r>
                <a:r>
                  <a:rPr lang="en-GB" dirty="0"/>
                  <a:t> </a:t>
                </a:r>
                <a:r>
                  <a:rPr lang="en-GB" b="1" dirty="0"/>
                  <a:t>images</a:t>
                </a:r>
                <a:r>
                  <a:rPr lang="en-GB" dirty="0"/>
                  <a:t> can be represented as a </a:t>
                </a:r>
                <a:r>
                  <a:rPr lang="en-GB" b="1" dirty="0"/>
                  <a:t>2D</a:t>
                </a:r>
                <a:r>
                  <a:rPr lang="en-GB" dirty="0"/>
                  <a:t> </a:t>
                </a:r>
                <a:r>
                  <a:rPr lang="en-GB" b="1" dirty="0"/>
                  <a:t>matrix </a:t>
                </a:r>
                <a:r>
                  <a:rPr lang="en-GB" dirty="0"/>
                  <a:t>of</a:t>
                </a:r>
                <a:r>
                  <a:rPr lang="en-GB" b="1" dirty="0"/>
                  <a:t> </a:t>
                </a:r>
                <a:r>
                  <a:rPr lang="en-GB" dirty="0"/>
                  <a:t>shape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𝑤𝑖𝑑𝑡h</m:t>
                    </m:r>
                  </m:oMath>
                </a14:m>
                <a:r>
                  <a:rPr lang="en-GB" dirty="0"/>
                  <a:t>,  where each element is an 8-bit integer.</a:t>
                </a:r>
                <a:endParaRPr lang="en-GB" b="1" dirty="0"/>
              </a:p>
              <a:p>
                <a:r>
                  <a:rPr lang="en-GB" dirty="0"/>
                  <a:t>Each </a:t>
                </a:r>
                <a:r>
                  <a:rPr lang="en-GB" b="1" dirty="0"/>
                  <a:t>element</a:t>
                </a:r>
                <a:r>
                  <a:rPr lang="en-GB" dirty="0"/>
                  <a:t> of the matrix represents the </a:t>
                </a:r>
                <a:r>
                  <a:rPr lang="en-GB" b="1" dirty="0"/>
                  <a:t>intensity</a:t>
                </a:r>
                <a:r>
                  <a:rPr lang="en-GB" dirty="0"/>
                  <a:t> </a:t>
                </a:r>
                <a:r>
                  <a:rPr lang="en-GB" b="1" dirty="0"/>
                  <a:t>of</a:t>
                </a:r>
                <a:r>
                  <a:rPr lang="en-GB" dirty="0"/>
                  <a:t> </a:t>
                </a:r>
                <a:r>
                  <a:rPr lang="en-GB" b="1" dirty="0"/>
                  <a:t>light</a:t>
                </a:r>
                <a:r>
                  <a:rPr lang="en-GB" dirty="0"/>
                  <a:t> at that pixel.</a:t>
                </a:r>
              </a:p>
              <a:p>
                <a:r>
                  <a:rPr lang="en-GB" dirty="0"/>
                  <a:t>The intensity of light can be represented as a single number between 0 and 255, where </a:t>
                </a:r>
                <a:r>
                  <a:rPr lang="en-GB" b="1" dirty="0"/>
                  <a:t>0</a:t>
                </a:r>
                <a:r>
                  <a:rPr lang="en-GB" dirty="0"/>
                  <a:t> represents no light (</a:t>
                </a:r>
                <a:r>
                  <a:rPr lang="en-GB" b="1" dirty="0"/>
                  <a:t>black</a:t>
                </a:r>
                <a:r>
                  <a:rPr lang="en-GB" dirty="0"/>
                  <a:t>) and </a:t>
                </a:r>
                <a:r>
                  <a:rPr lang="en-GB" b="1" dirty="0"/>
                  <a:t>255</a:t>
                </a:r>
                <a:r>
                  <a:rPr lang="en-GB" dirty="0"/>
                  <a:t> represents maximum intensity (</a:t>
                </a:r>
                <a:r>
                  <a:rPr lang="en-GB" b="1" dirty="0"/>
                  <a:t>white</a:t>
                </a:r>
                <a:r>
                  <a:rPr lang="en-GB" dirty="0"/>
                  <a:t>).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66BDF-1E5A-1190-A3C8-5EF6FBA31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6289431" cy="5032375"/>
              </a:xfrm>
              <a:blipFill>
                <a:blip r:embed="rId2"/>
                <a:stretch>
                  <a:fillRect l="-1938" t="-1937" r="-24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crossword puzzle, clipart&#10;&#10;Description automatically generated">
            <a:extLst>
              <a:ext uri="{FF2B5EF4-FFF2-40B4-BE49-F238E27FC236}">
                <a16:creationId xmlns:a16="http://schemas.microsoft.com/office/drawing/2014/main" id="{432269CF-E7FD-4B23-DF61-B6526AA17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9" b="9808"/>
          <a:stretch/>
        </p:blipFill>
        <p:spPr>
          <a:xfrm>
            <a:off x="7485600" y="1463870"/>
            <a:ext cx="4446179" cy="1898578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DAC5BCC3-69D2-F837-B376-A2FAFB5BA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1" y="3460822"/>
            <a:ext cx="3707876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6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51B9-1C83-B006-5EBD-5A0427C6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on high dim</a:t>
            </a:r>
            <a:endParaRPr lang="en-SG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7D2466-E678-68BD-BE73-0A05DB292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220630"/>
              </p:ext>
            </p:extLst>
          </p:nvPr>
        </p:nvGraphicFramePr>
        <p:xfrm>
          <a:off x="9059016" y="2777327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/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FEDCA2-715E-8CCD-C69B-50F3EB7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8" y="1195754"/>
                <a:ext cx="6486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/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SG" sz="28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CC23F9-3037-01D0-AB2C-3952CB2B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3167390"/>
                <a:ext cx="6486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/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SG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408004-0261-C7CE-BBF1-20C8725C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937" y="4687482"/>
                <a:ext cx="6486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/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b="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</a:t>
                </a:r>
                <a:r>
                  <a:rPr lang="en-SG" dirty="0">
                    <a:solidFill>
                      <a:srgbClr val="0070C0"/>
                    </a:solidFill>
                  </a:rPr>
                  <a:t>39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9CD5B-49EA-F0FF-60AB-64DCDB080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417" y="539913"/>
                <a:ext cx="1320801" cy="313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8" y="1825624"/>
                <a:ext cx="703970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More generally, however: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if you define the kernel as a 3D tensor with its own depth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7030A0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GB" dirty="0"/>
                  <a:t>We then define pixels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∈[1,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−1,   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−1,</m:t>
                                      </m:r>
                                      <m:sSup>
                                        <m:sSupPr>
                                          <m:ctrlPr>
                                            <a:rPr lang="en-GB" b="1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1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p>
                                          <m:r>
                                            <a:rPr lang="en-GB" b="1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SG"/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800" b="1" dirty="0">
                    <a:solidFill>
                      <a:srgbClr val="7030A0"/>
                    </a:solidFill>
                  </a:rPr>
                  <a:t>This operation will produce a new image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sz="2800" b="1" dirty="0">
                    <a:solidFill>
                      <a:srgbClr val="7030A0"/>
                    </a:solidFill>
                  </a:rPr>
                  <a:t>, whose depth matches the one of the kernel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GB" sz="2800" b="1" dirty="0">
                    <a:solidFill>
                      <a:srgbClr val="7030A0"/>
                    </a:solidFill>
                  </a:rPr>
                  <a:t>, as a result,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rgbClr val="7030A0"/>
                    </a:solidFill>
                  </a:rPr>
                  <a:t>.</a:t>
                </a:r>
                <a:endParaRPr lang="en-SG" sz="2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B59F037-103B-22C1-0244-C1334FABB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8" y="1825624"/>
                <a:ext cx="7039709" cy="5032375"/>
              </a:xfrm>
              <a:blipFill>
                <a:blip r:embed="rId6"/>
                <a:stretch>
                  <a:fillRect l="-1732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6219EBA1-B698-F905-B5BD-9CD5BEEE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68239"/>
              </p:ext>
            </p:extLst>
          </p:nvPr>
        </p:nvGraphicFramePr>
        <p:xfrm>
          <a:off x="9211416" y="2929727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A2D50D-6A9F-20B4-8AEB-0CDEE6F2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74830"/>
              </p:ext>
            </p:extLst>
          </p:nvPr>
        </p:nvGraphicFramePr>
        <p:xfrm>
          <a:off x="9363816" y="3082127"/>
          <a:ext cx="1080000" cy="1097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1341659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9354697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46387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253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0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0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865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95A8F7E-5BA0-44D2-7844-E9B36A8BC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662364"/>
                  </p:ext>
                </p:extLst>
              </p:nvPr>
            </p:nvGraphicFramePr>
            <p:xfrm>
              <a:off x="8721970" y="42675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195A8F7E-5BA0-44D2-7844-E9B36A8BCF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662364"/>
                  </p:ext>
                </p:extLst>
              </p:nvPr>
            </p:nvGraphicFramePr>
            <p:xfrm>
              <a:off x="8721970" y="42675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40" t="-4237" r="-2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695" t="-205085" r="-1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DE49D1C-E296-F89E-9C88-772B1F925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01811"/>
                  </p:ext>
                </p:extLst>
              </p:nvPr>
            </p:nvGraphicFramePr>
            <p:xfrm>
              <a:off x="8874370" y="44199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DE49D1C-E296-F89E-9C88-772B1F925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501811"/>
                  </p:ext>
                </p:extLst>
              </p:nvPr>
            </p:nvGraphicFramePr>
            <p:xfrm>
              <a:off x="8874370" y="44199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40" t="-4237" r="-2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695" t="-205085" r="-1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9430867-B503-BE41-208C-9327D2EE9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104593"/>
                  </p:ext>
                </p:extLst>
              </p:nvPr>
            </p:nvGraphicFramePr>
            <p:xfrm>
              <a:off x="9026770" y="45723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𝟐𝟖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𝟑𝟗</m:t>
                                    </m:r>
                                  </m:num>
                                  <m:den>
                                    <m:r>
                                      <a:rPr lang="en-GB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SG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F9430867-B503-BE41-208C-9327D2EE94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1104593"/>
                  </p:ext>
                </p:extLst>
              </p:nvPr>
            </p:nvGraphicFramePr>
            <p:xfrm>
              <a:off x="9026770" y="4572391"/>
              <a:ext cx="2160000" cy="2160000"/>
            </p:xfrm>
            <a:graphic>
              <a:graphicData uri="http://schemas.openxmlformats.org/drawingml/2006/table">
                <a:tbl>
                  <a:tblPr firstRow="1" bandRow="1">
                    <a:tableStyleId>{5202B0CA-FC54-4496-8BCA-5EF66A818D29}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3416598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9354697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451463876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40" t="-4237" r="-2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06253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30699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695" t="-205085" r="-102542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dirty="0">
                              <a:solidFill>
                                <a:schemeClr val="bg2"/>
                              </a:solidFill>
                            </a:rPr>
                            <a:t>…</a:t>
                          </a:r>
                          <a:endParaRPr lang="en-SG" b="1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30865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FFD8AF59-CDA0-66B3-1FB5-FA546C44ECF1}"/>
              </a:ext>
            </a:extLst>
          </p:cNvPr>
          <p:cNvGraphicFramePr>
            <a:graphicFrameLocks noGrp="1"/>
          </p:cNvGraphicFramePr>
          <p:nvPr/>
        </p:nvGraphicFramePr>
        <p:xfrm>
          <a:off x="8643816" y="5399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911B0CF0-88A7-6870-62E9-2BCD3482A058}"/>
              </a:ext>
            </a:extLst>
          </p:cNvPr>
          <p:cNvGraphicFramePr>
            <a:graphicFrameLocks noGrp="1"/>
          </p:cNvGraphicFramePr>
          <p:nvPr/>
        </p:nvGraphicFramePr>
        <p:xfrm>
          <a:off x="8796216" y="6923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69BF603D-FBBB-16AB-A035-11424DD39641}"/>
              </a:ext>
            </a:extLst>
          </p:cNvPr>
          <p:cNvGraphicFramePr>
            <a:graphicFrameLocks noGrp="1"/>
          </p:cNvGraphicFramePr>
          <p:nvPr/>
        </p:nvGraphicFramePr>
        <p:xfrm>
          <a:off x="8948616" y="844713"/>
          <a:ext cx="180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7007034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88093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11004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749152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568215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918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7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631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798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0997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G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8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8549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5CF45-F279-88E2-9637-2A6C70964C8C}"/>
              </a:ext>
            </a:extLst>
          </p:cNvPr>
          <p:cNvCxnSpPr/>
          <p:nvPr/>
        </p:nvCxnSpPr>
        <p:spPr>
          <a:xfrm flipH="1">
            <a:off x="1985109" y="3658532"/>
            <a:ext cx="515815" cy="100037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74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464-E542-D7F8-48C5-A93F2A41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6577-83D8-3375-62A7-E5DCC4AE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7452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C736-DAE7-1FB0-3232-9B9C6D62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7EB5-F765-3D3B-960C-4F947814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024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55CF-71AD-8708-D45D-C57DB522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6D4B-4B16-4684-970A-631B83A3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908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1DB7-D060-9E0F-23D9-3277F27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5E0B-13BA-B247-E46F-206BC86C7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753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756A-5566-0A50-E7E2-F55271C4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9D42A-AD61-CF6B-9049-62DF5C6E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59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C67E-2228-E6F4-C5F7-E77022D3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237BA-D9E1-8FE9-7AEC-8679DEFB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272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9FAF-E12D-32D8-6462-5D72EFE4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9581-6F4C-C684-CFAD-55723E03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1402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C1A0-8629-4221-908E-9D7C7F27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8341-1991-734C-BE1D-851BB3AE4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0206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1C55-6F29-886C-5A21-A3C18B71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2521-723B-8848-9FA6-FE0E5352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756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376B-BD81-9A0E-3ECE-D6981190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encode an image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66BDF-1E5A-1190-A3C8-5EF6FBA319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628943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(encoding a </a:t>
                </a:r>
                <a:r>
                  <a:rPr lang="en-GB" b="1" dirty="0">
                    <a:solidFill>
                      <a:srgbClr val="00B050"/>
                    </a:solidFill>
                  </a:rPr>
                  <a:t>RGB</a:t>
                </a:r>
                <a:r>
                  <a:rPr lang="en-GB" b="1" dirty="0"/>
                  <a:t> image):</a:t>
                </a:r>
              </a:p>
              <a:p>
                <a:r>
                  <a:rPr lang="en-GB" b="1" dirty="0">
                    <a:solidFill>
                      <a:srgbClr val="00B050"/>
                    </a:solidFill>
                  </a:rPr>
                  <a:t>RGB</a:t>
                </a:r>
                <a:r>
                  <a:rPr lang="en-GB" dirty="0"/>
                  <a:t> </a:t>
                </a:r>
                <a:r>
                  <a:rPr lang="en-GB" b="1" dirty="0"/>
                  <a:t>images </a:t>
                </a:r>
                <a:r>
                  <a:rPr lang="en-GB" dirty="0"/>
                  <a:t>are more complex because each pixel has three values representing the intensity of light for each </a:t>
                </a:r>
                <a:r>
                  <a:rPr lang="en-GB" dirty="0" err="1"/>
                  <a:t>color</a:t>
                </a:r>
                <a:r>
                  <a:rPr lang="en-GB" dirty="0"/>
                  <a:t> </a:t>
                </a:r>
                <a:r>
                  <a:rPr lang="en-GB" b="1" dirty="0"/>
                  <a:t>channel</a:t>
                </a:r>
                <a:r>
                  <a:rPr lang="en-GB" dirty="0"/>
                  <a:t> (red, green, and blue).</a:t>
                </a:r>
              </a:p>
              <a:p>
                <a:r>
                  <a:rPr lang="en-GB" dirty="0"/>
                  <a:t>An RGB image is represented as a </a:t>
                </a:r>
                <a:r>
                  <a:rPr lang="en-GB" b="1" dirty="0"/>
                  <a:t>3D</a:t>
                </a:r>
                <a:r>
                  <a:rPr lang="en-GB" dirty="0"/>
                  <a:t> </a:t>
                </a:r>
                <a:r>
                  <a:rPr lang="en-GB" b="1" dirty="0"/>
                  <a:t>tensor</a:t>
                </a:r>
                <a:r>
                  <a:rPr lang="en-GB" dirty="0"/>
                  <a:t> of shape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Each element in the tensor would be an 8-bit integer representing the intensity of the corresponding </a:t>
                </a:r>
                <a:r>
                  <a:rPr lang="en-GB" dirty="0" err="1"/>
                  <a:t>color</a:t>
                </a:r>
                <a:r>
                  <a:rPr lang="en-GB" dirty="0"/>
                  <a:t> channel.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66BDF-1E5A-1190-A3C8-5EF6FBA31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6289431" cy="5032375"/>
              </a:xfrm>
              <a:blipFill>
                <a:blip r:embed="rId2"/>
                <a:stretch>
                  <a:fillRect l="-1938" t="-1937" r="-17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crossword puzzle, clipart&#10;&#10;Description automatically generated">
            <a:extLst>
              <a:ext uri="{FF2B5EF4-FFF2-40B4-BE49-F238E27FC236}">
                <a16:creationId xmlns:a16="http://schemas.microsoft.com/office/drawing/2014/main" id="{432269CF-E7FD-4B23-DF61-B6526AA17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9" b="9808"/>
          <a:stretch/>
        </p:blipFill>
        <p:spPr>
          <a:xfrm>
            <a:off x="7485600" y="1463870"/>
            <a:ext cx="4446179" cy="1898578"/>
          </a:xfrm>
          <a:prstGeom prst="rect">
            <a:avLst/>
          </a:prstGeom>
        </p:spPr>
      </p:pic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DAC5BCC3-69D2-F837-B376-A2FAFB5BA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1" y="3460822"/>
            <a:ext cx="3707876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1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837B-7D03-5C0C-2024-B7A606C0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53A5-2211-49ED-A3B9-63024343A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190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D589-7C88-3D0C-2D8A-65EF0B5E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0A62-F718-C209-487F-9A204C92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9816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8A1-B3BC-61E6-5739-B7062EA8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5F33-91D7-5C66-BA4E-D92C5AE2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962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B1A9-8B6A-0A63-E009-5698736B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3207-C2B0-A3FA-73D1-1A72E728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644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E6C4-C4BE-1CC0-0051-F2BEBC6C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8A9E-3FA2-3F63-119F-498C8E48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245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773-1C8C-985B-957C-EE200891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B02E-4FC8-0A0E-E6EB-850476F3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155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6009-3674-2F33-40E3-5F7C88BA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8188-2E67-0A0F-ED1D-5D5836CB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2888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D4A4-02EB-726C-FC94-DD69E4E7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8595-437B-05D4-0FCE-C31C3FD4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8617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4)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endParaRPr lang="en-US" dirty="0"/>
          </a:p>
          <a:p>
            <a:r>
              <a:rPr lang="en-US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376B-BD81-9A0E-3ECE-D6981190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encode an image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6BDF-1E5A-1190-A3C8-5EF6FBA319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Combining the red, green and blue values allows to generate any </a:t>
            </a:r>
            <a:r>
              <a:rPr lang="en-GB" dirty="0" err="1"/>
              <a:t>color</a:t>
            </a:r>
            <a:r>
              <a:rPr lang="en-GB" dirty="0"/>
              <a:t>. Try it!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https://www.rapidtables.com/convert/color/rgb-to-hex.html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7" descr="A picture containing text, crossword puzzle, clipart&#10;&#10;Description automatically generated">
            <a:extLst>
              <a:ext uri="{FF2B5EF4-FFF2-40B4-BE49-F238E27FC236}">
                <a16:creationId xmlns:a16="http://schemas.microsoft.com/office/drawing/2014/main" id="{432269CF-E7FD-4B23-DF61-B6526AA17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9" b="9808"/>
          <a:stretch/>
        </p:blipFill>
        <p:spPr>
          <a:xfrm>
            <a:off x="7485600" y="1463870"/>
            <a:ext cx="4446179" cy="1898578"/>
          </a:xfrm>
          <a:prstGeom prst="rect">
            <a:avLst/>
          </a:prstGeom>
        </p:spPr>
      </p:pic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DBD0AB7D-3D3D-2027-6F62-FE0E17C5A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1" y="3460822"/>
            <a:ext cx="3707876" cy="299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E27C5-29C0-AA6C-0AC1-7DCFED2BA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89" y="4130930"/>
            <a:ext cx="3594541" cy="26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792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AB63F-9971-C1A7-2DA1-1A01A499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Pixels information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45D3-1D51-1E51-82DE-9C3B128B4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Each element in a Greyscale matrix or RGB matrix corresponds to a pixel, representing something in the image.</a:t>
            </a:r>
          </a:p>
          <a:p>
            <a:r>
              <a:rPr lang="en-GB" dirty="0"/>
              <a:t>The problem, however, is that </a:t>
            </a:r>
            <a:r>
              <a:rPr lang="en-GB" b="1" dirty="0"/>
              <a:t>it is often impossible to guess the meaning of a given pixel, by looking at a pixel alone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FA9290F7-961F-9AC0-462E-40885BD9A7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0" t="23002" r="47941" b="71231"/>
          <a:stretch/>
        </p:blipFill>
        <p:spPr>
          <a:xfrm>
            <a:off x="9464430" y="2672862"/>
            <a:ext cx="446896" cy="43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08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AB63F-9971-C1A7-2DA1-1A01A499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Pixels information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45D3-1D51-1E51-82DE-9C3B128B4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GB" sz="2800" b="1" dirty="0"/>
              <a:t>Can you guess what this pixel represents and what object it belongs to?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Flower petal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Piece of clothing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Skin of a human person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Feather of a bird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04CDCE7C-7E08-FB78-9B4D-BD7134C4B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0" t="23002" r="47941" b="71231"/>
          <a:stretch/>
        </p:blipFill>
        <p:spPr>
          <a:xfrm>
            <a:off x="9464430" y="2672862"/>
            <a:ext cx="446896" cy="43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2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AB63F-9971-C1A7-2DA1-1A01A499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Pixels information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45D3-1D51-1E51-82DE-9C3B128B4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ctr">
              <a:buFont typeface="Wingdings" panose="05000000000000000000" pitchFamily="2" charset="2"/>
              <a:buChar char="à"/>
            </a:pPr>
            <a:r>
              <a:rPr lang="en-GB" sz="2800" b="1" dirty="0"/>
              <a:t>What if I show you </a:t>
            </a:r>
            <a:r>
              <a:rPr lang="en-GB" sz="2800" b="1" u="sng" dirty="0"/>
              <a:t>some</a:t>
            </a:r>
            <a:r>
              <a:rPr lang="en-GB" sz="2800" b="1" dirty="0"/>
              <a:t> neighbouring pixels now?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endParaRPr lang="en-GB" sz="2800" b="1" dirty="0"/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Flower petal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Piece of clothing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Skin of a human person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2800" dirty="0"/>
              <a:t>Feather of a bird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04CDCE7C-7E08-FB78-9B4D-BD7134C4B4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7" t="17340" r="39259" b="55768"/>
          <a:stretch/>
        </p:blipFill>
        <p:spPr>
          <a:xfrm>
            <a:off x="8714152" y="2149475"/>
            <a:ext cx="2141173" cy="2101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975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2706</Words>
  <Application>Microsoft Office PowerPoint</Application>
  <PresentationFormat>Widescreen</PresentationFormat>
  <Paragraphs>780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Wingdings</vt:lpstr>
      <vt:lpstr>Office Theme</vt:lpstr>
      <vt:lpstr>50.039 Theory and Practice of Deep Learning W1-S1 Introduction</vt:lpstr>
      <vt:lpstr>About this week (Week 4)</vt:lpstr>
      <vt:lpstr>How to encode an image</vt:lpstr>
      <vt:lpstr>How to encode an image</vt:lpstr>
      <vt:lpstr>How to encode an image</vt:lpstr>
      <vt:lpstr>How to encode an image</vt:lpstr>
      <vt:lpstr>Pixels information</vt:lpstr>
      <vt:lpstr>Pixels information</vt:lpstr>
      <vt:lpstr>Pixels information</vt:lpstr>
      <vt:lpstr>Pixels information</vt:lpstr>
      <vt:lpstr>Pixels information</vt:lpstr>
      <vt:lpstr>The spatial dependence property</vt:lpstr>
      <vt:lpstr>The homophily property</vt:lpstr>
      <vt:lpstr>The problem with Linear processing</vt:lpstr>
      <vt:lpstr>The problem with Linear processing</vt:lpstr>
      <vt:lpstr>Introducing convolution!</vt:lpstr>
      <vt:lpstr>Introducing convolution!</vt:lpstr>
      <vt:lpstr>Introducing convolution!</vt:lpstr>
      <vt:lpstr>Introducing convolution!</vt:lpstr>
      <vt:lpstr>Introducing convolution!</vt:lpstr>
      <vt:lpstr>Introducing convolution!</vt:lpstr>
      <vt:lpstr>Introducing convolution!</vt:lpstr>
      <vt:lpstr>Introducing convolution!</vt:lpstr>
      <vt:lpstr>Convolution and Image Processing courses</vt:lpstr>
      <vt:lpstr>Testing convolution on images</vt:lpstr>
      <vt:lpstr>Testing convolution on images</vt:lpstr>
      <vt:lpstr>Testing convolution on images</vt:lpstr>
      <vt:lpstr>Testing convolution on images</vt:lpstr>
      <vt:lpstr>PowerPoint Presentation</vt:lpstr>
      <vt:lpstr>Testing convolution on images</vt:lpstr>
      <vt:lpstr>PowerPoint Presentation</vt:lpstr>
      <vt:lpstr>Testing convolution on images</vt:lpstr>
      <vt:lpstr>PowerPoint Presentation</vt:lpstr>
      <vt:lpstr>Many transformation kernels exist</vt:lpstr>
      <vt:lpstr>Downsizing</vt:lpstr>
      <vt:lpstr>Adding some padding</vt:lpstr>
      <vt:lpstr>Adding a stride</vt:lpstr>
      <vt:lpstr>PowerPoint Presentation</vt:lpstr>
      <vt:lpstr>Convolution on high dim</vt:lpstr>
      <vt:lpstr>Convolution on high dim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(Week 4)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2023-02-09T09:29:15Z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