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96AC1-3591-4A78-8CFC-3B2CB65F546F}" v="11" dt="2023-02-01T09:39:59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3890D2B-5D6C-432C-828D-FBF8CC830F3A}"/>
    <pc:docChg chg="modSld">
      <pc:chgData name="Matthieu De Mari" userId="dfb708c9-d8dc-439f-9a3b-c772bf4a311c" providerId="ADAL" clId="{23890D2B-5D6C-432C-828D-FBF8CC830F3A}" dt="2023-01-25T05:27:30.506" v="5" actId="20577"/>
      <pc:docMkLst>
        <pc:docMk/>
      </pc:docMkLst>
      <pc:sldChg chg="modSp">
        <pc:chgData name="Matthieu De Mari" userId="dfb708c9-d8dc-439f-9a3b-c772bf4a311c" providerId="ADAL" clId="{23890D2B-5D6C-432C-828D-FBF8CC830F3A}" dt="2023-01-25T05:27:30.506" v="5" actId="20577"/>
        <pc:sldMkLst>
          <pc:docMk/>
          <pc:sldMk cId="3293759679" sldId="258"/>
        </pc:sldMkLst>
        <pc:spChg chg="mod">
          <ac:chgData name="Matthieu De Mari" userId="dfb708c9-d8dc-439f-9a3b-c772bf4a311c" providerId="ADAL" clId="{23890D2B-5D6C-432C-828D-FBF8CC830F3A}" dt="2023-01-25T05:27:30.506" v="5" actId="20577"/>
          <ac:spMkLst>
            <pc:docMk/>
            <pc:sldMk cId="3293759679" sldId="258"/>
            <ac:spMk id="40" creationId="{726542F6-6D27-24BD-EC9D-6DFE86DDC5F3}"/>
          </ac:spMkLst>
        </pc:spChg>
        <pc:spChg chg="mod">
          <ac:chgData name="Matthieu De Mari" userId="dfb708c9-d8dc-439f-9a3b-c772bf4a311c" providerId="ADAL" clId="{23890D2B-5D6C-432C-828D-FBF8CC830F3A}" dt="2023-01-25T05:27:25.522" v="1" actId="20577"/>
          <ac:spMkLst>
            <pc:docMk/>
            <pc:sldMk cId="3293759679" sldId="258"/>
            <ac:spMk id="61" creationId="{2A14CCD1-4F1A-5203-E634-5770335D5C71}"/>
          </ac:spMkLst>
        </pc:spChg>
        <pc:spChg chg="mod">
          <ac:chgData name="Matthieu De Mari" userId="dfb708c9-d8dc-439f-9a3b-c772bf4a311c" providerId="ADAL" clId="{23890D2B-5D6C-432C-828D-FBF8CC830F3A}" dt="2023-01-25T05:27:27.711" v="3" actId="20577"/>
          <ac:spMkLst>
            <pc:docMk/>
            <pc:sldMk cId="3293759679" sldId="258"/>
            <ac:spMk id="62" creationId="{A673E53B-F22D-30EC-7620-4097C1AE7C4C}"/>
          </ac:spMkLst>
        </pc:spChg>
      </pc:sldChg>
    </pc:docChg>
  </pc:docChgLst>
  <pc:docChgLst>
    <pc:chgData name="Matthieu De Mari" userId="dfb708c9-d8dc-439f-9a3b-c772bf4a311c" providerId="ADAL" clId="{2D44041B-C8B7-4B8E-A0F4-2B4866FEB435}"/>
    <pc:docChg chg="undo custSel mod addSld modSld modMainMaster">
      <pc:chgData name="Matthieu De Mari" userId="dfb708c9-d8dc-439f-9a3b-c772bf4a311c" providerId="ADAL" clId="{2D44041B-C8B7-4B8E-A0F4-2B4866FEB435}" dt="2022-12-13T12:53:32.955" v="714" actId="1076"/>
      <pc:docMkLst>
        <pc:docMk/>
      </pc:docMkLst>
      <pc:sldChg chg="addSp delSp modSp new mod">
        <pc:chgData name="Matthieu De Mari" userId="dfb708c9-d8dc-439f-9a3b-c772bf4a311c" providerId="ADAL" clId="{2D44041B-C8B7-4B8E-A0F4-2B4866FEB435}" dt="2022-12-13T12:53:16.142" v="708" actId="1076"/>
        <pc:sldMkLst>
          <pc:docMk/>
          <pc:sldMk cId="1641134415" sldId="256"/>
        </pc:sldMkLst>
        <pc:spChg chg="del">
          <ac:chgData name="Matthieu De Mari" userId="dfb708c9-d8dc-439f-9a3b-c772bf4a311c" providerId="ADAL" clId="{2D44041B-C8B7-4B8E-A0F4-2B4866FEB435}" dt="2022-12-13T12:25:19.283" v="3" actId="478"/>
          <ac:spMkLst>
            <pc:docMk/>
            <pc:sldMk cId="1641134415" sldId="256"/>
            <ac:spMk id="2" creationId="{0236D7AF-293C-11B2-21B9-8234951C271D}"/>
          </ac:spMkLst>
        </pc:spChg>
        <pc:spChg chg="del">
          <ac:chgData name="Matthieu De Mari" userId="dfb708c9-d8dc-439f-9a3b-c772bf4a311c" providerId="ADAL" clId="{2D44041B-C8B7-4B8E-A0F4-2B4866FEB435}" dt="2022-12-13T12:25:20.317" v="4" actId="478"/>
          <ac:spMkLst>
            <pc:docMk/>
            <pc:sldMk cId="1641134415" sldId="256"/>
            <ac:spMk id="3" creationId="{F0781089-8AB2-4F63-B190-A3A1642B0E4D}"/>
          </ac:spMkLst>
        </pc:spChg>
        <pc:spChg chg="add del mod">
          <ac:chgData name="Matthieu De Mari" userId="dfb708c9-d8dc-439f-9a3b-c772bf4a311c" providerId="ADAL" clId="{2D44041B-C8B7-4B8E-A0F4-2B4866FEB435}" dt="2022-12-13T12:36:12.134" v="261" actId="478"/>
          <ac:spMkLst>
            <pc:docMk/>
            <pc:sldMk cId="1641134415" sldId="256"/>
            <ac:spMk id="4" creationId="{7224E247-8E0E-E5BE-67C5-C05A59E5BF59}"/>
          </ac:spMkLst>
        </pc:spChg>
        <pc:spChg chg="add del mod">
          <ac:chgData name="Matthieu De Mari" userId="dfb708c9-d8dc-439f-9a3b-c772bf4a311c" providerId="ADAL" clId="{2D44041B-C8B7-4B8E-A0F4-2B4866FEB435}" dt="2022-12-13T12:36:13.597" v="262" actId="478"/>
          <ac:spMkLst>
            <pc:docMk/>
            <pc:sldMk cId="1641134415" sldId="256"/>
            <ac:spMk id="5" creationId="{D5029371-5735-AF13-49E1-EE26B5FBCA1C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6" creationId="{6B55CE61-AC15-1358-A9D5-3084DA0297A1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7" creationId="{F3DE9A3E-FDF1-88BC-4C3F-B969A9F1933E}"/>
          </ac:spMkLst>
        </pc:spChg>
        <pc:spChg chg="add mod">
          <ac:chgData name="Matthieu De Mari" userId="dfb708c9-d8dc-439f-9a3b-c772bf4a311c" providerId="ADAL" clId="{2D44041B-C8B7-4B8E-A0F4-2B4866FEB435}" dt="2022-12-13T12:28:12.050" v="63" actId="1076"/>
          <ac:spMkLst>
            <pc:docMk/>
            <pc:sldMk cId="1641134415" sldId="256"/>
            <ac:spMk id="8" creationId="{0E79165D-28C3-C9EC-46D8-C61D694DFFF9}"/>
          </ac:spMkLst>
        </pc:spChg>
        <pc:spChg chg="add mod ord">
          <ac:chgData name="Matthieu De Mari" userId="dfb708c9-d8dc-439f-9a3b-c772bf4a311c" providerId="ADAL" clId="{2D44041B-C8B7-4B8E-A0F4-2B4866FEB435}" dt="2022-12-13T12:36:41.162" v="275" actId="14100"/>
          <ac:spMkLst>
            <pc:docMk/>
            <pc:sldMk cId="1641134415" sldId="256"/>
            <ac:spMk id="13" creationId="{6C36ADB8-C582-AA98-83A5-E2CAC567E14A}"/>
          </ac:spMkLst>
        </pc:spChg>
        <pc:spChg chg="add mod ord">
          <ac:chgData name="Matthieu De Mari" userId="dfb708c9-d8dc-439f-9a3b-c772bf4a311c" providerId="ADAL" clId="{2D44041B-C8B7-4B8E-A0F4-2B4866FEB435}" dt="2022-12-13T12:35:21.545" v="223" actId="14100"/>
          <ac:spMkLst>
            <pc:docMk/>
            <pc:sldMk cId="1641134415" sldId="256"/>
            <ac:spMk id="14" creationId="{869E0F9B-83E5-C5ED-5BEF-BB204B32BEC6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23" creationId="{CAC05414-2AD2-A15C-E786-DBE3C9760976}"/>
          </ac:spMkLst>
        </pc:spChg>
        <pc:spChg chg="add mod">
          <ac:chgData name="Matthieu De Mari" userId="dfb708c9-d8dc-439f-9a3b-c772bf4a311c" providerId="ADAL" clId="{2D44041B-C8B7-4B8E-A0F4-2B4866FEB435}" dt="2022-12-13T12:30:54.700" v="108" actId="14100"/>
          <ac:spMkLst>
            <pc:docMk/>
            <pc:sldMk cId="1641134415" sldId="256"/>
            <ac:spMk id="24" creationId="{DC924671-89CF-D52C-1300-834F71CDCBCF}"/>
          </ac:spMkLst>
        </pc:spChg>
        <pc:spChg chg="add mod">
          <ac:chgData name="Matthieu De Mari" userId="dfb708c9-d8dc-439f-9a3b-c772bf4a311c" providerId="ADAL" clId="{2D44041B-C8B7-4B8E-A0F4-2B4866FEB435}" dt="2022-12-13T12:31:08.960" v="113" actId="14100"/>
          <ac:spMkLst>
            <pc:docMk/>
            <pc:sldMk cId="1641134415" sldId="256"/>
            <ac:spMk id="25" creationId="{30AC8AB0-0850-2BFD-4F08-1654F869D7F1}"/>
          </ac:spMkLst>
        </pc:spChg>
        <pc:spChg chg="add mod or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0" creationId="{708E0E0C-5D0C-14E5-AE41-11CE9CC62BF5}"/>
          </ac:spMkLst>
        </pc:spChg>
        <pc:spChg chg="add mod">
          <ac:chgData name="Matthieu De Mari" userId="dfb708c9-d8dc-439f-9a3b-c772bf4a311c" providerId="ADAL" clId="{2D44041B-C8B7-4B8E-A0F4-2B4866FEB435}" dt="2022-12-13T12:36:48.297" v="276" actId="1076"/>
          <ac:spMkLst>
            <pc:docMk/>
            <pc:sldMk cId="1641134415" sldId="256"/>
            <ac:spMk id="31" creationId="{A0F4E203-9415-0B4F-C43F-7AE3FEE9CBBA}"/>
          </ac:spMkLst>
        </pc:spChg>
        <pc:spChg chg="add del mod">
          <ac:chgData name="Matthieu De Mari" userId="dfb708c9-d8dc-439f-9a3b-c772bf4a311c" providerId="ADAL" clId="{2D44041B-C8B7-4B8E-A0F4-2B4866FEB435}" dt="2022-12-13T12:53:05.245" v="702" actId="478"/>
          <ac:spMkLst>
            <pc:docMk/>
            <pc:sldMk cId="1641134415" sldId="256"/>
            <ac:spMk id="33" creationId="{AAA90F8A-6ECE-60BB-6291-433399687BC1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4" creationId="{ADD71C90-2FF5-2A2E-AC01-4E5776537A0A}"/>
          </ac:spMkLst>
        </pc:spChg>
        <pc:spChg chg="add mod">
          <ac:chgData name="Matthieu De Mari" userId="dfb708c9-d8dc-439f-9a3b-c772bf4a311c" providerId="ADAL" clId="{2D44041B-C8B7-4B8E-A0F4-2B4866FEB435}" dt="2022-12-13T12:33:18.788" v="169" actId="20577"/>
          <ac:spMkLst>
            <pc:docMk/>
            <pc:sldMk cId="1641134415" sldId="256"/>
            <ac:spMk id="35" creationId="{F7CF36D0-989D-65EA-34F5-11B6C7D0C8F9}"/>
          </ac:spMkLst>
        </pc:spChg>
        <pc:spChg chg="add mod">
          <ac:chgData name="Matthieu De Mari" userId="dfb708c9-d8dc-439f-9a3b-c772bf4a311c" providerId="ADAL" clId="{2D44041B-C8B7-4B8E-A0F4-2B4866FEB435}" dt="2022-12-13T12:33:26.724" v="175" actId="20577"/>
          <ac:spMkLst>
            <pc:docMk/>
            <pc:sldMk cId="1641134415" sldId="256"/>
            <ac:spMk id="36" creationId="{E6B5D445-7A8B-97CB-0230-11C7790DB1A1}"/>
          </ac:spMkLst>
        </pc:spChg>
        <pc:spChg chg="add mod">
          <ac:chgData name="Matthieu De Mari" userId="dfb708c9-d8dc-439f-9a3b-c772bf4a311c" providerId="ADAL" clId="{2D44041B-C8B7-4B8E-A0F4-2B4866FEB435}" dt="2022-12-13T12:35:36.766" v="225" actId="113"/>
          <ac:spMkLst>
            <pc:docMk/>
            <pc:sldMk cId="1641134415" sldId="256"/>
            <ac:spMk id="37" creationId="{31EB7966-5420-D778-EB5D-716572879A26}"/>
          </ac:spMkLst>
        </pc:spChg>
        <pc:spChg chg="add mod">
          <ac:chgData name="Matthieu De Mari" userId="dfb708c9-d8dc-439f-9a3b-c772bf4a311c" providerId="ADAL" clId="{2D44041B-C8B7-4B8E-A0F4-2B4866FEB435}" dt="2022-12-13T12:36:06.086" v="260" actId="1076"/>
          <ac:spMkLst>
            <pc:docMk/>
            <pc:sldMk cId="1641134415" sldId="256"/>
            <ac:spMk id="41" creationId="{5D70E971-F67D-EA6B-00DF-ACE0ECAC40DE}"/>
          </ac:spMkLst>
        </pc:spChg>
        <pc:spChg chg="add mod">
          <ac:chgData name="Matthieu De Mari" userId="dfb708c9-d8dc-439f-9a3b-c772bf4a311c" providerId="ADAL" clId="{2D44041B-C8B7-4B8E-A0F4-2B4866FEB435}" dt="2022-12-13T12:36:33.430" v="270" actId="20577"/>
          <ac:spMkLst>
            <pc:docMk/>
            <pc:sldMk cId="1641134415" sldId="256"/>
            <ac:spMk id="42" creationId="{ABFC94BB-3182-F408-2DCE-50DF21292505}"/>
          </ac:spMkLst>
        </pc:spChg>
        <pc:spChg chg="add mod">
          <ac:chgData name="Matthieu De Mari" userId="dfb708c9-d8dc-439f-9a3b-c772bf4a311c" providerId="ADAL" clId="{2D44041B-C8B7-4B8E-A0F4-2B4866FEB435}" dt="2022-12-13T12:36:37.415" v="274" actId="20577"/>
          <ac:spMkLst>
            <pc:docMk/>
            <pc:sldMk cId="1641134415" sldId="256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53:16.142" v="708" actId="1076"/>
          <ac:spMkLst>
            <pc:docMk/>
            <pc:sldMk cId="1641134415" sldId="256"/>
            <ac:spMk id="44" creationId="{5F47DF4C-6A63-6B9B-F533-E2CF61A29250}"/>
          </ac:spMkLst>
        </pc:spChg>
        <pc:cxnChg chg="add mod">
          <ac:chgData name="Matthieu De Mari" userId="dfb708c9-d8dc-439f-9a3b-c772bf4a311c" providerId="ADAL" clId="{2D44041B-C8B7-4B8E-A0F4-2B4866FEB435}" dt="2022-12-13T12:28:02.946" v="60"/>
          <ac:cxnSpMkLst>
            <pc:docMk/>
            <pc:sldMk cId="1641134415" sldId="256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28:07.075" v="62" actId="1076"/>
          <ac:cxnSpMkLst>
            <pc:docMk/>
            <pc:sldMk cId="1641134415" sldId="256"/>
            <ac:cxnSpMk id="12" creationId="{01959E19-C8DD-B8ED-E849-35796286B26F}"/>
          </ac:cxnSpMkLst>
        </pc:cxnChg>
        <pc:cxnChg chg="add mod">
          <ac:chgData name="Matthieu De Mari" userId="dfb708c9-d8dc-439f-9a3b-c772bf4a311c" providerId="ADAL" clId="{2D44041B-C8B7-4B8E-A0F4-2B4866FEB435}" dt="2022-12-13T12:34:48.364" v="218" actId="14100"/>
          <ac:cxnSpMkLst>
            <pc:docMk/>
            <pc:sldMk cId="1641134415" sldId="256"/>
            <ac:cxnSpMk id="15" creationId="{C4A98857-5685-8A19-8ED6-6CA8A30493AA}"/>
          </ac:cxnSpMkLst>
        </pc:cxnChg>
        <pc:cxnChg chg="add mod">
          <ac:chgData name="Matthieu De Mari" userId="dfb708c9-d8dc-439f-9a3b-c772bf4a311c" providerId="ADAL" clId="{2D44041B-C8B7-4B8E-A0F4-2B4866FEB435}" dt="2022-12-13T12:34:50.566" v="219" actId="14100"/>
          <ac:cxnSpMkLst>
            <pc:docMk/>
            <pc:sldMk cId="1641134415" sldId="256"/>
            <ac:cxnSpMk id="17" creationId="{3B158B58-160A-7340-69DE-F09130A6F89A}"/>
          </ac:cxnSpMkLst>
        </pc:cxnChg>
        <pc:cxnChg chg="add mod">
          <ac:chgData name="Matthieu De Mari" userId="dfb708c9-d8dc-439f-9a3b-c772bf4a311c" providerId="ADAL" clId="{2D44041B-C8B7-4B8E-A0F4-2B4866FEB435}" dt="2022-12-13T12:34:54.404" v="220" actId="14100"/>
          <ac:cxnSpMkLst>
            <pc:docMk/>
            <pc:sldMk cId="1641134415" sldId="256"/>
            <ac:cxnSpMk id="18" creationId="{34CC8FF0-9B34-2EE1-4A16-1A6CA60AB385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32.955" v="714" actId="1076"/>
        <pc:sldMkLst>
          <pc:docMk/>
          <pc:sldMk cId="893198638" sldId="257"/>
        </pc:sldMkLst>
        <pc:spChg chg="add 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2" creationId="{5A7A0F06-3F89-46BA-B666-83A063818AD6}"/>
          </ac:spMkLst>
        </pc:spChg>
        <pc:spChg chg="add del mod">
          <ac:chgData name="Matthieu De Mari" userId="dfb708c9-d8dc-439f-9a3b-c772bf4a311c" providerId="ADAL" clId="{2D44041B-C8B7-4B8E-A0F4-2B4866FEB435}" dt="2022-12-13T12:42:25.323" v="428" actId="478"/>
          <ac:spMkLst>
            <pc:docMk/>
            <pc:sldMk cId="893198638" sldId="257"/>
            <ac:spMk id="3" creationId="{204D99E6-E689-8F36-44EA-763884D0FF0E}"/>
          </ac:spMkLst>
        </pc:spChg>
        <pc:spChg chg="add del mod">
          <ac:chgData name="Matthieu De Mari" userId="dfb708c9-d8dc-439f-9a3b-c772bf4a311c" providerId="ADAL" clId="{2D44041B-C8B7-4B8E-A0F4-2B4866FEB435}" dt="2022-12-13T12:42:26.140" v="429" actId="478"/>
          <ac:spMkLst>
            <pc:docMk/>
            <pc:sldMk cId="893198638" sldId="257"/>
            <ac:spMk id="4" creationId="{3C8F902B-9A55-91E8-4DD2-CA2E3C5CA06A}"/>
          </ac:spMkLst>
        </pc:spChg>
        <pc:spChg chg="add del mod">
          <ac:chgData name="Matthieu De Mari" userId="dfb708c9-d8dc-439f-9a3b-c772bf4a311c" providerId="ADAL" clId="{2D44041B-C8B7-4B8E-A0F4-2B4866FEB435}" dt="2022-12-13T12:41:32.659" v="414" actId="478"/>
          <ac:spMkLst>
            <pc:docMk/>
            <pc:sldMk cId="893198638" sldId="257"/>
            <ac:spMk id="5" creationId="{471D9716-46FD-6467-7491-A3B413A65BB7}"/>
          </ac:spMkLst>
        </pc:spChg>
        <pc:spChg chg="del mod">
          <ac:chgData name="Matthieu De Mari" userId="dfb708c9-d8dc-439f-9a3b-c772bf4a311c" providerId="ADAL" clId="{2D44041B-C8B7-4B8E-A0F4-2B4866FEB435}" dt="2022-12-13T12:42:11.788" v="425" actId="478"/>
          <ac:spMkLst>
            <pc:docMk/>
            <pc:sldMk cId="893198638" sldId="257"/>
            <ac:spMk id="6" creationId="{6B55CE61-AC15-1358-A9D5-3084DA0297A1}"/>
          </ac:spMkLst>
        </pc:spChg>
        <pc:spChg chg="del mod">
          <ac:chgData name="Matthieu De Mari" userId="dfb708c9-d8dc-439f-9a3b-c772bf4a311c" providerId="ADAL" clId="{2D44041B-C8B7-4B8E-A0F4-2B4866FEB435}" dt="2022-12-13T12:42:14.389" v="427" actId="478"/>
          <ac:spMkLst>
            <pc:docMk/>
            <pc:sldMk cId="893198638" sldId="257"/>
            <ac:spMk id="7" creationId="{F3DE9A3E-FDF1-88BC-4C3F-B969A9F1933E}"/>
          </ac:spMkLst>
        </pc:spChg>
        <pc:spChg chg="del mod">
          <ac:chgData name="Matthieu De Mari" userId="dfb708c9-d8dc-439f-9a3b-c772bf4a311c" providerId="ADAL" clId="{2D44041B-C8B7-4B8E-A0F4-2B4866FEB435}" dt="2022-12-13T12:40:21.613" v="381" actId="478"/>
          <ac:spMkLst>
            <pc:docMk/>
            <pc:sldMk cId="893198638" sldId="257"/>
            <ac:spMk id="8" creationId="{0E79165D-28C3-C9EC-46D8-C61D694DFFF9}"/>
          </ac:spMkLst>
        </pc:spChg>
        <pc:spChg chg="mod">
          <ac:chgData name="Matthieu De Mari" userId="dfb708c9-d8dc-439f-9a3b-c772bf4a311c" providerId="ADAL" clId="{2D44041B-C8B7-4B8E-A0F4-2B4866FEB435}" dt="2022-12-13T12:37:32.376" v="296" actId="14100"/>
          <ac:spMkLst>
            <pc:docMk/>
            <pc:sldMk cId="893198638" sldId="257"/>
            <ac:spMk id="13" creationId="{6C36ADB8-C582-AA98-83A5-E2CAC567E14A}"/>
          </ac:spMkLst>
        </pc:spChg>
        <pc:spChg chg="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14" creationId="{869E0F9B-83E5-C5ED-5BEF-BB204B32BEC6}"/>
          </ac:spMkLst>
        </pc:spChg>
        <pc:spChg chg="add del mod">
          <ac:chgData name="Matthieu De Mari" userId="dfb708c9-d8dc-439f-9a3b-c772bf4a311c" providerId="ADAL" clId="{2D44041B-C8B7-4B8E-A0F4-2B4866FEB435}" dt="2022-12-13T12:47:52.260" v="548" actId="478"/>
          <ac:spMkLst>
            <pc:docMk/>
            <pc:sldMk cId="893198638" sldId="257"/>
            <ac:spMk id="16" creationId="{288672BF-C7A6-12D6-26F6-A79E84100AAA}"/>
          </ac:spMkLst>
        </pc:spChg>
        <pc:spChg chg="add del mod">
          <ac:chgData name="Matthieu De Mari" userId="dfb708c9-d8dc-439f-9a3b-c772bf4a311c" providerId="ADAL" clId="{2D44041B-C8B7-4B8E-A0F4-2B4866FEB435}" dt="2022-12-13T12:41:32.006" v="413" actId="478"/>
          <ac:spMkLst>
            <pc:docMk/>
            <pc:sldMk cId="893198638" sldId="257"/>
            <ac:spMk id="19" creationId="{8E08D55B-4238-E0BF-F382-93B36341A472}"/>
          </ac:spMkLst>
        </pc:spChg>
        <pc:spChg chg="add mod">
          <ac:chgData name="Matthieu De Mari" userId="dfb708c9-d8dc-439f-9a3b-c772bf4a311c" providerId="ADAL" clId="{2D44041B-C8B7-4B8E-A0F4-2B4866FEB435}" dt="2022-12-13T12:49:51.820" v="608" actId="14100"/>
          <ac:spMkLst>
            <pc:docMk/>
            <pc:sldMk cId="893198638" sldId="257"/>
            <ac:spMk id="20" creationId="{4A4469ED-7DEF-0368-D6BC-23004F03B8AA}"/>
          </ac:spMkLst>
        </pc:spChg>
        <pc:spChg chg="add del mod">
          <ac:chgData name="Matthieu De Mari" userId="dfb708c9-d8dc-439f-9a3b-c772bf4a311c" providerId="ADAL" clId="{2D44041B-C8B7-4B8E-A0F4-2B4866FEB435}" dt="2022-12-13T12:47:53.293" v="549" actId="478"/>
          <ac:spMkLst>
            <pc:docMk/>
            <pc:sldMk cId="893198638" sldId="257"/>
            <ac:spMk id="21" creationId="{2D7B416D-CD97-C681-D6EA-2773E50FB406}"/>
          </ac:spMkLst>
        </pc:spChg>
        <pc:spChg chg="add del mod">
          <ac:chgData name="Matthieu De Mari" userId="dfb708c9-d8dc-439f-9a3b-c772bf4a311c" providerId="ADAL" clId="{2D44041B-C8B7-4B8E-A0F4-2B4866FEB435}" dt="2022-12-13T12:41:33.749" v="416" actId="478"/>
          <ac:spMkLst>
            <pc:docMk/>
            <pc:sldMk cId="893198638" sldId="257"/>
            <ac:spMk id="22" creationId="{781EF0C9-145F-8D3C-F80E-E62A927BCF41}"/>
          </ac:spMkLst>
        </pc:spChg>
        <pc:spChg chg="del mod">
          <ac:chgData name="Matthieu De Mari" userId="dfb708c9-d8dc-439f-9a3b-c772bf4a311c" providerId="ADAL" clId="{2D44041B-C8B7-4B8E-A0F4-2B4866FEB435}" dt="2022-12-13T12:50:29.252" v="611" actId="478"/>
          <ac:spMkLst>
            <pc:docMk/>
            <pc:sldMk cId="893198638" sldId="257"/>
            <ac:spMk id="23" creationId="{CAC05414-2AD2-A15C-E786-DBE3C9760976}"/>
          </ac:spMkLst>
        </pc:spChg>
        <pc:spChg chg="mod">
          <ac:chgData name="Matthieu De Mari" userId="dfb708c9-d8dc-439f-9a3b-c772bf4a311c" providerId="ADAL" clId="{2D44041B-C8B7-4B8E-A0F4-2B4866FEB435}" dt="2022-12-13T12:47:25.614" v="543" actId="14100"/>
          <ac:spMkLst>
            <pc:docMk/>
            <pc:sldMk cId="893198638" sldId="257"/>
            <ac:spMk id="24" creationId="{DC924671-89CF-D52C-1300-834F71CDCBCF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25" creationId="{30AC8AB0-0850-2BFD-4F08-1654F869D7F1}"/>
          </ac:spMkLst>
        </pc:spChg>
        <pc:spChg chg="add del mod">
          <ac:chgData name="Matthieu De Mari" userId="dfb708c9-d8dc-439f-9a3b-c772bf4a311c" providerId="ADAL" clId="{2D44041B-C8B7-4B8E-A0F4-2B4866FEB435}" dt="2022-12-13T12:38:59.091" v="346" actId="478"/>
          <ac:spMkLst>
            <pc:docMk/>
            <pc:sldMk cId="893198638" sldId="257"/>
            <ac:spMk id="26" creationId="{A0B6BAD4-361B-0F71-E1AB-893F340C5AB1}"/>
          </ac:spMkLst>
        </pc:spChg>
        <pc:spChg chg="mod">
          <ac:chgData name="Matthieu De Mari" userId="dfb708c9-d8dc-439f-9a3b-c772bf4a311c" providerId="ADAL" clId="{2D44041B-C8B7-4B8E-A0F4-2B4866FEB435}" dt="2022-12-13T12:51:06.927" v="633" actId="14100"/>
          <ac:spMkLst>
            <pc:docMk/>
            <pc:sldMk cId="893198638" sldId="257"/>
            <ac:spMk id="30" creationId="{708E0E0C-5D0C-14E5-AE41-11CE9CC62BF5}"/>
          </ac:spMkLst>
        </pc:spChg>
        <pc:spChg chg="mod">
          <ac:chgData name="Matthieu De Mari" userId="dfb708c9-d8dc-439f-9a3b-c772bf4a311c" providerId="ADAL" clId="{2D44041B-C8B7-4B8E-A0F4-2B4866FEB435}" dt="2022-12-13T12:37:35.376" v="297" actId="1076"/>
          <ac:spMkLst>
            <pc:docMk/>
            <pc:sldMk cId="893198638" sldId="257"/>
            <ac:spMk id="31" creationId="{A0F4E203-9415-0B4F-C43F-7AE3FEE9CBBA}"/>
          </ac:spMkLst>
        </pc:spChg>
        <pc:spChg chg="del mod">
          <ac:chgData name="Matthieu De Mari" userId="dfb708c9-d8dc-439f-9a3b-c772bf4a311c" providerId="ADAL" clId="{2D44041B-C8B7-4B8E-A0F4-2B4866FEB435}" dt="2022-12-13T12:53:29.477" v="712" actId="478"/>
          <ac:spMkLst>
            <pc:docMk/>
            <pc:sldMk cId="893198638" sldId="257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1:10.368" v="634" actId="1076"/>
          <ac:spMkLst>
            <pc:docMk/>
            <pc:sldMk cId="893198638" sldId="257"/>
            <ac:spMk id="34" creationId="{ADD71C90-2FF5-2A2E-AC01-4E5776537A0A}"/>
          </ac:spMkLst>
        </pc:spChg>
        <pc:spChg chg="mod">
          <ac:chgData name="Matthieu De Mari" userId="dfb708c9-d8dc-439f-9a3b-c772bf4a311c" providerId="ADAL" clId="{2D44041B-C8B7-4B8E-A0F4-2B4866FEB435}" dt="2022-12-13T12:44:03.813" v="462" actId="1076"/>
          <ac:spMkLst>
            <pc:docMk/>
            <pc:sldMk cId="893198638" sldId="257"/>
            <ac:spMk id="35" creationId="{F7CF36D0-989D-65EA-34F5-11B6C7D0C8F9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36" creationId="{E6B5D445-7A8B-97CB-0230-11C7790DB1A1}"/>
          </ac:spMkLst>
        </pc:spChg>
        <pc:spChg chg="mod">
          <ac:chgData name="Matthieu De Mari" userId="dfb708c9-d8dc-439f-9a3b-c772bf4a311c" providerId="ADAL" clId="{2D44041B-C8B7-4B8E-A0F4-2B4866FEB435}" dt="2022-12-13T12:43:57.351" v="460" actId="1076"/>
          <ac:spMkLst>
            <pc:docMk/>
            <pc:sldMk cId="893198638" sldId="257"/>
            <ac:spMk id="37" creationId="{31EB7966-5420-D778-EB5D-716572879A26}"/>
          </ac:spMkLst>
        </pc:spChg>
        <pc:spChg chg="add del mod">
          <ac:chgData name="Matthieu De Mari" userId="dfb708c9-d8dc-439f-9a3b-c772bf4a311c" providerId="ADAL" clId="{2D44041B-C8B7-4B8E-A0F4-2B4866FEB435}" dt="2022-12-13T12:42:13.357" v="426" actId="478"/>
          <ac:spMkLst>
            <pc:docMk/>
            <pc:sldMk cId="893198638" sldId="257"/>
            <ac:spMk id="38" creationId="{D07E5699-0DF9-F729-DC01-662A6C2946E4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39" creationId="{AC8BF3AB-62AD-39C3-9A47-9D1A4A51EA3A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40" creationId="{726542F6-6D27-24BD-EC9D-6DFE86DDC5F3}"/>
          </ac:spMkLst>
        </pc:spChg>
        <pc:spChg chg="mod">
          <ac:chgData name="Matthieu De Mari" userId="dfb708c9-d8dc-439f-9a3b-c772bf4a311c" providerId="ADAL" clId="{2D44041B-C8B7-4B8E-A0F4-2B4866FEB435}" dt="2022-12-13T12:43:54.459" v="459" actId="1076"/>
          <ac:spMkLst>
            <pc:docMk/>
            <pc:sldMk cId="893198638" sldId="257"/>
            <ac:spMk id="41" creationId="{5D70E971-F67D-EA6B-00DF-ACE0ECAC40DE}"/>
          </ac:spMkLst>
        </pc:spChg>
        <pc:spChg chg="del mod">
          <ac:chgData name="Matthieu De Mari" userId="dfb708c9-d8dc-439f-9a3b-c772bf4a311c" providerId="ADAL" clId="{2D44041B-C8B7-4B8E-A0F4-2B4866FEB435}" dt="2022-12-13T12:51:14.924" v="635" actId="478"/>
          <ac:spMkLst>
            <pc:docMk/>
            <pc:sldMk cId="893198638" sldId="257"/>
            <ac:spMk id="42" creationId="{ABFC94BB-3182-F408-2DCE-50DF21292505}"/>
          </ac:spMkLst>
        </pc:spChg>
        <pc:spChg chg="del mod">
          <ac:chgData name="Matthieu De Mari" userId="dfb708c9-d8dc-439f-9a3b-c772bf4a311c" providerId="ADAL" clId="{2D44041B-C8B7-4B8E-A0F4-2B4866FEB435}" dt="2022-12-13T12:51:15.732" v="636" actId="478"/>
          <ac:spMkLst>
            <pc:docMk/>
            <pc:sldMk cId="893198638" sldId="257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44" creationId="{E436C7F1-9A4D-6C89-7673-907CE7BF4155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51" creationId="{8529AE47-205D-B321-BC1D-08F6ACB3EE5E}"/>
          </ac:spMkLst>
        </pc:spChg>
        <pc:spChg chg="add mod">
          <ac:chgData name="Matthieu De Mari" userId="dfb708c9-d8dc-439f-9a3b-c772bf4a311c" providerId="ADAL" clId="{2D44041B-C8B7-4B8E-A0F4-2B4866FEB435}" dt="2022-12-13T12:48:44.368" v="565" actId="207"/>
          <ac:spMkLst>
            <pc:docMk/>
            <pc:sldMk cId="893198638" sldId="257"/>
            <ac:spMk id="52" creationId="{8742FECC-6268-9E65-C94A-86904206B82E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3" creationId="{631F62D5-9EB5-FC06-EB5D-B46D42091F11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4" creationId="{9D24F224-33B0-614E-6CFF-DBF1B2F129D0}"/>
          </ac:spMkLst>
        </pc:spChg>
        <pc:spChg chg="add mod">
          <ac:chgData name="Matthieu De Mari" userId="dfb708c9-d8dc-439f-9a3b-c772bf4a311c" providerId="ADAL" clId="{2D44041B-C8B7-4B8E-A0F4-2B4866FEB435}" dt="2022-12-13T12:42:41.254" v="449" actId="1038"/>
          <ac:spMkLst>
            <pc:docMk/>
            <pc:sldMk cId="893198638" sldId="257"/>
            <ac:spMk id="55" creationId="{7FEF2C01-FE6B-3C18-15D9-36C34E03413F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8" creationId="{D4919EE5-4EB1-C7CD-6D13-59878F085734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9" creationId="{00ACA799-B964-0630-33BD-26D9BC705006}"/>
          </ac:spMkLst>
        </pc:spChg>
        <pc:spChg chg="add mod">
          <ac:chgData name="Matthieu De Mari" userId="dfb708c9-d8dc-439f-9a3b-c772bf4a311c" providerId="ADAL" clId="{2D44041B-C8B7-4B8E-A0F4-2B4866FEB435}" dt="2022-12-13T12:47:21.139" v="542" actId="1076"/>
          <ac:spMkLst>
            <pc:docMk/>
            <pc:sldMk cId="893198638" sldId="257"/>
            <ac:spMk id="60" creationId="{F8BBF155-39C3-FA4F-A94E-662B852958B3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1" creationId="{2A14CCD1-4F1A-5203-E634-5770335D5C71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2" creationId="{A673E53B-F22D-30EC-7620-4097C1AE7C4C}"/>
          </ac:spMkLst>
        </pc:spChg>
        <pc:spChg chg="add mod">
          <ac:chgData name="Matthieu De Mari" userId="dfb708c9-d8dc-439f-9a3b-c772bf4a311c" providerId="ADAL" clId="{2D44041B-C8B7-4B8E-A0F4-2B4866FEB435}" dt="2022-12-13T12:47:17.167" v="541" actId="1076"/>
          <ac:spMkLst>
            <pc:docMk/>
            <pc:sldMk cId="893198638" sldId="257"/>
            <ac:spMk id="63" creationId="{28CF239A-F1E3-0AF9-6167-266A74E9E81F}"/>
          </ac:spMkLst>
        </pc:spChg>
        <pc:spChg chg="add mod">
          <ac:chgData name="Matthieu De Mari" userId="dfb708c9-d8dc-439f-9a3b-c772bf4a311c" providerId="ADAL" clId="{2D44041B-C8B7-4B8E-A0F4-2B4866FEB435}" dt="2022-12-13T12:47:08.644" v="539" actId="1076"/>
          <ac:spMkLst>
            <pc:docMk/>
            <pc:sldMk cId="893198638" sldId="257"/>
            <ac:spMk id="64" creationId="{AF9EF6D0-B5D0-1189-5265-62EBA7E6FBE2}"/>
          </ac:spMkLst>
        </pc:spChg>
        <pc:spChg chg="add mod">
          <ac:chgData name="Matthieu De Mari" userId="dfb708c9-d8dc-439f-9a3b-c772bf4a311c" providerId="ADAL" clId="{2D44041B-C8B7-4B8E-A0F4-2B4866FEB435}" dt="2022-12-13T12:47:14.119" v="540" actId="1076"/>
          <ac:spMkLst>
            <pc:docMk/>
            <pc:sldMk cId="893198638" sldId="257"/>
            <ac:spMk id="65" creationId="{14D1706B-7FFE-9175-B1E4-B7F760DA923A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70" creationId="{9B6E938A-C914-A43B-1B50-6E49FAB81851}"/>
          </ac:spMkLst>
        </pc:spChg>
        <pc:spChg chg="add mod">
          <ac:chgData name="Matthieu De Mari" userId="dfb708c9-d8dc-439f-9a3b-c772bf4a311c" providerId="ADAL" clId="{2D44041B-C8B7-4B8E-A0F4-2B4866FEB435}" dt="2022-12-13T12:48:46.348" v="566" actId="207"/>
          <ac:spMkLst>
            <pc:docMk/>
            <pc:sldMk cId="893198638" sldId="257"/>
            <ac:spMk id="71" creationId="{27300DA6-6753-C686-CFB9-62B796FE122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2" creationId="{CD1B3DAA-A8E1-7FE9-B9C8-05630ADF3544}"/>
          </ac:spMkLst>
        </pc:spChg>
        <pc:spChg chg="add mod">
          <ac:chgData name="Matthieu De Mari" userId="dfb708c9-d8dc-439f-9a3b-c772bf4a311c" providerId="ADAL" clId="{2D44041B-C8B7-4B8E-A0F4-2B4866FEB435}" dt="2022-12-13T12:48:17.638" v="559" actId="20577"/>
          <ac:spMkLst>
            <pc:docMk/>
            <pc:sldMk cId="893198638" sldId="257"/>
            <ac:spMk id="73" creationId="{7CC8985C-CD24-33B7-F697-303C91934EF2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4" creationId="{3576E3ED-EE61-48B8-4338-EA1CF7FF46BC}"/>
          </ac:spMkLst>
        </pc:spChg>
        <pc:spChg chg="add mod">
          <ac:chgData name="Matthieu De Mari" userId="dfb708c9-d8dc-439f-9a3b-c772bf4a311c" providerId="ADAL" clId="{2D44041B-C8B7-4B8E-A0F4-2B4866FEB435}" dt="2022-12-13T12:48:22.049" v="563" actId="20577"/>
          <ac:spMkLst>
            <pc:docMk/>
            <pc:sldMk cId="893198638" sldId="257"/>
            <ac:spMk id="75" creationId="{FF96445B-D016-BC9D-0DE7-3D77C141D71C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6" creationId="{227B3854-E52E-5D19-F11F-4B406A06CC20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7" creationId="{CC5389B2-A09C-F42D-0798-FA5A6D73593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8" creationId="{437AD118-EF98-C41C-275A-85C671D23BD9}"/>
          </ac:spMkLst>
        </pc:spChg>
        <pc:spChg chg="add mod">
          <ac:chgData name="Matthieu De Mari" userId="dfb708c9-d8dc-439f-9a3b-c772bf4a311c" providerId="ADAL" clId="{2D44041B-C8B7-4B8E-A0F4-2B4866FEB435}" dt="2022-12-13T12:48:14.272" v="557" actId="20577"/>
          <ac:spMkLst>
            <pc:docMk/>
            <pc:sldMk cId="893198638" sldId="257"/>
            <ac:spMk id="79" creationId="{84611FAF-2B8B-78D4-0030-FEA2FD0E9D1E}"/>
          </ac:spMkLst>
        </pc:spChg>
        <pc:spChg chg="add mod">
          <ac:chgData name="Matthieu De Mari" userId="dfb708c9-d8dc-439f-9a3b-c772bf4a311c" providerId="ADAL" clId="{2D44041B-C8B7-4B8E-A0F4-2B4866FEB435}" dt="2022-12-13T12:49:42.420" v="594" actId="1076"/>
          <ac:spMkLst>
            <pc:docMk/>
            <pc:sldMk cId="893198638" sldId="257"/>
            <ac:spMk id="80" creationId="{71AE7418-4661-D1C9-AF11-1B22ED77557D}"/>
          </ac:spMkLst>
        </pc:spChg>
        <pc:spChg chg="add mod">
          <ac:chgData name="Matthieu De Mari" userId="dfb708c9-d8dc-439f-9a3b-c772bf4a311c" providerId="ADAL" clId="{2D44041B-C8B7-4B8E-A0F4-2B4866FEB435}" dt="2022-12-13T12:50:33" v="614" actId="1076"/>
          <ac:spMkLst>
            <pc:docMk/>
            <pc:sldMk cId="893198638" sldId="257"/>
            <ac:spMk id="81" creationId="{A737A3A0-1429-E18F-B5D8-D8C168CA2B8F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8" creationId="{89DA90F2-DBDF-6EC2-1472-C4BEAFC52896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9" creationId="{8F68AC47-2CF2-DD2E-00C3-FCBC92197A77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90" creationId="{70363400-3D61-A707-E602-934876B91F00}"/>
          </ac:spMkLst>
        </pc:spChg>
        <pc:spChg chg="add mod">
          <ac:chgData name="Matthieu De Mari" userId="dfb708c9-d8dc-439f-9a3b-c772bf4a311c" providerId="ADAL" clId="{2D44041B-C8B7-4B8E-A0F4-2B4866FEB435}" dt="2022-12-13T12:50:58.384" v="631" actId="20577"/>
          <ac:spMkLst>
            <pc:docMk/>
            <pc:sldMk cId="893198638" sldId="257"/>
            <ac:spMk id="91" creationId="{7D02FC49-E18E-08A4-D549-8DCB313DC021}"/>
          </ac:spMkLst>
        </pc:spChg>
        <pc:spChg chg="add mod">
          <ac:chgData name="Matthieu De Mari" userId="dfb708c9-d8dc-439f-9a3b-c772bf4a311c" providerId="ADAL" clId="{2D44041B-C8B7-4B8E-A0F4-2B4866FEB435}" dt="2022-12-13T12:50:41.911" v="617" actId="1076"/>
          <ac:spMkLst>
            <pc:docMk/>
            <pc:sldMk cId="893198638" sldId="257"/>
            <ac:spMk id="92" creationId="{851B0CCC-8FC0-5129-BF9C-C431F52E98BF}"/>
          </ac:spMkLst>
        </pc:spChg>
        <pc:spChg chg="add mod">
          <ac:chgData name="Matthieu De Mari" userId="dfb708c9-d8dc-439f-9a3b-c772bf4a311c" providerId="ADAL" clId="{2D44041B-C8B7-4B8E-A0F4-2B4866FEB435}" dt="2022-12-13T12:50:50.081" v="625" actId="20577"/>
          <ac:spMkLst>
            <pc:docMk/>
            <pc:sldMk cId="893198638" sldId="257"/>
            <ac:spMk id="93" creationId="{F802A56A-C4E4-C672-9216-2BA3B74C6463}"/>
          </ac:spMkLst>
        </pc:spChg>
        <pc:spChg chg="add mod">
          <ac:chgData name="Matthieu De Mari" userId="dfb708c9-d8dc-439f-9a3b-c772bf4a311c" providerId="ADAL" clId="{2D44041B-C8B7-4B8E-A0F4-2B4866FEB435}" dt="2022-12-13T12:51:38.475" v="655"/>
          <ac:spMkLst>
            <pc:docMk/>
            <pc:sldMk cId="893198638" sldId="257"/>
            <ac:spMk id="94" creationId="{75C978FD-98DB-2556-6FFB-D9CEDD8AD277}"/>
          </ac:spMkLst>
        </pc:spChg>
        <pc:spChg chg="add mod">
          <ac:chgData name="Matthieu De Mari" userId="dfb708c9-d8dc-439f-9a3b-c772bf4a311c" providerId="ADAL" clId="{2D44041B-C8B7-4B8E-A0F4-2B4866FEB435}" dt="2022-12-13T12:51:26.426" v="638" actId="1076"/>
          <ac:spMkLst>
            <pc:docMk/>
            <pc:sldMk cId="893198638" sldId="257"/>
            <ac:spMk id="95" creationId="{25D0404F-F3A4-7584-9BD7-91F75115FC16}"/>
          </ac:spMkLst>
        </pc:spChg>
        <pc:spChg chg="add mod">
          <ac:chgData name="Matthieu De Mari" userId="dfb708c9-d8dc-439f-9a3b-c772bf4a311c" providerId="ADAL" clId="{2D44041B-C8B7-4B8E-A0F4-2B4866FEB435}" dt="2022-12-13T12:51:31.286" v="646" actId="20577"/>
          <ac:spMkLst>
            <pc:docMk/>
            <pc:sldMk cId="893198638" sldId="257"/>
            <ac:spMk id="96" creationId="{05FD8C1D-CA11-3E0F-1101-ABA0AF426C07}"/>
          </ac:spMkLst>
        </pc:spChg>
        <pc:spChg chg="add mod">
          <ac:chgData name="Matthieu De Mari" userId="dfb708c9-d8dc-439f-9a3b-c772bf4a311c" providerId="ADAL" clId="{2D44041B-C8B7-4B8E-A0F4-2B4866FEB435}" dt="2022-12-13T12:53:32.955" v="714" actId="1076"/>
          <ac:spMkLst>
            <pc:docMk/>
            <pc:sldMk cId="893198638" sldId="257"/>
            <ac:spMk id="97" creationId="{12E77446-68B6-34F3-C736-28FC5284F956}"/>
          </ac:spMkLst>
        </pc:spChg>
        <pc:cxnChg chg="add mod">
          <ac:chgData name="Matthieu De Mari" userId="dfb708c9-d8dc-439f-9a3b-c772bf4a311c" providerId="ADAL" clId="{2D44041B-C8B7-4B8E-A0F4-2B4866FEB435}" dt="2022-12-13T12:47:31.912" v="545" actId="14100"/>
          <ac:cxnSpMkLst>
            <pc:docMk/>
            <pc:sldMk cId="893198638" sldId="257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1:14.924" v="635" actId="478"/>
          <ac:cxnSpMkLst>
            <pc:docMk/>
            <pc:sldMk cId="893198638" sldId="257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47:37.326" v="547" actId="14100"/>
          <ac:cxnSpMkLst>
            <pc:docMk/>
            <pc:sldMk cId="893198638" sldId="257"/>
            <ac:cxnSpMk id="11" creationId="{233F5592-AA86-84A6-850F-A0AD791F5981}"/>
          </ac:cxnSpMkLst>
        </pc:cxnChg>
        <pc:cxnChg chg="mod">
          <ac:chgData name="Matthieu De Mari" userId="dfb708c9-d8dc-439f-9a3b-c772bf4a311c" providerId="ADAL" clId="{2D44041B-C8B7-4B8E-A0F4-2B4866FEB435}" dt="2022-12-13T12:51:15.732" v="636" actId="478"/>
          <ac:cxnSpMkLst>
            <pc:docMk/>
            <pc:sldMk cId="893198638" sldId="257"/>
            <ac:cxnSpMk id="12" creationId="{01959E19-C8DD-B8ED-E849-35796286B26F}"/>
          </ac:cxnSpMkLst>
        </pc:cxnChg>
        <pc:cxnChg chg="del">
          <ac:chgData name="Matthieu De Mari" userId="dfb708c9-d8dc-439f-9a3b-c772bf4a311c" providerId="ADAL" clId="{2D44041B-C8B7-4B8E-A0F4-2B4866FEB435}" dt="2022-12-13T12:38:59.925" v="347" actId="478"/>
          <ac:cxnSpMkLst>
            <pc:docMk/>
            <pc:sldMk cId="893198638" sldId="257"/>
            <ac:cxnSpMk id="15" creationId="{C4A98857-5685-8A19-8ED6-6CA8A30493AA}"/>
          </ac:cxnSpMkLst>
        </pc:cxnChg>
        <pc:cxnChg chg="del">
          <ac:chgData name="Matthieu De Mari" userId="dfb708c9-d8dc-439f-9a3b-c772bf4a311c" providerId="ADAL" clId="{2D44041B-C8B7-4B8E-A0F4-2B4866FEB435}" dt="2022-12-13T12:38:58.579" v="345" actId="478"/>
          <ac:cxnSpMkLst>
            <pc:docMk/>
            <pc:sldMk cId="893198638" sldId="257"/>
            <ac:cxnSpMk id="17" creationId="{3B158B58-160A-7340-69DE-F09130A6F89A}"/>
          </ac:cxnSpMkLst>
        </pc:cxnChg>
        <pc:cxnChg chg="del">
          <ac:chgData name="Matthieu De Mari" userId="dfb708c9-d8dc-439f-9a3b-c772bf4a311c" providerId="ADAL" clId="{2D44041B-C8B7-4B8E-A0F4-2B4866FEB435}" dt="2022-12-13T12:38:58.245" v="344" actId="478"/>
          <ac:cxnSpMkLst>
            <pc:docMk/>
            <pc:sldMk cId="893198638" sldId="257"/>
            <ac:cxnSpMk id="18" creationId="{34CC8FF0-9B34-2EE1-4A16-1A6CA60AB385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2" creationId="{D69A394A-FDD9-7187-94F5-1C8CD230BE3D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3" creationId="{E50EB94D-CEEA-F10D-7DC4-2CA7222B7EC9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24.102" v="711" actId="1076"/>
        <pc:sldMkLst>
          <pc:docMk/>
          <pc:sldMk cId="3293759679" sldId="258"/>
        </pc:sldMkLst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" creationId="{5A7A0F06-3F89-46BA-B666-83A063818AD6}"/>
          </ac:spMkLst>
        </pc:spChg>
        <pc:spChg chg="add mod">
          <ac:chgData name="Matthieu De Mari" userId="dfb708c9-d8dc-439f-9a3b-c772bf4a311c" providerId="ADAL" clId="{2D44041B-C8B7-4B8E-A0F4-2B4866FEB435}" dt="2022-12-13T12:53:24.102" v="711" actId="1076"/>
          <ac:spMkLst>
            <pc:docMk/>
            <pc:sldMk cId="3293759679" sldId="258"/>
            <ac:spMk id="5" creationId="{72FCCDB9-216D-FC05-52DC-DE9D22A28B36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0" creationId="{4A4469ED-7DEF-0368-D6BC-23004F03B8AA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0" creationId="{708E0E0C-5D0C-14E5-AE41-11CE9CC62BF5}"/>
          </ac:spMkLst>
        </pc:spChg>
        <pc:spChg chg="del mod">
          <ac:chgData name="Matthieu De Mari" userId="dfb708c9-d8dc-439f-9a3b-c772bf4a311c" providerId="ADAL" clId="{2D44041B-C8B7-4B8E-A0F4-2B4866FEB435}" dt="2022-12-13T12:53:21.460" v="709" actId="478"/>
          <ac:spMkLst>
            <pc:docMk/>
            <pc:sldMk cId="3293759679" sldId="258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4" creationId="{ADD71C90-2FF5-2A2E-AC01-4E5776537A0A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1" creationId="{8529AE47-205D-B321-BC1D-08F6ACB3EE5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2" creationId="{8742FECC-6268-9E65-C94A-86904206B82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3" creationId="{631F62D5-9EB5-FC06-EB5D-B46D42091F1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4" creationId="{9D24F224-33B0-614E-6CFF-DBF1B2F129D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5" creationId="{7FEF2C01-FE6B-3C18-15D9-36C34E03413F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0" creationId="{9B6E938A-C914-A43B-1B50-6E49FAB8185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1" creationId="{27300DA6-6753-C686-CFB9-62B796FE122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2" creationId="{CD1B3DAA-A8E1-7FE9-B9C8-05630ADF354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3" creationId="{7CC8985C-CD24-33B7-F697-303C91934EF2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4" creationId="{3576E3ED-EE61-48B8-4338-EA1CF7FF46B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5" creationId="{FF96445B-D016-BC9D-0DE7-3D77C141D71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6" creationId="{227B3854-E52E-5D19-F11F-4B406A06CC2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7" creationId="{CC5389B2-A09C-F42D-0798-FA5A6D73593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8" creationId="{437AD118-EF98-C41C-275A-85C671D23BD9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9" creationId="{84611FAF-2B8B-78D4-0030-FEA2FD0E9D1E}"/>
          </ac:spMkLst>
        </pc:spChg>
        <pc:spChg chg="del">
          <ac:chgData name="Matthieu De Mari" userId="dfb708c9-d8dc-439f-9a3b-c772bf4a311c" providerId="ADAL" clId="{2D44041B-C8B7-4B8E-A0F4-2B4866FEB435}" dt="2022-12-13T12:52:32.595" v="678" actId="478"/>
          <ac:spMkLst>
            <pc:docMk/>
            <pc:sldMk cId="3293759679" sldId="258"/>
            <ac:spMk id="80" creationId="{71AE7418-4661-D1C9-AF11-1B22ED77557D}"/>
          </ac:spMkLst>
        </pc:spChg>
        <pc:spChg chg="del">
          <ac:chgData name="Matthieu De Mari" userId="dfb708c9-d8dc-439f-9a3b-c772bf4a311c" providerId="ADAL" clId="{2D44041B-C8B7-4B8E-A0F4-2B4866FEB435}" dt="2022-12-13T12:52:31.966" v="677" actId="478"/>
          <ac:spMkLst>
            <pc:docMk/>
            <pc:sldMk cId="3293759679" sldId="258"/>
            <ac:spMk id="81" creationId="{A737A3A0-1429-E18F-B5D8-D8C168CA2B8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1" creationId="{7D02FC49-E18E-08A4-D549-8DCB313DC02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2" creationId="{851B0CCC-8FC0-5129-BF9C-C431F52E98B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3" creationId="{F802A56A-C4E4-C672-9216-2BA3B74C6463}"/>
          </ac:spMkLst>
        </pc:spChg>
        <pc:cxnChg chg="mod">
          <ac:chgData name="Matthieu De Mari" userId="dfb708c9-d8dc-439f-9a3b-c772bf4a311c" providerId="ADAL" clId="{2D44041B-C8B7-4B8E-A0F4-2B4866FEB435}" dt="2022-12-13T12:52:50.192" v="682" actId="14100"/>
          <ac:cxnSpMkLst>
            <pc:docMk/>
            <pc:sldMk cId="3293759679" sldId="258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2:51.894" v="683" actId="14100"/>
          <ac:cxnSpMkLst>
            <pc:docMk/>
            <pc:sldMk cId="3293759679" sldId="258"/>
            <ac:cxnSpMk id="11" creationId="{233F5592-AA86-84A6-850F-A0AD791F5981}"/>
          </ac:cxnSpMkLst>
        </pc:cxnChg>
        <pc:cxnChg chg="del">
          <ac:chgData name="Matthieu De Mari" userId="dfb708c9-d8dc-439f-9a3b-c772bf4a311c" providerId="ADAL" clId="{2D44041B-C8B7-4B8E-A0F4-2B4866FEB435}" dt="2022-12-13T12:52:33.365" v="679" actId="478"/>
          <ac:cxnSpMkLst>
            <pc:docMk/>
            <pc:sldMk cId="3293759679" sldId="258"/>
            <ac:cxnSpMk id="82" creationId="{D69A394A-FDD9-7187-94F5-1C8CD230BE3D}"/>
          </ac:cxnSpMkLst>
        </pc:cxnChg>
        <pc:cxnChg chg="del">
          <ac:chgData name="Matthieu De Mari" userId="dfb708c9-d8dc-439f-9a3b-c772bf4a311c" providerId="ADAL" clId="{2D44041B-C8B7-4B8E-A0F4-2B4866FEB435}" dt="2022-12-13T12:52:33.954" v="680" actId="478"/>
          <ac:cxnSpMkLst>
            <pc:docMk/>
            <pc:sldMk cId="3293759679" sldId="258"/>
            <ac:cxnSpMk id="83" creationId="{E50EB94D-CEEA-F10D-7DC4-2CA7222B7EC9}"/>
          </ac:cxnSpMkLst>
        </pc:cxnChg>
      </pc:sldChg>
      <pc:sldMasterChg chg="addSp mod">
        <pc:chgData name="Matthieu De Mari" userId="dfb708c9-d8dc-439f-9a3b-c772bf4a311c" providerId="ADAL" clId="{2D44041B-C8B7-4B8E-A0F4-2B4866FEB435}" dt="2022-12-13T12:25:16.571" v="0" actId="33475"/>
        <pc:sldMasterMkLst>
          <pc:docMk/>
          <pc:sldMasterMk cId="2538366339" sldId="2147483648"/>
        </pc:sldMasterMkLst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9" creationId="{7F4D5204-0D51-7A44-A1E5-965411EA834A}"/>
          </ac:spMkLst>
        </pc:spChg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10" creationId="{45CB35B8-CC81-B283-4B67-4A27BA9DCA72}"/>
          </ac:spMkLst>
        </pc:spChg>
      </pc:sldMasterChg>
    </pc:docChg>
  </pc:docChgLst>
  <pc:docChgLst>
    <pc:chgData name="Matthieu De Mari" userId="dfb708c9-d8dc-439f-9a3b-c772bf4a311c" providerId="ADAL" clId="{9F696AC1-3591-4A78-8CFC-3B2CB65F546F}"/>
    <pc:docChg chg="modSld">
      <pc:chgData name="Matthieu De Mari" userId="dfb708c9-d8dc-439f-9a3b-c772bf4a311c" providerId="ADAL" clId="{9F696AC1-3591-4A78-8CFC-3B2CB65F546F}" dt="2023-02-01T09:39:59.673" v="10" actId="20577"/>
      <pc:docMkLst>
        <pc:docMk/>
      </pc:docMkLst>
      <pc:sldChg chg="modSp">
        <pc:chgData name="Matthieu De Mari" userId="dfb708c9-d8dc-439f-9a3b-c772bf4a311c" providerId="ADAL" clId="{9F696AC1-3591-4A78-8CFC-3B2CB65F546F}" dt="2023-01-27T08:38:22.418" v="1" actId="20577"/>
        <pc:sldMkLst>
          <pc:docMk/>
          <pc:sldMk cId="1641134415" sldId="256"/>
        </pc:sldMkLst>
        <pc:spChg chg="mod">
          <ac:chgData name="Matthieu De Mari" userId="dfb708c9-d8dc-439f-9a3b-c772bf4a311c" providerId="ADAL" clId="{9F696AC1-3591-4A78-8CFC-3B2CB65F546F}" dt="2023-01-27T08:38:22.418" v="1" actId="20577"/>
          <ac:spMkLst>
            <pc:docMk/>
            <pc:sldMk cId="1641134415" sldId="256"/>
            <ac:spMk id="23" creationId="{CAC05414-2AD2-A15C-E786-DBE3C9760976}"/>
          </ac:spMkLst>
        </pc:spChg>
      </pc:sldChg>
      <pc:sldChg chg="modSp">
        <pc:chgData name="Matthieu De Mari" userId="dfb708c9-d8dc-439f-9a3b-c772bf4a311c" providerId="ADAL" clId="{9F696AC1-3591-4A78-8CFC-3B2CB65F546F}" dt="2023-02-01T09:39:59.673" v="10" actId="20577"/>
        <pc:sldMkLst>
          <pc:docMk/>
          <pc:sldMk cId="893198638" sldId="257"/>
        </pc:sldMkLst>
        <pc:spChg chg="mod">
          <ac:chgData name="Matthieu De Mari" userId="dfb708c9-d8dc-439f-9a3b-c772bf4a311c" providerId="ADAL" clId="{9F696AC1-3591-4A78-8CFC-3B2CB65F546F}" dt="2023-02-01T09:39:56.721" v="7" actId="20577"/>
          <ac:spMkLst>
            <pc:docMk/>
            <pc:sldMk cId="893198638" sldId="257"/>
            <ac:spMk id="61" creationId="{2A14CCD1-4F1A-5203-E634-5770335D5C71}"/>
          </ac:spMkLst>
        </pc:spChg>
        <pc:spChg chg="mod">
          <ac:chgData name="Matthieu De Mari" userId="dfb708c9-d8dc-439f-9a3b-c772bf4a311c" providerId="ADAL" clId="{9F696AC1-3591-4A78-8CFC-3B2CB65F546F}" dt="2023-02-01T09:39:59.673" v="10" actId="20577"/>
          <ac:spMkLst>
            <pc:docMk/>
            <pc:sldMk cId="893198638" sldId="257"/>
            <ac:spMk id="79" creationId="{84611FAF-2B8B-78D4-0030-FEA2FD0E9D1E}"/>
          </ac:spMkLst>
        </pc:spChg>
      </pc:sldChg>
      <pc:sldChg chg="modSp">
        <pc:chgData name="Matthieu De Mari" userId="dfb708c9-d8dc-439f-9a3b-c772bf4a311c" providerId="ADAL" clId="{9F696AC1-3591-4A78-8CFC-3B2CB65F546F}" dt="2023-02-01T09:39:52.040" v="4" actId="20577"/>
        <pc:sldMkLst>
          <pc:docMk/>
          <pc:sldMk cId="3293759679" sldId="258"/>
        </pc:sldMkLst>
        <pc:spChg chg="mod">
          <ac:chgData name="Matthieu De Mari" userId="dfb708c9-d8dc-439f-9a3b-c772bf4a311c" providerId="ADAL" clId="{9F696AC1-3591-4A78-8CFC-3B2CB65F546F}" dt="2023-02-01T09:39:52.040" v="4" actId="20577"/>
          <ac:spMkLst>
            <pc:docMk/>
            <pc:sldMk cId="3293759679" sldId="258"/>
            <ac:spMk id="61" creationId="{2A14CCD1-4F1A-5203-E634-5770335D5C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5DB6-D746-B45A-096E-89DE280E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A72A-0A51-DF43-C038-744F2CC6E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4BA9-BF5A-26EB-D425-F1C7AC3C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F26A-28A0-EE38-FD80-A34BDA8E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77FD-4C1D-0F19-07B3-935BCF2D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6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A91-345B-2FF0-408F-2851E8E4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DB0D-F70B-4765-B3F7-383FBC32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7B3A-C8E7-2D46-DE54-05D315F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E9E0-6DA7-BA7F-1793-1AE60A2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EE60-9FA0-3BFD-5A05-639660DF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13FAA-80D8-4CD7-D656-444273A4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0A02-0A6D-1CCE-D020-1DEE8F89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55C2-0A22-EB11-A7A7-5C468309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343-6F57-F30A-C31B-F4C49A9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FD0B-828A-B61C-86DC-EBFDBD88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2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6AB-5F45-5B21-EC5C-A03BBC42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F5F6-A34B-1E03-4544-7C0624F1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465C-529C-91D8-9D05-1CF983C6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21A9-BABA-035F-8A8B-BBEC74B2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19B2-A3E2-50F2-B556-4223C97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7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B1F-26D7-58A7-749D-82CB0A05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1B5-E533-321B-F6EF-54C30736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3DAB-51D5-928E-41EC-19C5DD7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513E-74E5-C748-46B9-F88587F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A555-AC0C-F394-BC73-8B4E76A3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4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CD2-C9CC-097E-7EA2-262995DD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57D4-413D-E09C-CDC8-F052AEE8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F332-D230-6444-953D-54D8E6DF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B4F2-B959-A80A-1954-2478B7CB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5367-B443-1346-7978-DAED9B9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CA4E9-9E4A-EA0C-7EA8-EEF5EBE0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05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26E-380A-494B-BD4A-5D3AAE81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83D3-3627-7F7E-3DAB-6F278E50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A332-062A-780D-DED9-C72FED25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471E-926D-1AF9-77C5-9F91DDA1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95F04-CD86-B77F-A1AE-CFE8ECB9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7DE27-63BB-09F5-7829-C043A93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C8D1-0B9F-75E6-FC71-24D3CA2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FEA3-2435-415B-5FFF-E0DCEA02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0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D3EC-CCA5-035E-ECBD-2004E2AB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7C40-FF95-0301-F3CA-A362DCB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0E47F-42D2-4A09-951A-B0540F9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F00E3-48C3-C7D6-C1FA-E6FC6E5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3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60B2-2DC6-738B-3ED2-74AFDCB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932A-5F5C-66A6-DFDE-63949E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D432-5AF0-A60D-8F76-5F2AC5E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3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C25-48EB-B1C1-2DD2-E91BC0A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2A57-E930-C565-B164-03AB2390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9789-D15D-165A-3C06-102790E6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7284-990A-F264-93FA-C2B25009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07D2-2480-67ED-5FE7-6F325C43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DBF4-FFC7-424B-138B-6F49563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1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D4B6-A758-1A61-61C9-6D7BD1C1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3078-03AD-F7BC-8166-5F3998A35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A433-B13D-A9C1-B2AC-C89C6FF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2C6E-66B2-60D3-8C6B-4385E3F0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7D9E-41A8-292C-F27C-33D40110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2E33-FF33-1F14-99BC-B4261E9A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1EF4A-A8FA-07D4-057A-4ACD39D0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F417-8E79-F558-0F3E-3875BBE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2316-A24C-1493-70CE-F4AD9F9D5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A5D8-D40D-45B7-B482-7FD296FEC384}" type="datetimeFigureOut">
              <a:rPr lang="en-SG" smtClean="0"/>
              <a:t>1/2/2023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7193-40DE-FC22-5CDD-BB72316C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6DE1-D79D-CF4B-DAA6-9FFEAACB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5204-0D51-7A44-A1E5-965411EA83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B35B8-CC81-B283-4B67-4A27BA9DCA7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383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0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140.png"/><Relationship Id="rId19" Type="http://schemas.openxmlformats.org/officeDocument/2006/relationships/image" Target="../media/image18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7645396" y="471410"/>
            <a:ext cx="1670542" cy="29561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2416907" y="484553"/>
            <a:ext cx="4593494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97694" y="484554"/>
            <a:ext cx="1637321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/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/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/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344246" y="1560174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395046" y="3256057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98857-5685-8A19-8ED6-6CA8A30493AA}"/>
              </a:ext>
            </a:extLst>
          </p:cNvPr>
          <p:cNvCxnSpPr>
            <a:cxnSpLocks/>
          </p:cNvCxnSpPr>
          <p:nvPr/>
        </p:nvCxnSpPr>
        <p:spPr>
          <a:xfrm>
            <a:off x="3778738" y="1560174"/>
            <a:ext cx="41226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58B58-160A-7340-69DE-F09130A6F89A}"/>
              </a:ext>
            </a:extLst>
          </p:cNvPr>
          <p:cNvCxnSpPr>
            <a:cxnSpLocks/>
          </p:cNvCxnSpPr>
          <p:nvPr/>
        </p:nvCxnSpPr>
        <p:spPr>
          <a:xfrm flipV="1">
            <a:off x="3778738" y="1705711"/>
            <a:ext cx="4095260" cy="157479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C8FF0-9B34-2EE1-4A16-1A6CA60AB385}"/>
              </a:ext>
            </a:extLst>
          </p:cNvPr>
          <p:cNvCxnSpPr>
            <a:cxnSpLocks/>
          </p:cNvCxnSpPr>
          <p:nvPr/>
        </p:nvCxnSpPr>
        <p:spPr>
          <a:xfrm flipV="1">
            <a:off x="4814277" y="1836615"/>
            <a:ext cx="3087077" cy="2540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/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2618154" y="883137"/>
            <a:ext cx="1412632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4132386" y="4058138"/>
            <a:ext cx="1479060" cy="188155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277446" y="436995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7813427" y="292443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2656252" y="39276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4198452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4546605" y="928081"/>
            <a:ext cx="233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 propagation formula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/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/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F47DF4C-6A63-6B9B-F533-E2CF61A29250}"/>
              </a:ext>
            </a:extLst>
          </p:cNvPr>
          <p:cNvSpPr txBox="1"/>
          <p:nvPr/>
        </p:nvSpPr>
        <p:spPr>
          <a:xfrm>
            <a:off x="2551006" y="5293360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5858145" y="472830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6064403" y="342959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34065"/>
            <a:ext cx="2525003" cy="1174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58144"/>
            <a:ext cx="1687348" cy="4489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 l="-769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6189701" y="157173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FCCDB9-216D-FC05-52DC-DE9D22A28B36}"/>
              </a:ext>
            </a:extLst>
          </p:cNvPr>
          <p:cNvSpPr txBox="1"/>
          <p:nvPr/>
        </p:nvSpPr>
        <p:spPr>
          <a:xfrm>
            <a:off x="1598688" y="5281065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10330594" y="472829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10536852" y="3429591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7A0F06-3F89-46BA-B666-83A063818AD6}"/>
              </a:ext>
            </a:extLst>
          </p:cNvPr>
          <p:cNvSpPr/>
          <p:nvPr/>
        </p:nvSpPr>
        <p:spPr>
          <a:xfrm>
            <a:off x="5892800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91458"/>
            <a:ext cx="2230769" cy="60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30546"/>
            <a:ext cx="1411246" cy="4765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4469ED-7DEF-0368-D6BC-23004F03B8AA}"/>
              </a:ext>
            </a:extLst>
          </p:cNvPr>
          <p:cNvSpPr txBox="1"/>
          <p:nvPr/>
        </p:nvSpPr>
        <p:spPr>
          <a:xfrm>
            <a:off x="6094047" y="5595762"/>
            <a:ext cx="166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Hidden Layer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29AE47-205D-B321-BC1D-08F6ACB3EE5E}"/>
              </a:ext>
            </a:extLst>
          </p:cNvPr>
          <p:cNvSpPr/>
          <p:nvPr/>
        </p:nvSpPr>
        <p:spPr>
          <a:xfrm>
            <a:off x="8237911" y="2516554"/>
            <a:ext cx="1479060" cy="342313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42FECC-6268-9E65-C94A-86904206B82E}"/>
              </a:ext>
            </a:extLst>
          </p:cNvPr>
          <p:cNvSpPr txBox="1"/>
          <p:nvPr/>
        </p:nvSpPr>
        <p:spPr>
          <a:xfrm>
            <a:off x="8303977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Bias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/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/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FEF2C01-FE6B-3C18-15D9-36C34E03413F}"/>
              </a:ext>
            </a:extLst>
          </p:cNvPr>
          <p:cNvSpPr txBox="1"/>
          <p:nvPr/>
        </p:nvSpPr>
        <p:spPr>
          <a:xfrm rot="5400000">
            <a:off x="8590620" y="3805123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B6E938A-C914-A43B-1B50-6E49FAB81851}"/>
              </a:ext>
            </a:extLst>
          </p:cNvPr>
          <p:cNvSpPr/>
          <p:nvPr/>
        </p:nvSpPr>
        <p:spPr>
          <a:xfrm>
            <a:off x="6078803" y="724344"/>
            <a:ext cx="2061554" cy="349347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300DA6-6753-C686-CFB9-62B796FE1224}"/>
              </a:ext>
            </a:extLst>
          </p:cNvPr>
          <p:cNvSpPr txBox="1"/>
          <p:nvPr/>
        </p:nvSpPr>
        <p:spPr>
          <a:xfrm>
            <a:off x="6359059" y="3773130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Weights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/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/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3576E3ED-EE61-48B8-4338-EA1CF7FF46BC}"/>
              </a:ext>
            </a:extLst>
          </p:cNvPr>
          <p:cNvSpPr txBox="1"/>
          <p:nvPr/>
        </p:nvSpPr>
        <p:spPr>
          <a:xfrm rot="5400000">
            <a:off x="6157288" y="193254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/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blipFill>
                <a:blip r:embed="rId13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27B3854-E52E-5D19-F11F-4B406A06CC20}"/>
              </a:ext>
            </a:extLst>
          </p:cNvPr>
          <p:cNvSpPr txBox="1"/>
          <p:nvPr/>
        </p:nvSpPr>
        <p:spPr>
          <a:xfrm rot="5400000">
            <a:off x="7115301" y="1936315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5389B2-A09C-F42D-0798-FA5A6D735934}"/>
              </a:ext>
            </a:extLst>
          </p:cNvPr>
          <p:cNvSpPr txBox="1"/>
          <p:nvPr/>
        </p:nvSpPr>
        <p:spPr>
          <a:xfrm>
            <a:off x="6996403" y="1094976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7AD118-EF98-C41C-275A-85C671D23BD9}"/>
              </a:ext>
            </a:extLst>
          </p:cNvPr>
          <p:cNvSpPr txBox="1"/>
          <p:nvPr/>
        </p:nvSpPr>
        <p:spPr>
          <a:xfrm>
            <a:off x="6996403" y="2794224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/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/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737A3A0-1429-E18F-B5D8-D8C168CA2B8F}"/>
              </a:ext>
            </a:extLst>
          </p:cNvPr>
          <p:cNvSpPr txBox="1"/>
          <p:nvPr/>
        </p:nvSpPr>
        <p:spPr>
          <a:xfrm>
            <a:off x="79737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9A394A-FDD9-7187-94F5-1C8CD230BE3D}"/>
              </a:ext>
            </a:extLst>
          </p:cNvPr>
          <p:cNvCxnSpPr>
            <a:cxnSpLocks/>
          </p:cNvCxnSpPr>
          <p:nvPr/>
        </p:nvCxnSpPr>
        <p:spPr>
          <a:xfrm flipV="1">
            <a:off x="8185485" y="1697544"/>
            <a:ext cx="2419992" cy="1539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0EB94D-CEEA-F10D-7DC4-2CA7222B7EC9}"/>
              </a:ext>
            </a:extLst>
          </p:cNvPr>
          <p:cNvCxnSpPr>
            <a:cxnSpLocks/>
          </p:cNvCxnSpPr>
          <p:nvPr/>
        </p:nvCxnSpPr>
        <p:spPr>
          <a:xfrm flipV="1">
            <a:off x="9005008" y="1891024"/>
            <a:ext cx="1616100" cy="5161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10662150" y="157173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12E77446-68B6-34F3-C736-28FC5284F956}"/>
              </a:ext>
            </a:extLst>
          </p:cNvPr>
          <p:cNvSpPr txBox="1"/>
          <p:nvPr/>
        </p:nvSpPr>
        <p:spPr>
          <a:xfrm>
            <a:off x="1541124" y="5383364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1</cp:revision>
  <dcterms:created xsi:type="dcterms:W3CDTF">2022-12-13T12:25:06Z</dcterms:created>
  <dcterms:modified xsi:type="dcterms:W3CDTF">2023-02-01T09:40:01Z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2022-12-13T12:25:16Z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aab869e2-28f5-4312-9696-ddd37d980c54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