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77" r:id="rId2"/>
    <p:sldId id="760" r:id="rId3"/>
    <p:sldId id="783" r:id="rId4"/>
    <p:sldId id="784" r:id="rId5"/>
    <p:sldId id="405" r:id="rId6"/>
    <p:sldId id="378" r:id="rId7"/>
    <p:sldId id="785" r:id="rId8"/>
    <p:sldId id="406" r:id="rId9"/>
    <p:sldId id="379" r:id="rId10"/>
    <p:sldId id="407" r:id="rId11"/>
    <p:sldId id="408" r:id="rId12"/>
    <p:sldId id="409" r:id="rId13"/>
    <p:sldId id="410" r:id="rId14"/>
    <p:sldId id="411" r:id="rId15"/>
    <p:sldId id="413" r:id="rId16"/>
    <p:sldId id="412" r:id="rId17"/>
    <p:sldId id="414" r:id="rId18"/>
    <p:sldId id="415" r:id="rId19"/>
    <p:sldId id="416" r:id="rId20"/>
    <p:sldId id="417" r:id="rId21"/>
    <p:sldId id="380" r:id="rId22"/>
    <p:sldId id="418" r:id="rId23"/>
    <p:sldId id="419" r:id="rId24"/>
    <p:sldId id="420" r:id="rId25"/>
    <p:sldId id="381" r:id="rId26"/>
    <p:sldId id="421" r:id="rId27"/>
    <p:sldId id="422" r:id="rId28"/>
    <p:sldId id="382" r:id="rId29"/>
    <p:sldId id="423" r:id="rId30"/>
    <p:sldId id="425" r:id="rId31"/>
    <p:sldId id="424" r:id="rId32"/>
    <p:sldId id="426" r:id="rId33"/>
    <p:sldId id="646" r:id="rId34"/>
    <p:sldId id="383" r:id="rId35"/>
    <p:sldId id="647" r:id="rId36"/>
    <p:sldId id="648" r:id="rId37"/>
    <p:sldId id="649" r:id="rId38"/>
    <p:sldId id="384" r:id="rId39"/>
    <p:sldId id="385" r:id="rId40"/>
    <p:sldId id="650" r:id="rId41"/>
    <p:sldId id="651" r:id="rId42"/>
    <p:sldId id="386" r:id="rId43"/>
    <p:sldId id="652" r:id="rId44"/>
    <p:sldId id="404" r:id="rId45"/>
    <p:sldId id="78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760"/>
            <p14:sldId id="783"/>
            <p14:sldId id="784"/>
          </p14:sldIdLst>
        </p14:section>
        <p14:section name="I.1. The PyTorch framework and its benefits" id="{3DB4E890-7E90-4FB2-B232-A4CA3E58405F}">
          <p14:sldIdLst>
            <p14:sldId id="405"/>
            <p14:sldId id="378"/>
            <p14:sldId id="785"/>
            <p14:sldId id="406"/>
          </p14:sldIdLst>
        </p14:section>
        <p14:section name="I.2. The PyTorch Tensor object" id="{1768638D-70DA-424F-8896-144E38C20B7E}">
          <p14:sldIdLst>
            <p14:sldId id="379"/>
            <p14:sldId id="407"/>
            <p14:sldId id="408"/>
            <p14:sldId id="409"/>
            <p14:sldId id="410"/>
            <p14:sldId id="411"/>
            <p14:sldId id="413"/>
            <p14:sldId id="412"/>
          </p14:sldIdLst>
        </p14:section>
        <p14:section name="I.3. Basic operations on Tensors" id="{D24780B9-223D-471E-BEA1-2E21C247BAE1}">
          <p14:sldIdLst>
            <p14:sldId id="414"/>
            <p14:sldId id="415"/>
            <p14:sldId id="416"/>
            <p14:sldId id="417"/>
            <p14:sldId id="380"/>
            <p14:sldId id="418"/>
            <p14:sldId id="419"/>
            <p14:sldId id="420"/>
          </p14:sldIdLst>
        </p14:section>
        <p14:section name="I.4. A quick note on broadcasting" id="{3C6B118A-E43B-4020-95D5-D22B27E8CE6F}">
          <p14:sldIdLst>
            <p14:sldId id="381"/>
            <p14:sldId id="421"/>
            <p14:sldId id="422"/>
          </p14:sldIdLst>
        </p14:section>
        <p14:section name="I.5. Tensor locations" id="{771AE218-AC06-4FBC-B137-8E732849AA6C}">
          <p14:sldIdLst>
            <p14:sldId id="382"/>
            <p14:sldId id="423"/>
            <p14:sldId id="425"/>
            <p14:sldId id="424"/>
            <p14:sldId id="426"/>
          </p14:sldIdLst>
        </p14:section>
        <p14:section name="II.1. Converting our model into PyTorch" id="{A7F7FB4A-93A3-4669-8DFC-6DF59244797C}">
          <p14:sldIdLst>
            <p14:sldId id="646"/>
            <p14:sldId id="383"/>
            <p14:sldId id="647"/>
            <p14:sldId id="648"/>
            <p14:sldId id="649"/>
          </p14:sldIdLst>
        </p14:section>
        <p14:section name="II.2. Writing a forward method" id="{EE78A32E-26E9-4654-8BBF-1E279E6C714E}">
          <p14:sldIdLst>
            <p14:sldId id="384"/>
          </p14:sldIdLst>
        </p14:section>
        <p14:section name="II.3. Implementing a loss and accuracy" id="{D114062D-C6B3-459C-BCC8-5DE3703BF52F}">
          <p14:sldIdLst>
            <p14:sldId id="385"/>
            <p14:sldId id="650"/>
            <p14:sldId id="651"/>
          </p14:sldIdLst>
        </p14:section>
        <p14:section name="II.4. Computation times: GPU vs. CPU" id="{66311FC7-18C1-4097-8DBA-A5161CD65364}">
          <p14:sldIdLst>
            <p14:sldId id="386"/>
            <p14:sldId id="652"/>
          </p14:sldIdLst>
        </p14:section>
        <p14:section name="II.5. A bit of practice" id="{7E6DFD35-08C1-4CD1-A069-3CEB97555F1B}">
          <p14:sldIdLst>
            <p14:sldId id="404"/>
            <p14:sldId id="7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2FDBEB2-E663-41FC-8A3C-AC79657DF6AB}"/>
    <pc:docChg chg="undo custSel addSld delSld modSld sldOrd addSection delSection modSection">
      <pc:chgData name="Matthieu De Mari" userId="dfb708c9-d8dc-439f-9a3b-c772bf4a311c" providerId="ADAL" clId="{D2FDBEB2-E663-41FC-8A3C-AC79657DF6AB}" dt="2023-02-03T09:13:37.539" v="8349" actId="22"/>
      <pc:docMkLst>
        <pc:docMk/>
      </pc:docMkLst>
      <pc:sldChg chg="modSp mod">
        <pc:chgData name="Matthieu De Mari" userId="dfb708c9-d8dc-439f-9a3b-c772bf4a311c" providerId="ADAL" clId="{D2FDBEB2-E663-41FC-8A3C-AC79657DF6AB}" dt="2023-01-31T09:38:27.909" v="1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modSp mod">
        <pc:chgData name="Matthieu De Mari" userId="dfb708c9-d8dc-439f-9a3b-c772bf4a311c" providerId="ADAL" clId="{D2FDBEB2-E663-41FC-8A3C-AC79657DF6AB}" dt="2023-01-31T09:38:33.645" v="7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</pc:sldChg>
      <pc:sldChg chg="modSp mod">
        <pc:chgData name="Matthieu De Mari" userId="dfb708c9-d8dc-439f-9a3b-c772bf4a311c" providerId="ADAL" clId="{D2FDBEB2-E663-41FC-8A3C-AC79657DF6AB}" dt="2023-01-31T09:39:03.009" v="7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1-31T09:39:03.009" v="7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08:42.324" v="707" actId="20577"/>
        <pc:sldMkLst>
          <pc:docMk/>
          <pc:sldMk cId="380766058" sldId="378"/>
        </pc:sldMkLst>
        <pc:spChg chg="del mod ord">
          <ac:chgData name="Matthieu De Mari" userId="dfb708c9-d8dc-439f-9a3b-c772bf4a311c" providerId="ADAL" clId="{D2FDBEB2-E663-41FC-8A3C-AC79657DF6AB}" dt="2023-02-03T06:04:00.097" v="327" actId="700"/>
          <ac:spMkLst>
            <pc:docMk/>
            <pc:sldMk cId="380766058" sldId="378"/>
            <ac:spMk id="2" creationId="{994AE3DB-EF76-E311-EBF2-7EA1ECA377EA}"/>
          </ac:spMkLst>
        </pc:spChg>
        <pc:spChg chg="mod ord">
          <ac:chgData name="Matthieu De Mari" userId="dfb708c9-d8dc-439f-9a3b-c772bf4a311c" providerId="ADAL" clId="{D2FDBEB2-E663-41FC-8A3C-AC79657DF6AB}" dt="2023-02-03T06:08:30.465" v="663" actId="20577"/>
          <ac:spMkLst>
            <pc:docMk/>
            <pc:sldMk cId="380766058" sldId="378"/>
            <ac:spMk id="3" creationId="{65399E50-9E84-8D67-B55F-073C06C3D10E}"/>
          </ac:spMkLst>
        </pc:spChg>
        <pc:spChg chg="add mod ord">
          <ac:chgData name="Matthieu De Mari" userId="dfb708c9-d8dc-439f-9a3b-c772bf4a311c" providerId="ADAL" clId="{D2FDBEB2-E663-41FC-8A3C-AC79657DF6AB}" dt="2023-02-03T06:08:42.324" v="707" actId="20577"/>
          <ac:spMkLst>
            <pc:docMk/>
            <pc:sldMk cId="380766058" sldId="378"/>
            <ac:spMk id="4" creationId="{0DC6A3F0-334F-9B7D-CECA-321756F77DD7}"/>
          </ac:spMkLst>
        </pc:spChg>
        <pc:spChg chg="add mod ord">
          <ac:chgData name="Matthieu De Mari" userId="dfb708c9-d8dc-439f-9a3b-c772bf4a311c" providerId="ADAL" clId="{D2FDBEB2-E663-41FC-8A3C-AC79657DF6AB}" dt="2023-02-03T06:07:40.631" v="545" actId="27636"/>
          <ac:spMkLst>
            <pc:docMk/>
            <pc:sldMk cId="380766058" sldId="378"/>
            <ac:spMk id="5" creationId="{E85979EA-F014-A9DE-13D1-EA9A2099FCA3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12:18.186" v="801" actId="1076"/>
        <pc:sldMkLst>
          <pc:docMk/>
          <pc:sldMk cId="1970187575" sldId="379"/>
        </pc:sldMkLst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2" creationId="{8E8C2158-1B5F-49B1-EFBA-C654B2C7E327}"/>
          </ac:spMkLst>
        </pc:spChg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3" creationId="{350410A3-AA46-4D57-BBE4-7C2245269B80}"/>
          </ac:spMkLst>
        </pc:spChg>
        <pc:spChg chg="add mod ord">
          <ac:chgData name="Matthieu De Mari" userId="dfb708c9-d8dc-439f-9a3b-c772bf4a311c" providerId="ADAL" clId="{D2FDBEB2-E663-41FC-8A3C-AC79657DF6AB}" dt="2023-02-03T06:09:56.595" v="738" actId="20577"/>
          <ac:spMkLst>
            <pc:docMk/>
            <pc:sldMk cId="1970187575" sldId="379"/>
            <ac:spMk id="4" creationId="{35AF26F8-A3EF-1DA4-0F08-821904720C49}"/>
          </ac:spMkLst>
        </pc:spChg>
        <pc:spChg chg="add mod ord">
          <ac:chgData name="Matthieu De Mari" userId="dfb708c9-d8dc-439f-9a3b-c772bf4a311c" providerId="ADAL" clId="{D2FDBEB2-E663-41FC-8A3C-AC79657DF6AB}" dt="2023-02-03T06:11:03.285" v="798" actId="20577"/>
          <ac:spMkLst>
            <pc:docMk/>
            <pc:sldMk cId="1970187575" sldId="379"/>
            <ac:spMk id="5" creationId="{DF664FFA-9452-2803-1619-F2562904679D}"/>
          </ac:spMkLst>
        </pc:spChg>
        <pc:spChg chg="add del mod ord">
          <ac:chgData name="Matthieu De Mari" userId="dfb708c9-d8dc-439f-9a3b-c772bf4a311c" providerId="ADAL" clId="{D2FDBEB2-E663-41FC-8A3C-AC79657DF6AB}" dt="2023-02-03T06:11:06.947" v="799" actId="478"/>
          <ac:spMkLst>
            <pc:docMk/>
            <pc:sldMk cId="1970187575" sldId="379"/>
            <ac:spMk id="6" creationId="{54FAFB93-0158-7B14-C177-779BCF8BEC15}"/>
          </ac:spMkLst>
        </pc:spChg>
        <pc:picChg chg="add mod">
          <ac:chgData name="Matthieu De Mari" userId="dfb708c9-d8dc-439f-9a3b-c772bf4a311c" providerId="ADAL" clId="{D2FDBEB2-E663-41FC-8A3C-AC79657DF6AB}" dt="2023-02-03T06:12:18.186" v="801" actId="1076"/>
          <ac:picMkLst>
            <pc:docMk/>
            <pc:sldMk cId="1970187575" sldId="379"/>
            <ac:picMk id="8" creationId="{38396DA0-ACDE-2CF1-5318-A812A302B91F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9:40.751" v="2139" actId="207"/>
        <pc:sldMkLst>
          <pc:docMk/>
          <pc:sldMk cId="2100436947" sldId="380"/>
        </pc:sldMkLst>
        <pc:spChg chg="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2" creationId="{77126354-C35C-9E58-34D0-5861FBC9E6D5}"/>
          </ac:spMkLst>
        </pc:spChg>
        <pc:spChg chg="del 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3" creationId="{AE633EF7-FE8D-5712-4111-81D6DAA3DCD5}"/>
          </ac:spMkLst>
        </pc:spChg>
        <pc:spChg chg="add mod ord">
          <ac:chgData name="Matthieu De Mari" userId="dfb708c9-d8dc-439f-9a3b-c772bf4a311c" providerId="ADAL" clId="{D2FDBEB2-E663-41FC-8A3C-AC79657DF6AB}" dt="2023-02-03T06:39:40.751" v="2139" actId="207"/>
          <ac:spMkLst>
            <pc:docMk/>
            <pc:sldMk cId="2100436947" sldId="380"/>
            <ac:spMk id="4" creationId="{11F8287B-68F9-6307-9899-F1C2672A4FC6}"/>
          </ac:spMkLst>
        </pc:spChg>
        <pc:spChg chg="add del mod ord">
          <ac:chgData name="Matthieu De Mari" userId="dfb708c9-d8dc-439f-9a3b-c772bf4a311c" providerId="ADAL" clId="{D2FDBEB2-E663-41FC-8A3C-AC79657DF6AB}" dt="2023-02-03T06:37:09.502" v="1971" actId="478"/>
          <ac:spMkLst>
            <pc:docMk/>
            <pc:sldMk cId="2100436947" sldId="380"/>
            <ac:spMk id="5" creationId="{446D88DD-65EC-951A-F5A9-40ABB1237F28}"/>
          </ac:spMkLst>
        </pc:spChg>
        <pc:picChg chg="add del mod">
          <ac:chgData name="Matthieu De Mari" userId="dfb708c9-d8dc-439f-9a3b-c772bf4a311c" providerId="ADAL" clId="{D2FDBEB2-E663-41FC-8A3C-AC79657DF6AB}" dt="2023-02-03T06:38:23.552" v="2051" actId="478"/>
          <ac:picMkLst>
            <pc:docMk/>
            <pc:sldMk cId="2100436947" sldId="380"/>
            <ac:picMk id="7" creationId="{93AE3261-9FCE-E201-2461-9CBC53BDD1C6}"/>
          </ac:picMkLst>
        </pc:picChg>
        <pc:picChg chg="add mod modCrop">
          <ac:chgData name="Matthieu De Mari" userId="dfb708c9-d8dc-439f-9a3b-c772bf4a311c" providerId="ADAL" clId="{D2FDBEB2-E663-41FC-8A3C-AC79657DF6AB}" dt="2023-02-03T06:38:45.501" v="2060" actId="1076"/>
          <ac:picMkLst>
            <pc:docMk/>
            <pc:sldMk cId="2100436947" sldId="380"/>
            <ac:picMk id="9" creationId="{56F683A9-058D-AF33-0AA8-27120C94D3E3}"/>
          </ac:picMkLst>
        </pc:picChg>
        <pc:picChg chg="add mod">
          <ac:chgData name="Matthieu De Mari" userId="dfb708c9-d8dc-439f-9a3b-c772bf4a311c" providerId="ADAL" clId="{D2FDBEB2-E663-41FC-8A3C-AC79657DF6AB}" dt="2023-02-03T06:38:40.424" v="2056" actId="1076"/>
          <ac:picMkLst>
            <pc:docMk/>
            <pc:sldMk cId="2100436947" sldId="380"/>
            <ac:picMk id="11" creationId="{546EFE0C-C1D6-FB5D-CFDC-E9D49F2BEFDE}"/>
          </ac:picMkLst>
        </pc:picChg>
      </pc:sldChg>
      <pc:sldChg chg="addSp modSp new mod modClrScheme chgLayout">
        <pc:chgData name="Matthieu De Mari" userId="dfb708c9-d8dc-439f-9a3b-c772bf4a311c" providerId="ADAL" clId="{D2FDBEB2-E663-41FC-8A3C-AC79657DF6AB}" dt="2023-02-03T06:43:16.501" v="2260" actId="20577"/>
        <pc:sldMkLst>
          <pc:docMk/>
          <pc:sldMk cId="3251402422" sldId="381"/>
        </pc:sldMkLst>
        <pc:spChg chg="mod ord">
          <ac:chgData name="Matthieu De Mari" userId="dfb708c9-d8dc-439f-9a3b-c772bf4a311c" providerId="ADAL" clId="{D2FDBEB2-E663-41FC-8A3C-AC79657DF6AB}" dt="2023-02-03T06:42:51.710" v="2241" actId="700"/>
          <ac:spMkLst>
            <pc:docMk/>
            <pc:sldMk cId="3251402422" sldId="381"/>
            <ac:spMk id="2" creationId="{D5C2C212-E261-A521-5A07-4F79BEE7D615}"/>
          </ac:spMkLst>
        </pc:spChg>
        <pc:spChg chg="mod ord">
          <ac:chgData name="Matthieu De Mari" userId="dfb708c9-d8dc-439f-9a3b-c772bf4a311c" providerId="ADAL" clId="{D2FDBEB2-E663-41FC-8A3C-AC79657DF6AB}" dt="2023-02-03T06:43:16.501" v="2260" actId="20577"/>
          <ac:spMkLst>
            <pc:docMk/>
            <pc:sldMk cId="3251402422" sldId="381"/>
            <ac:spMk id="3" creationId="{EB875A09-F649-0453-782D-77AD08503234}"/>
          </ac:spMkLst>
        </pc:spChg>
        <pc:spChg chg="add mod ord">
          <ac:chgData name="Matthieu De Mari" userId="dfb708c9-d8dc-439f-9a3b-c772bf4a311c" providerId="ADAL" clId="{D2FDBEB2-E663-41FC-8A3C-AC79657DF6AB}" dt="2023-02-03T06:43:05.116" v="2258" actId="20577"/>
          <ac:spMkLst>
            <pc:docMk/>
            <pc:sldMk cId="3251402422" sldId="381"/>
            <ac:spMk id="4" creationId="{953DB814-D545-5828-A2A0-FEEF73BDC2D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48:14.770" v="2345" actId="14100"/>
        <pc:sldMkLst>
          <pc:docMk/>
          <pc:sldMk cId="1017635827" sldId="382"/>
        </pc:sldMkLst>
        <pc:spChg chg="mod ord">
          <ac:chgData name="Matthieu De Mari" userId="dfb708c9-d8dc-439f-9a3b-c772bf4a311c" providerId="ADAL" clId="{D2FDBEB2-E663-41FC-8A3C-AC79657DF6AB}" dt="2023-02-03T06:45:47.810" v="2310" actId="700"/>
          <ac:spMkLst>
            <pc:docMk/>
            <pc:sldMk cId="1017635827" sldId="382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7:20.609" v="2338"/>
          <ac:spMkLst>
            <pc:docMk/>
            <pc:sldMk cId="1017635827" sldId="382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5:33.252" v="2308" actId="478"/>
          <ac:spMkLst>
            <pc:docMk/>
            <pc:sldMk cId="1017635827" sldId="382"/>
            <ac:spMk id="4" creationId="{5843D25B-9D04-4D41-556D-2F94CE141136}"/>
          </ac:spMkLst>
        </pc:spChg>
        <pc:spChg chg="add del mod ord">
          <ac:chgData name="Matthieu De Mari" userId="dfb708c9-d8dc-439f-9a3b-c772bf4a311c" providerId="ADAL" clId="{D2FDBEB2-E663-41FC-8A3C-AC79657DF6AB}" dt="2023-02-03T06:47:23.986" v="2339" actId="478"/>
          <ac:spMkLst>
            <pc:docMk/>
            <pc:sldMk cId="1017635827" sldId="382"/>
            <ac:spMk id="5" creationId="{9CC08854-D3E9-2AA4-3B21-DA2728469A18}"/>
          </ac:spMkLst>
        </pc:spChg>
        <pc:picChg chg="add mod">
          <ac:chgData name="Matthieu De Mari" userId="dfb708c9-d8dc-439f-9a3b-c772bf4a311c" providerId="ADAL" clId="{D2FDBEB2-E663-41FC-8A3C-AC79657DF6AB}" dt="2023-02-03T06:48:14.770" v="2345" actId="14100"/>
          <ac:picMkLst>
            <pc:docMk/>
            <pc:sldMk cId="1017635827" sldId="382"/>
            <ac:picMk id="7" creationId="{6AF5739C-A62C-69DB-A2FB-542D29AC8C09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03:32.616" v="2650" actId="20577"/>
        <pc:sldMkLst>
          <pc:docMk/>
          <pc:sldMk cId="1921397945" sldId="383"/>
        </pc:sldMkLst>
        <pc:spChg chg="mod">
          <ac:chgData name="Matthieu De Mari" userId="dfb708c9-d8dc-439f-9a3b-c772bf4a311c" providerId="ADAL" clId="{D2FDBEB2-E663-41FC-8A3C-AC79657DF6AB}" dt="2023-02-03T07:03:08.764" v="2609" actId="20577"/>
          <ac:spMkLst>
            <pc:docMk/>
            <pc:sldMk cId="1921397945" sldId="383"/>
            <ac:spMk id="2" creationId="{FBC36228-8F7A-1389-12CE-514215337F1A}"/>
          </ac:spMkLst>
        </pc:spChg>
        <pc:spChg chg="mod">
          <ac:chgData name="Matthieu De Mari" userId="dfb708c9-d8dc-439f-9a3b-c772bf4a311c" providerId="ADAL" clId="{D2FDBEB2-E663-41FC-8A3C-AC79657DF6AB}" dt="2023-02-03T07:03:32.616" v="2650" actId="20577"/>
          <ac:spMkLst>
            <pc:docMk/>
            <pc:sldMk cId="1921397945" sldId="383"/>
            <ac:spMk id="3" creationId="{4E3EB5A2-1EBE-6555-85E5-4CA6DEF3845D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8:27:26.197" v="6114" actId="20577"/>
        <pc:sldMkLst>
          <pc:docMk/>
          <pc:sldMk cId="1420298135" sldId="384"/>
        </pc:sldMkLst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2" creationId="{857AA423-E77E-C7F5-72AD-FB7701923EB9}"/>
          </ac:spMkLst>
        </pc:spChg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3" creationId="{E9F46571-05A8-834D-E8F0-712DFB2A1C4F}"/>
          </ac:spMkLst>
        </pc:spChg>
        <pc:spChg chg="add mod ord">
          <ac:chgData name="Matthieu De Mari" userId="dfb708c9-d8dc-439f-9a3b-c772bf4a311c" providerId="ADAL" clId="{D2FDBEB2-E663-41FC-8A3C-AC79657DF6AB}" dt="2023-02-03T07:13:50.287" v="3286" actId="700"/>
          <ac:spMkLst>
            <pc:docMk/>
            <pc:sldMk cId="1420298135" sldId="384"/>
            <ac:spMk id="4" creationId="{42595458-81E2-940F-A3E9-22F09182BCC3}"/>
          </ac:spMkLst>
        </pc:spChg>
        <pc:spChg chg="add mod ord">
          <ac:chgData name="Matthieu De Mari" userId="dfb708c9-d8dc-439f-9a3b-c772bf4a311c" providerId="ADAL" clId="{D2FDBEB2-E663-41FC-8A3C-AC79657DF6AB}" dt="2023-02-03T08:27:26.197" v="6114" actId="20577"/>
          <ac:spMkLst>
            <pc:docMk/>
            <pc:sldMk cId="1420298135" sldId="384"/>
            <ac:spMk id="5" creationId="{CBDF5152-8165-F342-BDF9-7CF1D911D8E8}"/>
          </ac:spMkLst>
        </pc:spChg>
        <pc:spChg chg="add del mod ord">
          <ac:chgData name="Matthieu De Mari" userId="dfb708c9-d8dc-439f-9a3b-c772bf4a311c" providerId="ADAL" clId="{D2FDBEB2-E663-41FC-8A3C-AC79657DF6AB}" dt="2023-02-03T07:12:55.925" v="3280" actId="478"/>
          <ac:spMkLst>
            <pc:docMk/>
            <pc:sldMk cId="1420298135" sldId="384"/>
            <ac:spMk id="6" creationId="{48565126-CF1C-6D7E-4E25-0531902FF4E8}"/>
          </ac:spMkLst>
        </pc:spChg>
        <pc:picChg chg="add mod">
          <ac:chgData name="Matthieu De Mari" userId="dfb708c9-d8dc-439f-9a3b-c772bf4a311c" providerId="ADAL" clId="{D2FDBEB2-E663-41FC-8A3C-AC79657DF6AB}" dt="2023-02-03T07:14:26.983" v="3289" actId="1076"/>
          <ac:picMkLst>
            <pc:docMk/>
            <pc:sldMk cId="1420298135" sldId="384"/>
            <ac:picMk id="8" creationId="{0A7C372F-E912-DE4A-4DF1-EE8281CE0024}"/>
          </ac:picMkLst>
        </pc:picChg>
      </pc:sldChg>
      <pc:sldChg chg="addSp modSp new mod">
        <pc:chgData name="Matthieu De Mari" userId="dfb708c9-d8dc-439f-9a3b-c772bf4a311c" providerId="ADAL" clId="{D2FDBEB2-E663-41FC-8A3C-AC79657DF6AB}" dt="2023-02-03T08:27:48.202" v="6121" actId="20577"/>
        <pc:sldMkLst>
          <pc:docMk/>
          <pc:sldMk cId="2560511070" sldId="385"/>
        </pc:sldMkLst>
        <pc:spChg chg="mod">
          <ac:chgData name="Matthieu De Mari" userId="dfb708c9-d8dc-439f-9a3b-c772bf4a311c" providerId="ADAL" clId="{D2FDBEB2-E663-41FC-8A3C-AC79657DF6AB}" dt="2023-02-03T07:15:26.249" v="3350" actId="20577"/>
          <ac:spMkLst>
            <pc:docMk/>
            <pc:sldMk cId="2560511070" sldId="385"/>
            <ac:spMk id="2" creationId="{D7697535-1088-B797-5883-502EDFA1C675}"/>
          </ac:spMkLst>
        </pc:spChg>
        <pc:spChg chg="mod">
          <ac:chgData name="Matthieu De Mari" userId="dfb708c9-d8dc-439f-9a3b-c772bf4a311c" providerId="ADAL" clId="{D2FDBEB2-E663-41FC-8A3C-AC79657DF6AB}" dt="2023-02-03T08:27:48.202" v="6121" actId="20577"/>
          <ac:spMkLst>
            <pc:docMk/>
            <pc:sldMk cId="2560511070" sldId="385"/>
            <ac:spMk id="3" creationId="{BA745D00-1AA4-E710-F652-A7E165C17CC6}"/>
          </ac:spMkLst>
        </pc:spChg>
        <pc:picChg chg="add mod">
          <ac:chgData name="Matthieu De Mari" userId="dfb708c9-d8dc-439f-9a3b-c772bf4a311c" providerId="ADAL" clId="{D2FDBEB2-E663-41FC-8A3C-AC79657DF6AB}" dt="2023-02-03T07:17:11.091" v="3566" actId="14100"/>
          <ac:picMkLst>
            <pc:docMk/>
            <pc:sldMk cId="2560511070" sldId="385"/>
            <ac:picMk id="5" creationId="{D46F7538-0929-9C7F-4437-2EFA2BF34CB6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24:21.886" v="3777" actId="20577"/>
        <pc:sldMkLst>
          <pc:docMk/>
          <pc:sldMk cId="1116470923" sldId="386"/>
        </pc:sldMkLst>
        <pc:spChg chg="mod ord">
          <ac:chgData name="Matthieu De Mari" userId="dfb708c9-d8dc-439f-9a3b-c772bf4a311c" providerId="ADAL" clId="{D2FDBEB2-E663-41FC-8A3C-AC79657DF6AB}" dt="2023-02-03T07:22:34.358" v="3703" actId="700"/>
          <ac:spMkLst>
            <pc:docMk/>
            <pc:sldMk cId="1116470923" sldId="386"/>
            <ac:spMk id="2" creationId="{FBBD2A6B-552C-9A92-9B5D-5DB897023119}"/>
          </ac:spMkLst>
        </pc:spChg>
        <pc:spChg chg="mod ord">
          <ac:chgData name="Matthieu De Mari" userId="dfb708c9-d8dc-439f-9a3b-c772bf4a311c" providerId="ADAL" clId="{D2FDBEB2-E663-41FC-8A3C-AC79657DF6AB}" dt="2023-02-03T07:24:21.886" v="3777" actId="20577"/>
          <ac:spMkLst>
            <pc:docMk/>
            <pc:sldMk cId="1116470923" sldId="386"/>
            <ac:spMk id="3" creationId="{44608F03-1D5E-5E62-5A70-1B8EB17DF397}"/>
          </ac:spMkLst>
        </pc:spChg>
        <pc:spChg chg="add del mod ord">
          <ac:chgData name="Matthieu De Mari" userId="dfb708c9-d8dc-439f-9a3b-c772bf4a311c" providerId="ADAL" clId="{D2FDBEB2-E663-41FC-8A3C-AC79657DF6AB}" dt="2023-02-03T07:21:20.198" v="3685" actId="478"/>
          <ac:spMkLst>
            <pc:docMk/>
            <pc:sldMk cId="1116470923" sldId="386"/>
            <ac:spMk id="4" creationId="{34F51327-852F-2DAF-82BD-5E83C4E5CD85}"/>
          </ac:spMkLst>
        </pc:spChg>
        <pc:picChg chg="add del mod">
          <ac:chgData name="Matthieu De Mari" userId="dfb708c9-d8dc-439f-9a3b-c772bf4a311c" providerId="ADAL" clId="{D2FDBEB2-E663-41FC-8A3C-AC79657DF6AB}" dt="2023-02-03T07:22:36.067" v="3704" actId="478"/>
          <ac:picMkLst>
            <pc:docMk/>
            <pc:sldMk cId="1116470923" sldId="386"/>
            <ac:picMk id="6" creationId="{E646E1A0-EF8B-8076-F40B-06546F4B9B9C}"/>
          </ac:picMkLst>
        </pc:picChg>
        <pc:picChg chg="add mod">
          <ac:chgData name="Matthieu De Mari" userId="dfb708c9-d8dc-439f-9a3b-c772bf4a311c" providerId="ADAL" clId="{D2FDBEB2-E663-41FC-8A3C-AC79657DF6AB}" dt="2023-02-03T07:23:54.664" v="3719" actId="14100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51:47.934" v="3926" actId="20577"/>
        <pc:sldMkLst>
          <pc:docMk/>
          <pc:sldMk cId="2474697269" sldId="387"/>
        </pc:sldMkLst>
        <pc:spChg chg="mod">
          <ac:chgData name="Matthieu De Mari" userId="dfb708c9-d8dc-439f-9a3b-c772bf4a311c" providerId="ADAL" clId="{D2FDBEB2-E663-41FC-8A3C-AC79657DF6AB}" dt="2023-02-03T07:49:36.276" v="3809" actId="20577"/>
          <ac:spMkLst>
            <pc:docMk/>
            <pc:sldMk cId="2474697269" sldId="387"/>
            <ac:spMk id="2" creationId="{917AFA90-DB7E-A390-9716-D81708D85130}"/>
          </ac:spMkLst>
        </pc:spChg>
        <pc:spChg chg="mod">
          <ac:chgData name="Matthieu De Mari" userId="dfb708c9-d8dc-439f-9a3b-c772bf4a311c" providerId="ADAL" clId="{D2FDBEB2-E663-41FC-8A3C-AC79657DF6AB}" dt="2023-02-03T07:51:47.934" v="3926" actId="20577"/>
          <ac:spMkLst>
            <pc:docMk/>
            <pc:sldMk cId="2474697269" sldId="387"/>
            <ac:spMk id="3" creationId="{C7732CA9-163D-B4B0-71B2-AEA1EC81E0E6}"/>
          </ac:spMkLst>
        </pc:spChg>
      </pc:sldChg>
      <pc:sldChg chg="modSp new mod">
        <pc:chgData name="Matthieu De Mari" userId="dfb708c9-d8dc-439f-9a3b-c772bf4a311c" providerId="ADAL" clId="{D2FDBEB2-E663-41FC-8A3C-AC79657DF6AB}" dt="2023-02-03T08:05:19.527" v="4929" actId="113"/>
        <pc:sldMkLst>
          <pc:docMk/>
          <pc:sldMk cId="4198773114" sldId="388"/>
        </pc:sldMkLst>
        <pc:spChg chg="mod">
          <ac:chgData name="Matthieu De Mari" userId="dfb708c9-d8dc-439f-9a3b-c772bf4a311c" providerId="ADAL" clId="{D2FDBEB2-E663-41FC-8A3C-AC79657DF6AB}" dt="2023-02-03T08:02:09.088" v="4740" actId="20577"/>
          <ac:spMkLst>
            <pc:docMk/>
            <pc:sldMk cId="4198773114" sldId="388"/>
            <ac:spMk id="2" creationId="{408CA521-96F3-C600-A042-370E3F36CE6B}"/>
          </ac:spMkLst>
        </pc:spChg>
        <pc:spChg chg="mod">
          <ac:chgData name="Matthieu De Mari" userId="dfb708c9-d8dc-439f-9a3b-c772bf4a311c" providerId="ADAL" clId="{D2FDBEB2-E663-41FC-8A3C-AC79657DF6AB}" dt="2023-02-03T08:05:19.527" v="4929" actId="113"/>
          <ac:spMkLst>
            <pc:docMk/>
            <pc:sldMk cId="4198773114" sldId="388"/>
            <ac:spMk id="3" creationId="{46D88AA4-084D-50F6-7F5E-69051FD9A887}"/>
          </ac:spMkLst>
        </pc:spChg>
      </pc:sldChg>
      <pc:sldChg chg="modSp new mod">
        <pc:chgData name="Matthieu De Mari" userId="dfb708c9-d8dc-439f-9a3b-c772bf4a311c" providerId="ADAL" clId="{D2FDBEB2-E663-41FC-8A3C-AC79657DF6AB}" dt="2023-02-03T08:15:34.322" v="5775" actId="20577"/>
        <pc:sldMkLst>
          <pc:docMk/>
          <pc:sldMk cId="481628505" sldId="389"/>
        </pc:sldMkLst>
        <pc:spChg chg="mod">
          <ac:chgData name="Matthieu De Mari" userId="dfb708c9-d8dc-439f-9a3b-c772bf4a311c" providerId="ADAL" clId="{D2FDBEB2-E663-41FC-8A3C-AC79657DF6AB}" dt="2023-02-03T08:08:20.566" v="5005" actId="20577"/>
          <ac:spMkLst>
            <pc:docMk/>
            <pc:sldMk cId="481628505" sldId="389"/>
            <ac:spMk id="2" creationId="{62DF8571-F31A-11B4-26C7-2C202A57B4A3}"/>
          </ac:spMkLst>
        </pc:spChg>
        <pc:spChg chg="mod">
          <ac:chgData name="Matthieu De Mari" userId="dfb708c9-d8dc-439f-9a3b-c772bf4a311c" providerId="ADAL" clId="{D2FDBEB2-E663-41FC-8A3C-AC79657DF6AB}" dt="2023-02-03T08:15:34.322" v="5775" actId="20577"/>
          <ac:spMkLst>
            <pc:docMk/>
            <pc:sldMk cId="481628505" sldId="389"/>
            <ac:spMk id="3" creationId="{6C4142A3-3578-C842-742A-3495AD72B776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3T08:16:23.090" v="5808" actId="1076"/>
        <pc:sldMkLst>
          <pc:docMk/>
          <pc:sldMk cId="2128707751" sldId="390"/>
        </pc:sldMkLst>
        <pc:spChg chg="mod">
          <ac:chgData name="Matthieu De Mari" userId="dfb708c9-d8dc-439f-9a3b-c772bf4a311c" providerId="ADAL" clId="{D2FDBEB2-E663-41FC-8A3C-AC79657DF6AB}" dt="2023-02-03T08:16:09.241" v="5803" actId="20577"/>
          <ac:spMkLst>
            <pc:docMk/>
            <pc:sldMk cId="2128707751" sldId="390"/>
            <ac:spMk id="2" creationId="{C902DDAE-7B18-E047-726C-A4619D106A2D}"/>
          </ac:spMkLst>
        </pc:spChg>
        <pc:spChg chg="del">
          <ac:chgData name="Matthieu De Mari" userId="dfb708c9-d8dc-439f-9a3b-c772bf4a311c" providerId="ADAL" clId="{D2FDBEB2-E663-41FC-8A3C-AC79657DF6AB}" dt="2023-02-03T08:16:12.116" v="5804" actId="478"/>
          <ac:spMkLst>
            <pc:docMk/>
            <pc:sldMk cId="2128707751" sldId="390"/>
            <ac:spMk id="3" creationId="{49277AC5-542C-30AE-22EA-34F02B102AF5}"/>
          </ac:spMkLst>
        </pc:spChg>
        <pc:picChg chg="add mod">
          <ac:chgData name="Matthieu De Mari" userId="dfb708c9-d8dc-439f-9a3b-c772bf4a311c" providerId="ADAL" clId="{D2FDBEB2-E663-41FC-8A3C-AC79657DF6AB}" dt="2023-02-03T08:16:23.090" v="5808" actId="1076"/>
          <ac:picMkLst>
            <pc:docMk/>
            <pc:sldMk cId="2128707751" sldId="390"/>
            <ac:picMk id="5" creationId="{4A8B1291-A554-8B80-6FA0-9146AA644C2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8:36:24.788" v="6692" actId="20577"/>
        <pc:sldMkLst>
          <pc:docMk/>
          <pc:sldMk cId="1283478655" sldId="391"/>
        </pc:sldMkLst>
        <pc:spChg chg="mod ord">
          <ac:chgData name="Matthieu De Mari" userId="dfb708c9-d8dc-439f-9a3b-c772bf4a311c" providerId="ADAL" clId="{D2FDBEB2-E663-41FC-8A3C-AC79657DF6AB}" dt="2023-02-03T08:32:37.170" v="6381" actId="700"/>
          <ac:spMkLst>
            <pc:docMk/>
            <pc:sldMk cId="1283478655" sldId="391"/>
            <ac:spMk id="2" creationId="{9E92E9E4-1AEF-6408-1465-D1DC917DE2AF}"/>
          </ac:spMkLst>
        </pc:spChg>
        <pc:spChg chg="mod ord">
          <ac:chgData name="Matthieu De Mari" userId="dfb708c9-d8dc-439f-9a3b-c772bf4a311c" providerId="ADAL" clId="{D2FDBEB2-E663-41FC-8A3C-AC79657DF6AB}" dt="2023-02-03T08:36:24.788" v="6692" actId="20577"/>
          <ac:spMkLst>
            <pc:docMk/>
            <pc:sldMk cId="1283478655" sldId="391"/>
            <ac:spMk id="3" creationId="{EDC87932-752D-FABC-76EF-38023409D8D8}"/>
          </ac:spMkLst>
        </pc:spChg>
        <pc:spChg chg="add del mod ord">
          <ac:chgData name="Matthieu De Mari" userId="dfb708c9-d8dc-439f-9a3b-c772bf4a311c" providerId="ADAL" clId="{D2FDBEB2-E663-41FC-8A3C-AC79657DF6AB}" dt="2023-02-03T08:32:42.643" v="6383" actId="478"/>
          <ac:spMkLst>
            <pc:docMk/>
            <pc:sldMk cId="1283478655" sldId="391"/>
            <ac:spMk id="4" creationId="{2A4C576B-2ED6-0560-5E76-758168B5FF17}"/>
          </ac:spMkLst>
        </pc:spChg>
      </pc:sldChg>
      <pc:sldChg chg="addSp del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1341638402" sldId="392"/>
        </pc:sldMkLst>
        <pc:spChg chg="del">
          <ac:chgData name="Matthieu De Mari" userId="dfb708c9-d8dc-439f-9a3b-c772bf4a311c" providerId="ADAL" clId="{D2FDBEB2-E663-41FC-8A3C-AC79657DF6AB}" dt="2023-02-03T08:49:37.212" v="7373" actId="478"/>
          <ac:spMkLst>
            <pc:docMk/>
            <pc:sldMk cId="1341638402" sldId="392"/>
            <ac:spMk id="2" creationId="{BA1D3FB9-E5B8-3718-1677-AF583B6288EB}"/>
          </ac:spMkLst>
        </pc:spChg>
        <pc:spChg chg="del">
          <ac:chgData name="Matthieu De Mari" userId="dfb708c9-d8dc-439f-9a3b-c772bf4a311c" providerId="ADAL" clId="{D2FDBEB2-E663-41FC-8A3C-AC79657DF6AB}" dt="2023-02-03T08:49:39.147" v="7374" actId="478"/>
          <ac:spMkLst>
            <pc:docMk/>
            <pc:sldMk cId="1341638402" sldId="392"/>
            <ac:spMk id="3" creationId="{FDA8FC24-2AC7-CCB3-CB3F-C8FDA0223A76}"/>
          </ac:spMkLst>
        </pc:spChg>
        <pc:picChg chg="add">
          <ac:chgData name="Matthieu De Mari" userId="dfb708c9-d8dc-439f-9a3b-c772bf4a311c" providerId="ADAL" clId="{D2FDBEB2-E663-41FC-8A3C-AC79657DF6AB}" dt="2023-02-03T08:49:40.751" v="7375" actId="22"/>
          <ac:picMkLst>
            <pc:docMk/>
            <pc:sldMk cId="1341638402" sldId="392"/>
            <ac:picMk id="5" creationId="{886D06CA-B3C1-1830-AC72-0181AC10C325}"/>
          </ac:picMkLst>
        </pc:picChg>
      </pc:sldChg>
      <pc:sldChg chg="new del">
        <pc:chgData name="Matthieu De Mari" userId="dfb708c9-d8dc-439f-9a3b-c772bf4a311c" providerId="ADAL" clId="{D2FDBEB2-E663-41FC-8A3C-AC79657DF6AB}" dt="2023-02-03T08:51:09.735" v="7383" actId="47"/>
        <pc:sldMkLst>
          <pc:docMk/>
          <pc:sldMk cId="949620911" sldId="393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8:53:43.343" v="7567" actId="14100"/>
        <pc:sldMkLst>
          <pc:docMk/>
          <pc:sldMk cId="164097668" sldId="394"/>
        </pc:sldMkLst>
        <pc:spChg chg="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2" creationId="{5EE3B6C1-D583-A692-9831-4EBA5FFC0843}"/>
          </ac:spMkLst>
        </pc:spChg>
        <pc:spChg chg="del 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3" creationId="{92E9050B-66A5-FB92-C341-496FFC678FA2}"/>
          </ac:spMkLst>
        </pc:spChg>
        <pc:spChg chg="add mod ord">
          <ac:chgData name="Matthieu De Mari" userId="dfb708c9-d8dc-439f-9a3b-c772bf4a311c" providerId="ADAL" clId="{D2FDBEB2-E663-41FC-8A3C-AC79657DF6AB}" dt="2023-02-03T08:53:23.633" v="7563" actId="113"/>
          <ac:spMkLst>
            <pc:docMk/>
            <pc:sldMk cId="164097668" sldId="394"/>
            <ac:spMk id="4" creationId="{7B27ED01-4B43-7115-3D3C-53FF72E7590A}"/>
          </ac:spMkLst>
        </pc:spChg>
        <pc:spChg chg="add del mod ord">
          <ac:chgData name="Matthieu De Mari" userId="dfb708c9-d8dc-439f-9a3b-c772bf4a311c" providerId="ADAL" clId="{D2FDBEB2-E663-41FC-8A3C-AC79657DF6AB}" dt="2023-02-03T08:52:38.765" v="7422" actId="478"/>
          <ac:spMkLst>
            <pc:docMk/>
            <pc:sldMk cId="164097668" sldId="394"/>
            <ac:spMk id="5" creationId="{775D5543-5815-B9BF-FF35-878FCBC1C827}"/>
          </ac:spMkLst>
        </pc:spChg>
        <pc:spChg chg="add mod">
          <ac:chgData name="Matthieu De Mari" userId="dfb708c9-d8dc-439f-9a3b-c772bf4a311c" providerId="ADAL" clId="{D2FDBEB2-E663-41FC-8A3C-AC79657DF6AB}" dt="2023-02-03T08:53:43.343" v="7567" actId="14100"/>
          <ac:spMkLst>
            <pc:docMk/>
            <pc:sldMk cId="164097668" sldId="394"/>
            <ac:spMk id="8" creationId="{AD6ED9A1-3116-CE4C-FF7F-F3A141ACF6CB}"/>
          </ac:spMkLst>
        </pc:spChg>
        <pc:picChg chg="add mod">
          <ac:chgData name="Matthieu De Mari" userId="dfb708c9-d8dc-439f-9a3b-c772bf4a311c" providerId="ADAL" clId="{D2FDBEB2-E663-41FC-8A3C-AC79657DF6AB}" dt="2023-02-03T08:52:42.201" v="7424" actId="1076"/>
          <ac:picMkLst>
            <pc:docMk/>
            <pc:sldMk cId="164097668" sldId="394"/>
            <ac:picMk id="7" creationId="{FA82CB6F-957A-39D7-F6F0-4ED02FB8462B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8:43.040" v="8236" actId="14100"/>
        <pc:sldMkLst>
          <pc:docMk/>
          <pc:sldMk cId="3048177291" sldId="395"/>
        </pc:sldMkLst>
        <pc:spChg chg="mod ord">
          <ac:chgData name="Matthieu De Mari" userId="dfb708c9-d8dc-439f-9a3b-c772bf4a311c" providerId="ADAL" clId="{D2FDBEB2-E663-41FC-8A3C-AC79657DF6AB}" dt="2023-02-03T09:03:25.621" v="7775" actId="700"/>
          <ac:spMkLst>
            <pc:docMk/>
            <pc:sldMk cId="3048177291" sldId="395"/>
            <ac:spMk id="2" creationId="{C0AEB798-137F-1C5F-D3F8-E30049627063}"/>
          </ac:spMkLst>
        </pc:spChg>
        <pc:spChg chg="mod ord">
          <ac:chgData name="Matthieu De Mari" userId="dfb708c9-d8dc-439f-9a3b-c772bf4a311c" providerId="ADAL" clId="{D2FDBEB2-E663-41FC-8A3C-AC79657DF6AB}" dt="2023-02-03T09:04:10.892" v="7822" actId="113"/>
          <ac:spMkLst>
            <pc:docMk/>
            <pc:sldMk cId="3048177291" sldId="395"/>
            <ac:spMk id="3" creationId="{6A509501-56C2-23F3-214C-C91AB5067894}"/>
          </ac:spMkLst>
        </pc:spChg>
        <pc:spChg chg="add mod ord">
          <ac:chgData name="Matthieu De Mari" userId="dfb708c9-d8dc-439f-9a3b-c772bf4a311c" providerId="ADAL" clId="{D2FDBEB2-E663-41FC-8A3C-AC79657DF6AB}" dt="2023-02-03T09:04:19.840" v="7830" actId="14100"/>
          <ac:spMkLst>
            <pc:docMk/>
            <pc:sldMk cId="3048177291" sldId="395"/>
            <ac:spMk id="4" creationId="{F617EAC8-C948-69D4-C406-FE9CCE702448}"/>
          </ac:spMkLst>
        </pc:spChg>
        <pc:picChg chg="add del mod">
          <ac:chgData name="Matthieu De Mari" userId="dfb708c9-d8dc-439f-9a3b-c772bf4a311c" providerId="ADAL" clId="{D2FDBEB2-E663-41FC-8A3C-AC79657DF6AB}" dt="2023-02-03T09:08:19.854" v="8230" actId="478"/>
          <ac:picMkLst>
            <pc:docMk/>
            <pc:sldMk cId="3048177291" sldId="395"/>
            <ac:picMk id="6" creationId="{9D72E1BC-D7A4-153C-41D8-83DAE8DB9A50}"/>
          </ac:picMkLst>
        </pc:picChg>
        <pc:picChg chg="add mod">
          <ac:chgData name="Matthieu De Mari" userId="dfb708c9-d8dc-439f-9a3b-c772bf4a311c" providerId="ADAL" clId="{D2FDBEB2-E663-41FC-8A3C-AC79657DF6AB}" dt="2023-02-03T09:08:25.400" v="8233" actId="14100"/>
          <ac:picMkLst>
            <pc:docMk/>
            <pc:sldMk cId="3048177291" sldId="395"/>
            <ac:picMk id="8" creationId="{A052F437-7E98-33DE-6B4B-B496C1861CFF}"/>
          </ac:picMkLst>
        </pc:picChg>
        <pc:picChg chg="add mod">
          <ac:chgData name="Matthieu De Mari" userId="dfb708c9-d8dc-439f-9a3b-c772bf4a311c" providerId="ADAL" clId="{D2FDBEB2-E663-41FC-8A3C-AC79657DF6AB}" dt="2023-02-03T09:08:43.040" v="8236" actId="14100"/>
          <ac:picMkLst>
            <pc:docMk/>
            <pc:sldMk cId="3048177291" sldId="395"/>
            <ac:picMk id="10" creationId="{7AE96FE3-0E55-49D9-CEBF-41697612BDAC}"/>
          </ac:picMkLst>
        </pc:picChg>
      </pc:sldChg>
      <pc:sldChg chg="new">
        <pc:chgData name="Matthieu De Mari" userId="dfb708c9-d8dc-439f-9a3b-c772bf4a311c" providerId="ADAL" clId="{D2FDBEB2-E663-41FC-8A3C-AC79657DF6AB}" dt="2023-02-03T02:58:04.050" v="175" actId="680"/>
        <pc:sldMkLst>
          <pc:docMk/>
          <pc:sldMk cId="1458730680" sldId="396"/>
        </pc:sldMkLst>
      </pc:sldChg>
      <pc:sldChg chg="new">
        <pc:chgData name="Matthieu De Mari" userId="dfb708c9-d8dc-439f-9a3b-c772bf4a311c" providerId="ADAL" clId="{D2FDBEB2-E663-41FC-8A3C-AC79657DF6AB}" dt="2023-02-03T02:58:18.676" v="178" actId="680"/>
        <pc:sldMkLst>
          <pc:docMk/>
          <pc:sldMk cId="1451434589" sldId="397"/>
        </pc:sldMkLst>
      </pc:sldChg>
      <pc:sldChg chg="new">
        <pc:chgData name="Matthieu De Mari" userId="dfb708c9-d8dc-439f-9a3b-c772bf4a311c" providerId="ADAL" clId="{D2FDBEB2-E663-41FC-8A3C-AC79657DF6AB}" dt="2023-02-03T02:58:36.414" v="181" actId="680"/>
        <pc:sldMkLst>
          <pc:docMk/>
          <pc:sldMk cId="2867637474" sldId="398"/>
        </pc:sldMkLst>
      </pc:sldChg>
      <pc:sldChg chg="modSp new mod">
        <pc:chgData name="Matthieu De Mari" userId="dfb708c9-d8dc-439f-9a3b-c772bf4a311c" providerId="ADAL" clId="{D2FDBEB2-E663-41FC-8A3C-AC79657DF6AB}" dt="2023-02-03T02:59:22.033" v="235" actId="20577"/>
        <pc:sldMkLst>
          <pc:docMk/>
          <pc:sldMk cId="122423608" sldId="399"/>
        </pc:sldMkLst>
        <pc:spChg chg="mod">
          <ac:chgData name="Matthieu De Mari" userId="dfb708c9-d8dc-439f-9a3b-c772bf4a311c" providerId="ADAL" clId="{D2FDBEB2-E663-41FC-8A3C-AC79657DF6AB}" dt="2023-02-03T02:59:22.033" v="235" actId="20577"/>
          <ac:spMkLst>
            <pc:docMk/>
            <pc:sldMk cId="122423608" sldId="399"/>
            <ac:spMk id="2" creationId="{A8C99902-2A36-9C91-5F2C-9819DE23FB0C}"/>
          </ac:spMkLst>
        </pc:spChg>
      </pc:sldChg>
      <pc:sldChg chg="new">
        <pc:chgData name="Matthieu De Mari" userId="dfb708c9-d8dc-439f-9a3b-c772bf4a311c" providerId="ADAL" clId="{D2FDBEB2-E663-41FC-8A3C-AC79657DF6AB}" dt="2023-02-03T02:59:37.988" v="238" actId="680"/>
        <pc:sldMkLst>
          <pc:docMk/>
          <pc:sldMk cId="2642959288" sldId="400"/>
        </pc:sldMkLst>
      </pc:sldChg>
      <pc:sldChg chg="new">
        <pc:chgData name="Matthieu De Mari" userId="dfb708c9-d8dc-439f-9a3b-c772bf4a311c" providerId="ADAL" clId="{D2FDBEB2-E663-41FC-8A3C-AC79657DF6AB}" dt="2023-02-03T03:00:18.961" v="243" actId="680"/>
        <pc:sldMkLst>
          <pc:docMk/>
          <pc:sldMk cId="4039171501" sldId="401"/>
        </pc:sldMkLst>
      </pc:sldChg>
      <pc:sldChg chg="new">
        <pc:chgData name="Matthieu De Mari" userId="dfb708c9-d8dc-439f-9a3b-c772bf4a311c" providerId="ADAL" clId="{D2FDBEB2-E663-41FC-8A3C-AC79657DF6AB}" dt="2023-02-03T03:00:44.919" v="246" actId="680"/>
        <pc:sldMkLst>
          <pc:docMk/>
          <pc:sldMk cId="3163596145" sldId="402"/>
        </pc:sldMkLst>
      </pc:sldChg>
      <pc:sldChg chg="new">
        <pc:chgData name="Matthieu De Mari" userId="dfb708c9-d8dc-439f-9a3b-c772bf4a311c" providerId="ADAL" clId="{D2FDBEB2-E663-41FC-8A3C-AC79657DF6AB}" dt="2023-02-03T03:01:15.486" v="251" actId="680"/>
        <pc:sldMkLst>
          <pc:docMk/>
          <pc:sldMk cId="101927766" sldId="403"/>
        </pc:sldMkLst>
      </pc:sldChg>
      <pc:sldChg chg="modSp new mod">
        <pc:chgData name="Matthieu De Mari" userId="dfb708c9-d8dc-439f-9a3b-c772bf4a311c" providerId="ADAL" clId="{D2FDBEB2-E663-41FC-8A3C-AC79657DF6AB}" dt="2023-02-03T06:54:09.367" v="2541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D2FDBEB2-E663-41FC-8A3C-AC79657DF6AB}" dt="2023-02-03T06:54:09.367" v="2541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D2FDBEB2-E663-41FC-8A3C-AC79657DF6AB}" dt="2023-02-03T06:53:43.723" v="2499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add">
        <pc:chgData name="Matthieu De Mari" userId="dfb708c9-d8dc-439f-9a3b-c772bf4a311c" providerId="ADAL" clId="{D2FDBEB2-E663-41FC-8A3C-AC79657DF6AB}" dt="2023-02-03T06:03:02.893" v="259"/>
        <pc:sldMkLst>
          <pc:docMk/>
          <pc:sldMk cId="3843402283" sldId="405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3T06:09:42.334" v="720" actId="1076"/>
        <pc:sldMkLst>
          <pc:docMk/>
          <pc:sldMk cId="3358927626" sldId="406"/>
        </pc:sldMkLst>
        <pc:spChg chg="mod ord">
          <ac:chgData name="Matthieu De Mari" userId="dfb708c9-d8dc-439f-9a3b-c772bf4a311c" providerId="ADAL" clId="{D2FDBEB2-E663-41FC-8A3C-AC79657DF6AB}" dt="2023-02-03T06:09:12.869" v="710" actId="700"/>
          <ac:spMkLst>
            <pc:docMk/>
            <pc:sldMk cId="3358927626" sldId="406"/>
            <ac:spMk id="2" creationId="{28C8E2B8-16B2-DFEB-21E8-D5EA9B09A62A}"/>
          </ac:spMkLst>
        </pc:spChg>
        <pc:spChg chg="mod ord">
          <ac:chgData name="Matthieu De Mari" userId="dfb708c9-d8dc-439f-9a3b-c772bf4a311c" providerId="ADAL" clId="{D2FDBEB2-E663-41FC-8A3C-AC79657DF6AB}" dt="2023-02-03T06:09:18.627" v="715"/>
          <ac:spMkLst>
            <pc:docMk/>
            <pc:sldMk cId="3358927626" sldId="406"/>
            <ac:spMk id="3" creationId="{40B01D2C-4BE4-C6CD-31D7-3F2E182779DF}"/>
          </ac:spMkLst>
        </pc:spChg>
        <pc:spChg chg="del mod ord">
          <ac:chgData name="Matthieu De Mari" userId="dfb708c9-d8dc-439f-9a3b-c772bf4a311c" providerId="ADAL" clId="{D2FDBEB2-E663-41FC-8A3C-AC79657DF6AB}" dt="2023-02-03T06:09:15.196" v="711" actId="478"/>
          <ac:spMkLst>
            <pc:docMk/>
            <pc:sldMk cId="3358927626" sldId="406"/>
            <ac:spMk id="4" creationId="{D0D29EA2-9996-8782-66AE-561B2D472B85}"/>
          </ac:spMkLst>
        </pc:spChg>
        <pc:picChg chg="del">
          <ac:chgData name="Matthieu De Mari" userId="dfb708c9-d8dc-439f-9a3b-c772bf4a311c" providerId="ADAL" clId="{D2FDBEB2-E663-41FC-8A3C-AC79657DF6AB}" dt="2023-02-03T06:09:17.129" v="714" actId="478"/>
          <ac:picMkLst>
            <pc:docMk/>
            <pc:sldMk cId="3358927626" sldId="406"/>
            <ac:picMk id="6" creationId="{174A9CDE-B0B1-2295-86F9-490D9AEF3493}"/>
          </ac:picMkLst>
        </pc:picChg>
        <pc:picChg chg="add mod">
          <ac:chgData name="Matthieu De Mari" userId="dfb708c9-d8dc-439f-9a3b-c772bf4a311c" providerId="ADAL" clId="{D2FDBEB2-E663-41FC-8A3C-AC79657DF6AB}" dt="2023-02-03T06:09:42.334" v="720" actId="1076"/>
          <ac:picMkLst>
            <pc:docMk/>
            <pc:sldMk cId="3358927626" sldId="406"/>
            <ac:picMk id="7" creationId="{442DA575-615D-9EA0-0B63-D1F67373C130}"/>
          </ac:picMkLst>
        </pc:picChg>
        <pc:picChg chg="del">
          <ac:chgData name="Matthieu De Mari" userId="dfb708c9-d8dc-439f-9a3b-c772bf4a311c" providerId="ADAL" clId="{D2FDBEB2-E663-41FC-8A3C-AC79657DF6AB}" dt="2023-02-03T06:09:16.476" v="713" actId="478"/>
          <ac:picMkLst>
            <pc:docMk/>
            <pc:sldMk cId="3358927626" sldId="406"/>
            <ac:picMk id="8" creationId="{8642BB61-5547-E779-25BC-07029F6867D4}"/>
          </ac:picMkLst>
        </pc:picChg>
        <pc:picChg chg="del">
          <ac:chgData name="Matthieu De Mari" userId="dfb708c9-d8dc-439f-9a3b-c772bf4a311c" providerId="ADAL" clId="{D2FDBEB2-E663-41FC-8A3C-AC79657DF6AB}" dt="2023-02-03T06:09:16.210" v="712" actId="478"/>
          <ac:picMkLst>
            <pc:docMk/>
            <pc:sldMk cId="3358927626" sldId="406"/>
            <ac:picMk id="10" creationId="{AAA21B2A-5B1A-3237-C1A9-541D91EEB57A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15:37.685" v="1099" actId="12"/>
        <pc:sldMkLst>
          <pc:docMk/>
          <pc:sldMk cId="1925028509" sldId="407"/>
        </pc:sldMkLst>
        <pc:spChg chg="mod">
          <ac:chgData name="Matthieu De Mari" userId="dfb708c9-d8dc-439f-9a3b-c772bf4a311c" providerId="ADAL" clId="{D2FDBEB2-E663-41FC-8A3C-AC79657DF6AB}" dt="2023-02-03T06:12:32.138" v="819" actId="20577"/>
          <ac:spMkLst>
            <pc:docMk/>
            <pc:sldMk cId="1925028509" sldId="407"/>
            <ac:spMk id="2" creationId="{445434E9-6928-73A0-43A5-8E0EEE693F2D}"/>
          </ac:spMkLst>
        </pc:spChg>
        <pc:spChg chg="mod">
          <ac:chgData name="Matthieu De Mari" userId="dfb708c9-d8dc-439f-9a3b-c772bf4a311c" providerId="ADAL" clId="{D2FDBEB2-E663-41FC-8A3C-AC79657DF6AB}" dt="2023-02-03T06:15:37.685" v="1099" actId="12"/>
          <ac:spMkLst>
            <pc:docMk/>
            <pc:sldMk cId="1925028509" sldId="407"/>
            <ac:spMk id="3" creationId="{8A7D9A86-7C7C-734B-80A4-FB642FF10042}"/>
          </ac:spMkLst>
        </pc:spChg>
        <pc:spChg chg="del">
          <ac:chgData name="Matthieu De Mari" userId="dfb708c9-d8dc-439f-9a3b-c772bf4a311c" providerId="ADAL" clId="{D2FDBEB2-E663-41FC-8A3C-AC79657DF6AB}" dt="2023-02-03T06:12:53.688" v="851" actId="478"/>
          <ac:spMkLst>
            <pc:docMk/>
            <pc:sldMk cId="1925028509" sldId="407"/>
            <ac:spMk id="4" creationId="{41CB767C-6FF7-8F08-6225-F27E17B15552}"/>
          </ac:spMkLst>
        </pc:spChg>
        <pc:picChg chg="add mod">
          <ac:chgData name="Matthieu De Mari" userId="dfb708c9-d8dc-439f-9a3b-c772bf4a311c" providerId="ADAL" clId="{D2FDBEB2-E663-41FC-8A3C-AC79657DF6AB}" dt="2023-02-03T06:13:51.073" v="887" actId="1076"/>
          <ac:picMkLst>
            <pc:docMk/>
            <pc:sldMk cId="1925028509" sldId="407"/>
            <ac:picMk id="6" creationId="{70EEA628-810A-AF2E-00EE-DF691CE1657B}"/>
          </ac:picMkLst>
        </pc:picChg>
        <pc:picChg chg="add mod">
          <ac:chgData name="Matthieu De Mari" userId="dfb708c9-d8dc-439f-9a3b-c772bf4a311c" providerId="ADAL" clId="{D2FDBEB2-E663-41FC-8A3C-AC79657DF6AB}" dt="2023-02-03T06:14:22.735" v="957" actId="1076"/>
          <ac:picMkLst>
            <pc:docMk/>
            <pc:sldMk cId="1925028509" sldId="407"/>
            <ac:picMk id="8" creationId="{C543654B-55A4-7D2C-64C1-EA7202FE615D}"/>
          </ac:picMkLst>
        </pc:picChg>
        <pc:picChg chg="add mod">
          <ac:chgData name="Matthieu De Mari" userId="dfb708c9-d8dc-439f-9a3b-c772bf4a311c" providerId="ADAL" clId="{D2FDBEB2-E663-41FC-8A3C-AC79657DF6AB}" dt="2023-02-03T06:14:41.466" v="991" actId="1076"/>
          <ac:picMkLst>
            <pc:docMk/>
            <pc:sldMk cId="1925028509" sldId="407"/>
            <ac:picMk id="10" creationId="{6D8B9614-48EF-8437-0E5E-9FEF509AB4A6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27:00.107" v="1534" actId="20577"/>
        <pc:sldMkLst>
          <pc:docMk/>
          <pc:sldMk cId="3458396453" sldId="408"/>
        </pc:sldMkLst>
        <pc:spChg chg="mod">
          <ac:chgData name="Matthieu De Mari" userId="dfb708c9-d8dc-439f-9a3b-c772bf4a311c" providerId="ADAL" clId="{D2FDBEB2-E663-41FC-8A3C-AC79657DF6AB}" dt="2023-02-03T06:16:07.244" v="1137" actId="20577"/>
          <ac:spMkLst>
            <pc:docMk/>
            <pc:sldMk cId="3458396453" sldId="408"/>
            <ac:spMk id="2" creationId="{1038DBA5-CB9C-9AAA-DA24-A5BB82454158}"/>
          </ac:spMkLst>
        </pc:spChg>
        <pc:spChg chg="mod">
          <ac:chgData name="Matthieu De Mari" userId="dfb708c9-d8dc-439f-9a3b-c772bf4a311c" providerId="ADAL" clId="{D2FDBEB2-E663-41FC-8A3C-AC79657DF6AB}" dt="2023-02-03T06:19:37.550" v="1395" actId="20577"/>
          <ac:spMkLst>
            <pc:docMk/>
            <pc:sldMk cId="3458396453" sldId="408"/>
            <ac:spMk id="3" creationId="{A2C1AD02-2B23-3037-9908-FF09B3499297}"/>
          </ac:spMkLst>
        </pc:spChg>
        <pc:spChg chg="mod">
          <ac:chgData name="Matthieu De Mari" userId="dfb708c9-d8dc-439f-9a3b-c772bf4a311c" providerId="ADAL" clId="{D2FDBEB2-E663-41FC-8A3C-AC79657DF6AB}" dt="2023-02-03T06:27:00.107" v="1534" actId="20577"/>
          <ac:spMkLst>
            <pc:docMk/>
            <pc:sldMk cId="3458396453" sldId="408"/>
            <ac:spMk id="4" creationId="{6F2769B1-E04C-7731-027E-A37C8AAEBCC0}"/>
          </ac:spMkLst>
        </pc:spChg>
        <pc:picChg chg="add del mod">
          <ac:chgData name="Matthieu De Mari" userId="dfb708c9-d8dc-439f-9a3b-c772bf4a311c" providerId="ADAL" clId="{D2FDBEB2-E663-41FC-8A3C-AC79657DF6AB}" dt="2023-02-03T06:19:43.688" v="1397" actId="478"/>
          <ac:picMkLst>
            <pc:docMk/>
            <pc:sldMk cId="3458396453" sldId="408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6:53.312" v="1522" actId="1076"/>
          <ac:picMkLst>
            <pc:docMk/>
            <pc:sldMk cId="3458396453" sldId="408"/>
            <ac:picMk id="8" creationId="{F0E0B423-3A8C-32D4-141D-C55B53A72E1E}"/>
          </ac:picMkLst>
        </pc:picChg>
      </pc:sldChg>
      <pc:sldChg chg="modSp add mod">
        <pc:chgData name="Matthieu De Mari" userId="dfb708c9-d8dc-439f-9a3b-c772bf4a311c" providerId="ADAL" clId="{D2FDBEB2-E663-41FC-8A3C-AC79657DF6AB}" dt="2023-02-03T06:27:25.758" v="1541" actId="20577"/>
        <pc:sldMkLst>
          <pc:docMk/>
          <pc:sldMk cId="1339110510" sldId="409"/>
        </pc:sldMkLst>
        <pc:spChg chg="mod">
          <ac:chgData name="Matthieu De Mari" userId="dfb708c9-d8dc-439f-9a3b-c772bf4a311c" providerId="ADAL" clId="{D2FDBEB2-E663-41FC-8A3C-AC79657DF6AB}" dt="2023-02-03T06:27:25.758" v="1541" actId="20577"/>
          <ac:spMkLst>
            <pc:docMk/>
            <pc:sldMk cId="1339110510" sldId="409"/>
            <ac:spMk id="4" creationId="{6F2769B1-E04C-7731-027E-A37C8AAEBCC0}"/>
          </ac:spMkLst>
        </pc:spChg>
      </pc:sldChg>
      <pc:sldChg chg="addSp delSp modSp add mod chgLayout">
        <pc:chgData name="Matthieu De Mari" userId="dfb708c9-d8dc-439f-9a3b-c772bf4a311c" providerId="ADAL" clId="{D2FDBEB2-E663-41FC-8A3C-AC79657DF6AB}" dt="2023-02-03T06:29:45.592" v="1649" actId="1076"/>
        <pc:sldMkLst>
          <pc:docMk/>
          <pc:sldMk cId="1178350440" sldId="410"/>
        </pc:sldMkLst>
        <pc:spChg chg="mod ord">
          <ac:chgData name="Matthieu De Mari" userId="dfb708c9-d8dc-439f-9a3b-c772bf4a311c" providerId="ADAL" clId="{D2FDBEB2-E663-41FC-8A3C-AC79657DF6AB}" dt="2023-02-03T06:29:22.216" v="1638" actId="700"/>
          <ac:spMkLst>
            <pc:docMk/>
            <pc:sldMk cId="1178350440" sldId="410"/>
            <ac:spMk id="2" creationId="{1038DBA5-CB9C-9AAA-DA24-A5BB82454158}"/>
          </ac:spMkLst>
        </pc:spChg>
        <pc:spChg chg="mod ord">
          <ac:chgData name="Matthieu De Mari" userId="dfb708c9-d8dc-439f-9a3b-c772bf4a311c" providerId="ADAL" clId="{D2FDBEB2-E663-41FC-8A3C-AC79657DF6AB}" dt="2023-02-03T06:29:25.246" v="1643" actId="27636"/>
          <ac:spMkLst>
            <pc:docMk/>
            <pc:sldMk cId="1178350440" sldId="410"/>
            <ac:spMk id="3" creationId="{A2C1AD02-2B23-3037-9908-FF09B3499297}"/>
          </ac:spMkLst>
        </pc:spChg>
        <pc:spChg chg="del mod">
          <ac:chgData name="Matthieu De Mari" userId="dfb708c9-d8dc-439f-9a3b-c772bf4a311c" providerId="ADAL" clId="{D2FDBEB2-E663-41FC-8A3C-AC79657DF6AB}" dt="2023-02-03T06:29:11.798" v="1633" actId="478"/>
          <ac:spMkLst>
            <pc:docMk/>
            <pc:sldMk cId="1178350440" sldId="410"/>
            <ac:spMk id="4" creationId="{6F2769B1-E04C-7731-027E-A37C8AAEBCC0}"/>
          </ac:spMkLst>
        </pc:spChg>
        <pc:spChg chg="add del mod">
          <ac:chgData name="Matthieu De Mari" userId="dfb708c9-d8dc-439f-9a3b-c772bf4a311c" providerId="ADAL" clId="{D2FDBEB2-E663-41FC-8A3C-AC79657DF6AB}" dt="2023-02-03T06:29:14.905" v="1635" actId="478"/>
          <ac:spMkLst>
            <pc:docMk/>
            <pc:sldMk cId="1178350440" sldId="410"/>
            <ac:spMk id="7" creationId="{53F5514B-170E-F61A-E21B-B5208500309F}"/>
          </ac:spMkLst>
        </pc:spChg>
        <pc:spChg chg="add mod ord">
          <ac:chgData name="Matthieu De Mari" userId="dfb708c9-d8dc-439f-9a3b-c772bf4a311c" providerId="ADAL" clId="{D2FDBEB2-E663-41FC-8A3C-AC79657DF6AB}" dt="2023-02-03T06:29:28.688" v="1645" actId="14100"/>
          <ac:spMkLst>
            <pc:docMk/>
            <pc:sldMk cId="1178350440" sldId="410"/>
            <ac:spMk id="8" creationId="{E77BD23E-F56C-1A2A-8041-A46EFC48D255}"/>
          </ac:spMkLst>
        </pc:spChg>
        <pc:picChg chg="del">
          <ac:chgData name="Matthieu De Mari" userId="dfb708c9-d8dc-439f-9a3b-c772bf4a311c" providerId="ADAL" clId="{D2FDBEB2-E663-41FC-8A3C-AC79657DF6AB}" dt="2023-02-03T06:29:13.689" v="1634" actId="478"/>
          <ac:picMkLst>
            <pc:docMk/>
            <pc:sldMk cId="1178350440" sldId="410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9:45.592" v="1649" actId="1076"/>
          <ac:picMkLst>
            <pc:docMk/>
            <pc:sldMk cId="1178350440" sldId="410"/>
            <ac:picMk id="10" creationId="{C608F0D5-1AC9-5C59-E1F6-A4F9915E446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0:43.564" v="1656" actId="1076"/>
        <pc:sldMkLst>
          <pc:docMk/>
          <pc:sldMk cId="2149409242" sldId="411"/>
        </pc:sldMkLst>
        <pc:picChg chg="add mod">
          <ac:chgData name="Matthieu De Mari" userId="dfb708c9-d8dc-439f-9a3b-c772bf4a311c" providerId="ADAL" clId="{D2FDBEB2-E663-41FC-8A3C-AC79657DF6AB}" dt="2023-02-03T06:30:43.564" v="1656" actId="1076"/>
          <ac:picMkLst>
            <pc:docMk/>
            <pc:sldMk cId="2149409242" sldId="411"/>
            <ac:picMk id="5" creationId="{C7C2A4C7-E8B8-6EB6-8E8D-628C46CE1128}"/>
          </ac:picMkLst>
        </pc:picChg>
        <pc:picChg chg="del">
          <ac:chgData name="Matthieu De Mari" userId="dfb708c9-d8dc-439f-9a3b-c772bf4a311c" providerId="ADAL" clId="{D2FDBEB2-E663-41FC-8A3C-AC79657DF6AB}" dt="2023-02-03T06:30:36.125" v="1651" actId="478"/>
          <ac:picMkLst>
            <pc:docMk/>
            <pc:sldMk cId="2149409242" sldId="411"/>
            <ac:picMk id="10" creationId="{C608F0D5-1AC9-5C59-E1F6-A4F9915E446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2:52.063" v="1839" actId="1076"/>
        <pc:sldMkLst>
          <pc:docMk/>
          <pc:sldMk cId="1857929555" sldId="412"/>
        </pc:sldMkLst>
        <pc:spChg chg="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2" creationId="{99E8E432-407E-8907-4328-C2E9EDFC3166}"/>
          </ac:spMkLst>
        </pc:spChg>
        <pc:spChg chg="del 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3" creationId="{DCE93DEF-D823-A16A-13C0-DA7DA936A773}"/>
          </ac:spMkLst>
        </pc:spChg>
        <pc:spChg chg="del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4" creationId="{A8F2F000-8414-6A36-4A69-6166C0867D69}"/>
          </ac:spMkLst>
        </pc:spChg>
        <pc:spChg chg="add mod ord">
          <ac:chgData name="Matthieu De Mari" userId="dfb708c9-d8dc-439f-9a3b-c772bf4a311c" providerId="ADAL" clId="{D2FDBEB2-E663-41FC-8A3C-AC79657DF6AB}" dt="2023-02-03T06:32:09.913" v="1830" actId="113"/>
          <ac:spMkLst>
            <pc:docMk/>
            <pc:sldMk cId="1857929555" sldId="412"/>
            <ac:spMk id="5" creationId="{4BC25369-B12F-4AC1-0A2A-B7362924B819}"/>
          </ac:spMkLst>
        </pc:spChg>
        <pc:picChg chg="add del mod">
          <ac:chgData name="Matthieu De Mari" userId="dfb708c9-d8dc-439f-9a3b-c772bf4a311c" providerId="ADAL" clId="{D2FDBEB2-E663-41FC-8A3C-AC79657DF6AB}" dt="2023-02-03T06:32:50.322" v="1838" actId="478"/>
          <ac:picMkLst>
            <pc:docMk/>
            <pc:sldMk cId="1857929555" sldId="412"/>
            <ac:picMk id="7" creationId="{8A2A851B-519D-6246-1325-49AE148D423B}"/>
          </ac:picMkLst>
        </pc:picChg>
        <pc:picChg chg="add mod modCrop">
          <ac:chgData name="Matthieu De Mari" userId="dfb708c9-d8dc-439f-9a3b-c772bf4a311c" providerId="ADAL" clId="{D2FDBEB2-E663-41FC-8A3C-AC79657DF6AB}" dt="2023-02-03T06:32:52.063" v="1839" actId="1076"/>
          <ac:picMkLst>
            <pc:docMk/>
            <pc:sldMk cId="1857929555" sldId="412"/>
            <ac:picMk id="9" creationId="{80A4B957-7E20-0025-8F44-1A1D4A3195B1}"/>
          </ac:picMkLst>
        </pc:picChg>
      </pc:sldChg>
      <pc:sldChg chg="delSp modSp add mod">
        <pc:chgData name="Matthieu De Mari" userId="dfb708c9-d8dc-439f-9a3b-c772bf4a311c" providerId="ADAL" clId="{D2FDBEB2-E663-41FC-8A3C-AC79657DF6AB}" dt="2023-02-03T06:32:48.411" v="1837" actId="1076"/>
        <pc:sldMkLst>
          <pc:docMk/>
          <pc:sldMk cId="3179138343" sldId="413"/>
        </pc:sldMkLst>
        <pc:spChg chg="mod">
          <ac:chgData name="Matthieu De Mari" userId="dfb708c9-d8dc-439f-9a3b-c772bf4a311c" providerId="ADAL" clId="{D2FDBEB2-E663-41FC-8A3C-AC79657DF6AB}" dt="2023-02-03T06:32:40.694" v="1835" actId="20577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D2FDBEB2-E663-41FC-8A3C-AC79657DF6AB}" dt="2023-02-03T06:32:48.411" v="1837" actId="1076"/>
          <ac:picMkLst>
            <pc:docMk/>
            <pc:sldMk cId="3179138343" sldId="413"/>
            <ac:picMk id="7" creationId="{8A2A851B-519D-6246-1325-49AE148D423B}"/>
          </ac:picMkLst>
        </pc:picChg>
        <pc:picChg chg="del">
          <ac:chgData name="Matthieu De Mari" userId="dfb708c9-d8dc-439f-9a3b-c772bf4a311c" providerId="ADAL" clId="{D2FDBEB2-E663-41FC-8A3C-AC79657DF6AB}" dt="2023-02-03T06:32:41.388" v="1836" actId="478"/>
          <ac:picMkLst>
            <pc:docMk/>
            <pc:sldMk cId="3179138343" sldId="413"/>
            <ac:picMk id="9" creationId="{80A4B957-7E20-0025-8F44-1A1D4A3195B1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3T06:35:33.161" v="1926" actId="207"/>
        <pc:sldMkLst>
          <pc:docMk/>
          <pc:sldMk cId="1324969895" sldId="414"/>
        </pc:sldMkLst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2" creationId="{C9AED7BB-3BC0-54A9-0717-DE80AF55F38C}"/>
          </ac:spMkLst>
        </pc:spChg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3" creationId="{ECB73B5E-BC47-D9FF-87B7-F7CC37D611BF}"/>
          </ac:spMkLst>
        </pc:spChg>
        <pc:spChg chg="add mod ord">
          <ac:chgData name="Matthieu De Mari" userId="dfb708c9-d8dc-439f-9a3b-c772bf4a311c" providerId="ADAL" clId="{D2FDBEB2-E663-41FC-8A3C-AC79657DF6AB}" dt="2023-02-03T06:35:10.497" v="1910" actId="20577"/>
          <ac:spMkLst>
            <pc:docMk/>
            <pc:sldMk cId="1324969895" sldId="414"/>
            <ac:spMk id="4" creationId="{705EEE8A-9864-C894-ADC1-D56F795F9E62}"/>
          </ac:spMkLst>
        </pc:spChg>
        <pc:spChg chg="add mod ord">
          <ac:chgData name="Matthieu De Mari" userId="dfb708c9-d8dc-439f-9a3b-c772bf4a311c" providerId="ADAL" clId="{D2FDBEB2-E663-41FC-8A3C-AC79657DF6AB}" dt="2023-02-03T06:35:33.161" v="1926" actId="207"/>
          <ac:spMkLst>
            <pc:docMk/>
            <pc:sldMk cId="1324969895" sldId="414"/>
            <ac:spMk id="5" creationId="{60D93335-8A92-D60B-8902-7A5CD0AD4E90}"/>
          </ac:spMkLst>
        </pc:spChg>
        <pc:spChg chg="add del mod ord">
          <ac:chgData name="Matthieu De Mari" userId="dfb708c9-d8dc-439f-9a3b-c772bf4a311c" providerId="ADAL" clId="{D2FDBEB2-E663-41FC-8A3C-AC79657DF6AB}" dt="2023-02-03T06:33:32.715" v="1843" actId="478"/>
          <ac:spMkLst>
            <pc:docMk/>
            <pc:sldMk cId="1324969895" sldId="414"/>
            <ac:spMk id="6" creationId="{A74000C4-8422-A27D-8C3D-416CF00DB4AB}"/>
          </ac:spMkLst>
        </pc:spChg>
        <pc:picChg chg="add mod">
          <ac:chgData name="Matthieu De Mari" userId="dfb708c9-d8dc-439f-9a3b-c772bf4a311c" providerId="ADAL" clId="{D2FDBEB2-E663-41FC-8A3C-AC79657DF6AB}" dt="2023-02-03T06:33:46.761" v="1882" actId="1076"/>
          <ac:picMkLst>
            <pc:docMk/>
            <pc:sldMk cId="1324969895" sldId="414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36.345" v="1927" actId="207"/>
        <pc:sldMkLst>
          <pc:docMk/>
          <pc:sldMk cId="481166971" sldId="415"/>
        </pc:sldMkLst>
        <pc:spChg chg="mod">
          <ac:chgData name="Matthieu De Mari" userId="dfb708c9-d8dc-439f-9a3b-c772bf4a311c" providerId="ADAL" clId="{D2FDBEB2-E663-41FC-8A3C-AC79657DF6AB}" dt="2023-02-03T06:35:12.478" v="1912" actId="20577"/>
          <ac:spMkLst>
            <pc:docMk/>
            <pc:sldMk cId="481166971" sldId="415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6.345" v="1927" actId="207"/>
          <ac:spMkLst>
            <pc:docMk/>
            <pc:sldMk cId="481166971" sldId="415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22.311" v="1919" actId="1076"/>
          <ac:picMkLst>
            <pc:docMk/>
            <pc:sldMk cId="481166971" sldId="415"/>
            <ac:picMk id="3" creationId="{E82D5729-698A-A7DC-C629-2FC57EFE14AD}"/>
          </ac:picMkLst>
        </pc:picChg>
        <pc:picChg chg="del">
          <ac:chgData name="Matthieu De Mari" userId="dfb708c9-d8dc-439f-9a3b-c772bf4a311c" providerId="ADAL" clId="{D2FDBEB2-E663-41FC-8A3C-AC79657DF6AB}" dt="2023-02-03T06:35:18.287" v="1917" actId="478"/>
          <ac:picMkLst>
            <pc:docMk/>
            <pc:sldMk cId="481166971" sldId="415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57.022" v="1933" actId="14100"/>
        <pc:sldMkLst>
          <pc:docMk/>
          <pc:sldMk cId="4050702309" sldId="416"/>
        </pc:sldMkLst>
        <pc:spChg chg="mod">
          <ac:chgData name="Matthieu De Mari" userId="dfb708c9-d8dc-439f-9a3b-c772bf4a311c" providerId="ADAL" clId="{D2FDBEB2-E663-41FC-8A3C-AC79657DF6AB}" dt="2023-02-03T06:35:14.457" v="1914" actId="20577"/>
          <ac:spMkLst>
            <pc:docMk/>
            <pc:sldMk cId="4050702309" sldId="416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9.886" v="1928" actId="207"/>
          <ac:spMkLst>
            <pc:docMk/>
            <pc:sldMk cId="4050702309" sldId="416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57.022" v="1933" actId="14100"/>
          <ac:picMkLst>
            <pc:docMk/>
            <pc:sldMk cId="4050702309" sldId="416"/>
            <ac:picMk id="3" creationId="{08F2A61E-8AF7-2870-14E3-5A5BC11E7310}"/>
          </ac:picMkLst>
        </pc:picChg>
        <pc:picChg chg="del">
          <ac:chgData name="Matthieu De Mari" userId="dfb708c9-d8dc-439f-9a3b-c772bf4a311c" providerId="ADAL" clId="{D2FDBEB2-E663-41FC-8A3C-AC79657DF6AB}" dt="2023-02-03T06:35:41.294" v="1929" actId="478"/>
          <ac:picMkLst>
            <pc:docMk/>
            <pc:sldMk cId="4050702309" sldId="416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6:16.380" v="1937" actId="1076"/>
        <pc:sldMkLst>
          <pc:docMk/>
          <pc:sldMk cId="4249457938" sldId="417"/>
        </pc:sldMkLst>
        <pc:spChg chg="mod">
          <ac:chgData name="Matthieu De Mari" userId="dfb708c9-d8dc-439f-9a3b-c772bf4a311c" providerId="ADAL" clId="{D2FDBEB2-E663-41FC-8A3C-AC79657DF6AB}" dt="2023-02-03T06:35:16.348" v="1916" actId="20577"/>
          <ac:spMkLst>
            <pc:docMk/>
            <pc:sldMk cId="4249457938" sldId="417"/>
            <ac:spMk id="4" creationId="{705EEE8A-9864-C894-ADC1-D56F795F9E62}"/>
          </ac:spMkLst>
        </pc:spChg>
        <pc:picChg chg="add mod">
          <ac:chgData name="Matthieu De Mari" userId="dfb708c9-d8dc-439f-9a3b-c772bf4a311c" providerId="ADAL" clId="{D2FDBEB2-E663-41FC-8A3C-AC79657DF6AB}" dt="2023-02-03T06:36:16.380" v="1937" actId="1076"/>
          <ac:picMkLst>
            <pc:docMk/>
            <pc:sldMk cId="4249457938" sldId="417"/>
            <ac:picMk id="3" creationId="{C64189C2-2B91-CB7B-E738-0ED6B5D213A3}"/>
          </ac:picMkLst>
        </pc:picChg>
        <pc:picChg chg="del">
          <ac:chgData name="Matthieu De Mari" userId="dfb708c9-d8dc-439f-9a3b-c772bf4a311c" providerId="ADAL" clId="{D2FDBEB2-E663-41FC-8A3C-AC79657DF6AB}" dt="2023-02-03T06:35:42.200" v="1930" actId="478"/>
          <ac:picMkLst>
            <pc:docMk/>
            <pc:sldMk cId="4249457938" sldId="417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11.228" v="2148" actId="1076"/>
        <pc:sldMkLst>
          <pc:docMk/>
          <pc:sldMk cId="3310153579" sldId="418"/>
        </pc:sldMkLst>
        <pc:spChg chg="mod">
          <ac:chgData name="Matthieu De Mari" userId="dfb708c9-d8dc-439f-9a3b-c772bf4a311c" providerId="ADAL" clId="{D2FDBEB2-E663-41FC-8A3C-AC79657DF6AB}" dt="2023-02-03T06:39:44.479" v="2140" actId="207"/>
          <ac:spMkLst>
            <pc:docMk/>
            <pc:sldMk cId="3310153579" sldId="418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11.228" v="2148" actId="1076"/>
          <ac:picMkLst>
            <pc:docMk/>
            <pc:sldMk cId="3310153579" sldId="418"/>
            <ac:picMk id="5" creationId="{A99F3982-AD07-F3C7-01A6-EB93F8940636}"/>
          </ac:picMkLst>
        </pc:picChg>
        <pc:picChg chg="del">
          <ac:chgData name="Matthieu De Mari" userId="dfb708c9-d8dc-439f-9a3b-c772bf4a311c" providerId="ADAL" clId="{D2FDBEB2-E663-41FC-8A3C-AC79657DF6AB}" dt="2023-02-03T06:39:53.768" v="2144" actId="478"/>
          <ac:picMkLst>
            <pc:docMk/>
            <pc:sldMk cId="3310153579" sldId="418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35.066" v="2150" actId="1076"/>
        <pc:sldMkLst>
          <pc:docMk/>
          <pc:sldMk cId="1163891923" sldId="419"/>
        </pc:sldMkLst>
        <pc:spChg chg="mod">
          <ac:chgData name="Matthieu De Mari" userId="dfb708c9-d8dc-439f-9a3b-c772bf4a311c" providerId="ADAL" clId="{D2FDBEB2-E663-41FC-8A3C-AC79657DF6AB}" dt="2023-02-03T06:39:47.649" v="2141" actId="207"/>
          <ac:spMkLst>
            <pc:docMk/>
            <pc:sldMk cId="1163891923" sldId="419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35.066" v="2150" actId="1076"/>
          <ac:picMkLst>
            <pc:docMk/>
            <pc:sldMk cId="1163891923" sldId="419"/>
            <ac:picMk id="5" creationId="{82DC9D72-D860-714E-4315-84A729841977}"/>
          </ac:picMkLst>
        </pc:picChg>
        <pc:picChg chg="del">
          <ac:chgData name="Matthieu De Mari" userId="dfb708c9-d8dc-439f-9a3b-c772bf4a311c" providerId="ADAL" clId="{D2FDBEB2-E663-41FC-8A3C-AC79657DF6AB}" dt="2023-02-03T06:39:51.254" v="2143" actId="478"/>
          <ac:picMkLst>
            <pc:docMk/>
            <pc:sldMk cId="1163891923" sldId="419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2:16.251" v="2202" actId="1037"/>
        <pc:sldMkLst>
          <pc:docMk/>
          <pc:sldMk cId="1773283043" sldId="420"/>
        </pc:sldMkLst>
        <pc:picChg chg="add mod">
          <ac:chgData name="Matthieu De Mari" userId="dfb708c9-d8dc-439f-9a3b-c772bf4a311c" providerId="ADAL" clId="{D2FDBEB2-E663-41FC-8A3C-AC79657DF6AB}" dt="2023-02-03T06:42:16.251" v="2202" actId="1037"/>
          <ac:picMkLst>
            <pc:docMk/>
            <pc:sldMk cId="1773283043" sldId="420"/>
            <ac:picMk id="5" creationId="{BF3A71BB-E43D-61AE-122C-4A8C0D315FD0}"/>
          </ac:picMkLst>
        </pc:picChg>
        <pc:picChg chg="add mod">
          <ac:chgData name="Matthieu De Mari" userId="dfb708c9-d8dc-439f-9a3b-c772bf4a311c" providerId="ADAL" clId="{D2FDBEB2-E663-41FC-8A3C-AC79657DF6AB}" dt="2023-02-03T06:42:12.825" v="2188" actId="1038"/>
          <ac:picMkLst>
            <pc:docMk/>
            <pc:sldMk cId="1773283043" sldId="420"/>
            <ac:picMk id="7" creationId="{5F383FA4-4E5E-B38F-E7AB-7A2F11CE2D51}"/>
          </ac:picMkLst>
        </pc:picChg>
        <pc:picChg chg="del">
          <ac:chgData name="Matthieu De Mari" userId="dfb708c9-d8dc-439f-9a3b-c772bf4a311c" providerId="ADAL" clId="{D2FDBEB2-E663-41FC-8A3C-AC79657DF6AB}" dt="2023-02-03T06:39:50.236" v="2142" actId="478"/>
          <ac:picMkLst>
            <pc:docMk/>
            <pc:sldMk cId="1773283043" sldId="420"/>
            <ac:picMk id="9" creationId="{56F683A9-058D-AF33-0AA8-27120C94D3E3}"/>
          </ac:picMkLst>
        </pc:picChg>
        <pc:picChg chg="mod">
          <ac:chgData name="Matthieu De Mari" userId="dfb708c9-d8dc-439f-9a3b-c772bf4a311c" providerId="ADAL" clId="{D2FDBEB2-E663-41FC-8A3C-AC79657DF6AB}" dt="2023-02-03T06:41:45.173" v="2157" actId="1076"/>
          <ac:picMkLst>
            <pc:docMk/>
            <pc:sldMk cId="1773283043" sldId="420"/>
            <ac:picMk id="11" creationId="{546EFE0C-C1D6-FB5D-CFDC-E9D49F2BEF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2.777" v="2273" actId="1076"/>
        <pc:sldMkLst>
          <pc:docMk/>
          <pc:sldMk cId="346749718" sldId="421"/>
        </pc:sldMkLst>
        <pc:spChg chg="del">
          <ac:chgData name="Matthieu De Mari" userId="dfb708c9-d8dc-439f-9a3b-c772bf4a311c" providerId="ADAL" clId="{D2FDBEB2-E663-41FC-8A3C-AC79657DF6AB}" dt="2023-02-03T06:43:51.987" v="2262" actId="478"/>
          <ac:spMkLst>
            <pc:docMk/>
            <pc:sldMk cId="346749718" sldId="421"/>
            <ac:spMk id="3" creationId="{EB875A09-F649-0453-782D-77AD08503234}"/>
          </ac:spMkLst>
        </pc:spChg>
        <pc:spChg chg="del">
          <ac:chgData name="Matthieu De Mari" userId="dfb708c9-d8dc-439f-9a3b-c772bf4a311c" providerId="ADAL" clId="{D2FDBEB2-E663-41FC-8A3C-AC79657DF6AB}" dt="2023-02-03T06:43:53.560" v="2264" actId="478"/>
          <ac:spMkLst>
            <pc:docMk/>
            <pc:sldMk cId="346749718" sldId="421"/>
            <ac:spMk id="4" creationId="{953DB814-D545-5828-A2A0-FEEF73BDC2D8}"/>
          </ac:spMkLst>
        </pc:spChg>
        <pc:spChg chg="add del mod">
          <ac:chgData name="Matthieu De Mari" userId="dfb708c9-d8dc-439f-9a3b-c772bf4a311c" providerId="ADAL" clId="{D2FDBEB2-E663-41FC-8A3C-AC79657DF6AB}" dt="2023-02-03T06:43:52.681" v="2263" actId="478"/>
          <ac:spMkLst>
            <pc:docMk/>
            <pc:sldMk cId="346749718" sldId="421"/>
            <ac:spMk id="6" creationId="{A36F33AF-80AD-8574-F6A2-C210FA7D75E7}"/>
          </ac:spMkLst>
        </pc:spChg>
        <pc:spChg chg="add del mod">
          <ac:chgData name="Matthieu De Mari" userId="dfb708c9-d8dc-439f-9a3b-c772bf4a311c" providerId="ADAL" clId="{D2FDBEB2-E663-41FC-8A3C-AC79657DF6AB}" dt="2023-02-03T06:43:55.651" v="2265" actId="478"/>
          <ac:spMkLst>
            <pc:docMk/>
            <pc:sldMk cId="346749718" sldId="421"/>
            <ac:spMk id="8" creationId="{F338E3D4-9F00-A3E7-BFEB-F88E4B017685}"/>
          </ac:spMkLst>
        </pc:spChg>
        <pc:picChg chg="add mod">
          <ac:chgData name="Matthieu De Mari" userId="dfb708c9-d8dc-439f-9a3b-c772bf4a311c" providerId="ADAL" clId="{D2FDBEB2-E663-41FC-8A3C-AC79657DF6AB}" dt="2023-02-03T06:44:22.777" v="2273" actId="1076"/>
          <ac:picMkLst>
            <pc:docMk/>
            <pc:sldMk cId="346749718" sldId="421"/>
            <ac:picMk id="10" creationId="{B0491ECF-EDBF-3CF4-5952-E94FBAFD0638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8.223" v="2274" actId="1076"/>
        <pc:sldMkLst>
          <pc:docMk/>
          <pc:sldMk cId="2747530419" sldId="422"/>
        </pc:sldMkLst>
        <pc:picChg chg="add mod">
          <ac:chgData name="Matthieu De Mari" userId="dfb708c9-d8dc-439f-9a3b-c772bf4a311c" providerId="ADAL" clId="{D2FDBEB2-E663-41FC-8A3C-AC79657DF6AB}" dt="2023-02-03T06:44:28.223" v="2274" actId="1076"/>
          <ac:picMkLst>
            <pc:docMk/>
            <pc:sldMk cId="2747530419" sldId="422"/>
            <ac:picMk id="4" creationId="{FB2C1911-B846-8662-232B-3361BF75D4FD}"/>
          </ac:picMkLst>
        </pc:picChg>
        <pc:picChg chg="del">
          <ac:chgData name="Matthieu De Mari" userId="dfb708c9-d8dc-439f-9a3b-c772bf4a311c" providerId="ADAL" clId="{D2FDBEB2-E663-41FC-8A3C-AC79657DF6AB}" dt="2023-02-03T06:44:02.238" v="2269" actId="478"/>
          <ac:picMkLst>
            <pc:docMk/>
            <pc:sldMk cId="2747530419" sldId="422"/>
            <ac:picMk id="10" creationId="{B0491ECF-EDBF-3CF4-5952-E94FBAFD0638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6:50:11.938" v="2380" actId="14100"/>
        <pc:sldMkLst>
          <pc:docMk/>
          <pc:sldMk cId="4145254973" sldId="423"/>
        </pc:sldMkLst>
        <pc:spChg chg="mod ord">
          <ac:chgData name="Matthieu De Mari" userId="dfb708c9-d8dc-439f-9a3b-c772bf4a311c" providerId="ADAL" clId="{D2FDBEB2-E663-41FC-8A3C-AC79657DF6AB}" dt="2023-02-03T06:48:35.742" v="2348" actId="700"/>
          <ac:spMkLst>
            <pc:docMk/>
            <pc:sldMk cId="4145254973" sldId="423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9:45.611" v="2372"/>
          <ac:spMkLst>
            <pc:docMk/>
            <pc:sldMk cId="4145254973" sldId="423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8:56.074" v="2360" actId="478"/>
          <ac:spMkLst>
            <pc:docMk/>
            <pc:sldMk cId="4145254973" sldId="423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0:11.938" v="2380" actId="14100"/>
          <ac:picMkLst>
            <pc:docMk/>
            <pc:sldMk cId="4145254973" sldId="423"/>
            <ac:picMk id="5" creationId="{F6D4CA45-334A-7101-22BC-2B329A4C4387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1:22.484" v="2410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D2FDBEB2-E663-41FC-8A3C-AC79657DF6AB}" dt="2023-02-03T06:49:40.222" v="2371"/>
          <ac:spMkLst>
            <pc:docMk/>
            <pc:sldMk cId="1513778887" sldId="424"/>
            <ac:spMk id="3" creationId="{FA1F1CE6-06FF-6DD6-265C-39A26CC7DB57}"/>
          </ac:spMkLst>
        </pc:spChg>
        <pc:spChg chg="mod">
          <ac:chgData name="Matthieu De Mari" userId="dfb708c9-d8dc-439f-9a3b-c772bf4a311c" providerId="ADAL" clId="{D2FDBEB2-E663-41FC-8A3C-AC79657DF6AB}" dt="2023-02-03T06:51:22.484" v="2410" actId="20577"/>
          <ac:spMkLst>
            <pc:docMk/>
            <pc:sldMk cId="1513778887" sldId="424"/>
            <ac:spMk id="4" creationId="{E64791F5-A404-78DF-C026-D4C294EB6D13}"/>
          </ac:spMkLst>
        </pc:spChg>
        <pc:picChg chg="add del mod modCrop">
          <ac:chgData name="Matthieu De Mari" userId="dfb708c9-d8dc-439f-9a3b-c772bf4a311c" providerId="ADAL" clId="{D2FDBEB2-E663-41FC-8A3C-AC79657DF6AB}" dt="2023-02-03T06:50:38.792" v="2386" actId="478"/>
          <ac:picMkLst>
            <pc:docMk/>
            <pc:sldMk cId="1513778887" sldId="424"/>
            <ac:picMk id="6" creationId="{DA719D5C-F926-019C-A83E-0C4DFF147004}"/>
          </ac:picMkLst>
        </pc:picChg>
        <pc:picChg chg="add mod">
          <ac:chgData name="Matthieu De Mari" userId="dfb708c9-d8dc-439f-9a3b-c772bf4a311c" providerId="ADAL" clId="{D2FDBEB2-E663-41FC-8A3C-AC79657DF6AB}" dt="2023-02-03T06:50:58.458" v="2395" actId="1076"/>
          <ac:picMkLst>
            <pc:docMk/>
            <pc:sldMk cId="1513778887" sldId="424"/>
            <ac:picMk id="8" creationId="{65211D6B-6ABB-A3D9-3EA0-559457E53E30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0:07.197" v="2378" actId="1076"/>
        <pc:sldMkLst>
          <pc:docMk/>
          <pc:sldMk cId="548772636" sldId="425"/>
        </pc:sldMkLst>
        <pc:spChg chg="mod">
          <ac:chgData name="Matthieu De Mari" userId="dfb708c9-d8dc-439f-9a3b-c772bf4a311c" providerId="ADAL" clId="{D2FDBEB2-E663-41FC-8A3C-AC79657DF6AB}" dt="2023-02-03T06:49:31.713" v="2370" actId="20577"/>
          <ac:spMkLst>
            <pc:docMk/>
            <pc:sldMk cId="548772636" sldId="425"/>
            <ac:spMk id="3" creationId="{FA1F1CE6-06FF-6DD6-265C-39A26CC7DB57}"/>
          </ac:spMkLst>
        </pc:spChg>
        <pc:spChg chg="del">
          <ac:chgData name="Matthieu De Mari" userId="dfb708c9-d8dc-439f-9a3b-c772bf4a311c" providerId="ADAL" clId="{D2FDBEB2-E663-41FC-8A3C-AC79657DF6AB}" dt="2023-02-03T06:48:58.254" v="2361" actId="478"/>
          <ac:spMkLst>
            <pc:docMk/>
            <pc:sldMk cId="548772636" sldId="425"/>
            <ac:spMk id="4" creationId="{E64791F5-A404-78DF-C026-D4C294EB6D13}"/>
          </ac:spMkLst>
        </pc:spChg>
        <pc:spChg chg="add del mod">
          <ac:chgData name="Matthieu De Mari" userId="dfb708c9-d8dc-439f-9a3b-c772bf4a311c" providerId="ADAL" clId="{D2FDBEB2-E663-41FC-8A3C-AC79657DF6AB}" dt="2023-02-03T06:48:58.819" v="2362" actId="478"/>
          <ac:spMkLst>
            <pc:docMk/>
            <pc:sldMk cId="548772636" sldId="425"/>
            <ac:spMk id="6" creationId="{EB4BC416-2C35-FF0F-141A-D7D9C0B83BFB}"/>
          </ac:spMkLst>
        </pc:spChg>
        <pc:picChg chg="add del mod">
          <ac:chgData name="Matthieu De Mari" userId="dfb708c9-d8dc-439f-9a3b-c772bf4a311c" providerId="ADAL" clId="{D2FDBEB2-E663-41FC-8A3C-AC79657DF6AB}" dt="2023-02-03T06:49:50.252" v="2373" actId="21"/>
          <ac:picMkLst>
            <pc:docMk/>
            <pc:sldMk cId="548772636" sldId="425"/>
            <ac:picMk id="8" creationId="{2CD2AF1E-1512-7239-B2FC-D80FFD4B4C8D}"/>
          </ac:picMkLst>
        </pc:picChg>
        <pc:picChg chg="add mod">
          <ac:chgData name="Matthieu De Mari" userId="dfb708c9-d8dc-439f-9a3b-c772bf4a311c" providerId="ADAL" clId="{D2FDBEB2-E663-41FC-8A3C-AC79657DF6AB}" dt="2023-02-03T06:50:07.197" v="2378" actId="1076"/>
          <ac:picMkLst>
            <pc:docMk/>
            <pc:sldMk cId="548772636" sldId="425"/>
            <ac:picMk id="10" creationId="{FB8FD1AB-C7BC-2282-E03B-0783B8994BE6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6:52:56.286" v="2468" actId="20577"/>
        <pc:sldMkLst>
          <pc:docMk/>
          <pc:sldMk cId="995336806" sldId="426"/>
        </pc:sldMkLst>
        <pc:spChg chg="mod ord">
          <ac:chgData name="Matthieu De Mari" userId="dfb708c9-d8dc-439f-9a3b-c772bf4a311c" providerId="ADAL" clId="{D2FDBEB2-E663-41FC-8A3C-AC79657DF6AB}" dt="2023-02-03T06:52:34.480" v="2436" actId="700"/>
          <ac:spMkLst>
            <pc:docMk/>
            <pc:sldMk cId="995336806" sldId="426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52:56.286" v="2468" actId="20577"/>
          <ac:spMkLst>
            <pc:docMk/>
            <pc:sldMk cId="995336806" sldId="426"/>
            <ac:spMk id="3" creationId="{FA1F1CE6-06FF-6DD6-265C-39A26CC7DB57}"/>
          </ac:spMkLst>
        </pc:spChg>
        <pc:spChg chg="del mod ord">
          <ac:chgData name="Matthieu De Mari" userId="dfb708c9-d8dc-439f-9a3b-c772bf4a311c" providerId="ADAL" clId="{D2FDBEB2-E663-41FC-8A3C-AC79657DF6AB}" dt="2023-02-03T06:52:41.189" v="2441" actId="478"/>
          <ac:spMkLst>
            <pc:docMk/>
            <pc:sldMk cId="995336806" sldId="426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2:49.074" v="2444" actId="1076"/>
          <ac:picMkLst>
            <pc:docMk/>
            <pc:sldMk cId="995336806" sldId="426"/>
            <ac:picMk id="6" creationId="{7E2FF5A8-41F2-D417-514A-60422BEB1F37}"/>
          </ac:picMkLst>
        </pc:picChg>
        <pc:picChg chg="del">
          <ac:chgData name="Matthieu De Mari" userId="dfb708c9-d8dc-439f-9a3b-c772bf4a311c" providerId="ADAL" clId="{D2FDBEB2-E663-41FC-8A3C-AC79657DF6AB}" dt="2023-02-03T06:51:24.512" v="2411" actId="478"/>
          <ac:picMkLst>
            <pc:docMk/>
            <pc:sldMk cId="995336806" sldId="426"/>
            <ac:picMk id="8" creationId="{65211D6B-6ABB-A3D9-3EA0-559457E53E30}"/>
          </ac:picMkLst>
        </pc:picChg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67954153" sldId="608"/>
        </pc:sldMkLst>
      </pc:sldChg>
      <pc:sldChg chg="modSp add mod">
        <pc:chgData name="Matthieu De Mari" userId="dfb708c9-d8dc-439f-9a3b-c772bf4a311c" providerId="ADAL" clId="{D2FDBEB2-E663-41FC-8A3C-AC79657DF6AB}" dt="2023-02-03T07:04:16.986" v="2681" actId="20577"/>
        <pc:sldMkLst>
          <pc:docMk/>
          <pc:sldMk cId="1098360026" sldId="646"/>
        </pc:sldMkLst>
        <pc:spChg chg="mod">
          <ac:chgData name="Matthieu De Mari" userId="dfb708c9-d8dc-439f-9a3b-c772bf4a311c" providerId="ADAL" clId="{D2FDBEB2-E663-41FC-8A3C-AC79657DF6AB}" dt="2023-02-03T07:04:16.986" v="2681" actId="20577"/>
          <ac:spMkLst>
            <pc:docMk/>
            <pc:sldMk cId="1098360026" sldId="646"/>
            <ac:spMk id="2" creationId="{C6EDB95A-6F54-1C8E-C7BF-34F5ECB6A00A}"/>
          </ac:spMkLst>
        </pc:spChg>
      </pc:sldChg>
      <pc:sldChg chg="modSp new mod">
        <pc:chgData name="Matthieu De Mari" userId="dfb708c9-d8dc-439f-9a3b-c772bf4a311c" providerId="ADAL" clId="{D2FDBEB2-E663-41FC-8A3C-AC79657DF6AB}" dt="2023-02-03T07:07:22.338" v="2871" actId="207"/>
        <pc:sldMkLst>
          <pc:docMk/>
          <pc:sldMk cId="3471904534" sldId="647"/>
        </pc:sldMkLst>
        <pc:spChg chg="mod">
          <ac:chgData name="Matthieu De Mari" userId="dfb708c9-d8dc-439f-9a3b-c772bf4a311c" providerId="ADAL" clId="{D2FDBEB2-E663-41FC-8A3C-AC79657DF6AB}" dt="2023-02-03T07:05:05.247" v="2719" actId="20577"/>
          <ac:spMkLst>
            <pc:docMk/>
            <pc:sldMk cId="3471904534" sldId="647"/>
            <ac:spMk id="2" creationId="{E4F27A2B-D462-CFC8-D30B-A409AFF0AF82}"/>
          </ac:spMkLst>
        </pc:spChg>
        <pc:spChg chg="mod">
          <ac:chgData name="Matthieu De Mari" userId="dfb708c9-d8dc-439f-9a3b-c772bf4a311c" providerId="ADAL" clId="{D2FDBEB2-E663-41FC-8A3C-AC79657DF6AB}" dt="2023-02-03T07:07:22.338" v="2871" actId="207"/>
          <ac:spMkLst>
            <pc:docMk/>
            <pc:sldMk cId="3471904534" sldId="647"/>
            <ac:spMk id="3" creationId="{DC9D8363-826B-D189-78FB-CCD945BC5477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8:26:52.576" v="6104" actId="14100"/>
        <pc:sldMkLst>
          <pc:docMk/>
          <pc:sldMk cId="1172112343" sldId="648"/>
        </pc:sldMkLst>
        <pc:spChg chg="add mod">
          <ac:chgData name="Matthieu De Mari" userId="dfb708c9-d8dc-439f-9a3b-c772bf4a311c" providerId="ADAL" clId="{D2FDBEB2-E663-41FC-8A3C-AC79657DF6AB}" dt="2023-02-03T08:26:52.576" v="6104" actId="14100"/>
          <ac:spMkLst>
            <pc:docMk/>
            <pc:sldMk cId="1172112343" sldId="648"/>
            <ac:spMk id="2" creationId="{BF958211-6E53-C1D5-D2C3-2AA446FBEE3E}"/>
          </ac:spMkLst>
        </pc:spChg>
        <pc:spChg chg="del">
          <ac:chgData name="Matthieu De Mari" userId="dfb708c9-d8dc-439f-9a3b-c772bf4a311c" providerId="ADAL" clId="{D2FDBEB2-E663-41FC-8A3C-AC79657DF6AB}" dt="2023-02-03T07:07:52.109" v="2877" actId="478"/>
          <ac:spMkLst>
            <pc:docMk/>
            <pc:sldMk cId="1172112343" sldId="648"/>
            <ac:spMk id="2" creationId="{E4F27A2B-D462-CFC8-D30B-A409AFF0AF82}"/>
          </ac:spMkLst>
        </pc:spChg>
        <pc:spChg chg="del mod">
          <ac:chgData name="Matthieu De Mari" userId="dfb708c9-d8dc-439f-9a3b-c772bf4a311c" providerId="ADAL" clId="{D2FDBEB2-E663-41FC-8A3C-AC79657DF6AB}" dt="2023-02-03T07:07:47.610" v="2874" actId="478"/>
          <ac:spMkLst>
            <pc:docMk/>
            <pc:sldMk cId="1172112343" sldId="648"/>
            <ac:spMk id="3" creationId="{DC9D8363-826B-D189-78FB-CCD945BC5477}"/>
          </ac:spMkLst>
        </pc:spChg>
        <pc:spChg chg="add del mod">
          <ac:chgData name="Matthieu De Mari" userId="dfb708c9-d8dc-439f-9a3b-c772bf4a311c" providerId="ADAL" clId="{D2FDBEB2-E663-41FC-8A3C-AC79657DF6AB}" dt="2023-02-03T07:07:50.464" v="2876" actId="478"/>
          <ac:spMkLst>
            <pc:docMk/>
            <pc:sldMk cId="1172112343" sldId="648"/>
            <ac:spMk id="5" creationId="{6E22BBAE-117E-B1DB-83D6-43BBFFC88B23}"/>
          </ac:spMkLst>
        </pc:spChg>
        <pc:spChg chg="add del mod">
          <ac:chgData name="Matthieu De Mari" userId="dfb708c9-d8dc-439f-9a3b-c772bf4a311c" providerId="ADAL" clId="{D2FDBEB2-E663-41FC-8A3C-AC79657DF6AB}" dt="2023-02-03T07:07:52.669" v="2878" actId="478"/>
          <ac:spMkLst>
            <pc:docMk/>
            <pc:sldMk cId="1172112343" sldId="648"/>
            <ac:spMk id="9" creationId="{F1630916-9516-9897-1A89-5A574CEDA84C}"/>
          </ac:spMkLst>
        </pc:spChg>
        <pc:picChg chg="add">
          <ac:chgData name="Matthieu De Mari" userId="dfb708c9-d8dc-439f-9a3b-c772bf4a311c" providerId="ADAL" clId="{D2FDBEB2-E663-41FC-8A3C-AC79657DF6AB}" dt="2023-02-03T07:07:48.080" v="2875" actId="22"/>
          <ac:picMkLst>
            <pc:docMk/>
            <pc:sldMk cId="1172112343" sldId="648"/>
            <ac:picMk id="7" creationId="{24CC0564-4705-2D37-8595-2DA1E59BE29D}"/>
          </ac:picMkLst>
        </pc:picChg>
      </pc:sldChg>
      <pc:sldChg chg="addSp delSp modSp add mod ord">
        <pc:chgData name="Matthieu De Mari" userId="dfb708c9-d8dc-439f-9a3b-c772bf4a311c" providerId="ADAL" clId="{D2FDBEB2-E663-41FC-8A3C-AC79657DF6AB}" dt="2023-02-03T07:12:02.061" v="3217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D2FDBEB2-E663-41FC-8A3C-AC79657DF6AB}" dt="2023-02-03T07:12:02.061" v="3217" actId="20577"/>
          <ac:spMkLst>
            <pc:docMk/>
            <pc:sldMk cId="1146881653" sldId="649"/>
            <ac:spMk id="3" creationId="{DC9D8363-826B-D189-78FB-CCD945BC5477}"/>
          </ac:spMkLst>
        </pc:spChg>
        <pc:spChg chg="add del">
          <ac:chgData name="Matthieu De Mari" userId="dfb708c9-d8dc-439f-9a3b-c772bf4a311c" providerId="ADAL" clId="{D2FDBEB2-E663-41FC-8A3C-AC79657DF6AB}" dt="2023-02-03T07:08:57.536" v="2883"/>
          <ac:spMkLst>
            <pc:docMk/>
            <pc:sldMk cId="1146881653" sldId="649"/>
            <ac:spMk id="4" creationId="{4B52DA4E-3999-A2A5-0FDA-84C5092CB280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7:18:45.380" v="3575" actId="22"/>
        <pc:sldMkLst>
          <pc:docMk/>
          <pc:sldMk cId="2437975891" sldId="650"/>
        </pc:sldMkLst>
        <pc:spChg chg="del">
          <ac:chgData name="Matthieu De Mari" userId="dfb708c9-d8dc-439f-9a3b-c772bf4a311c" providerId="ADAL" clId="{D2FDBEB2-E663-41FC-8A3C-AC79657DF6AB}" dt="2023-02-03T07:18:43.959" v="3573" actId="478"/>
          <ac:spMkLst>
            <pc:docMk/>
            <pc:sldMk cId="2437975891" sldId="650"/>
            <ac:spMk id="2" creationId="{D7697535-1088-B797-5883-502EDFA1C675}"/>
          </ac:spMkLst>
        </pc:spChg>
        <pc:spChg chg="del">
          <ac:chgData name="Matthieu De Mari" userId="dfb708c9-d8dc-439f-9a3b-c772bf4a311c" providerId="ADAL" clId="{D2FDBEB2-E663-41FC-8A3C-AC79657DF6AB}" dt="2023-02-03T07:18:37.052" v="3569" actId="478"/>
          <ac:spMkLst>
            <pc:docMk/>
            <pc:sldMk cId="2437975891" sldId="650"/>
            <ac:spMk id="3" creationId="{BA745D00-1AA4-E710-F652-A7E165C17CC6}"/>
          </ac:spMkLst>
        </pc:spChg>
        <pc:spChg chg="add del mod">
          <ac:chgData name="Matthieu De Mari" userId="dfb708c9-d8dc-439f-9a3b-c772bf4a311c" providerId="ADAL" clId="{D2FDBEB2-E663-41FC-8A3C-AC79657DF6AB}" dt="2023-02-03T07:18:42.629" v="3572" actId="478"/>
          <ac:spMkLst>
            <pc:docMk/>
            <pc:sldMk cId="2437975891" sldId="650"/>
            <ac:spMk id="6" creationId="{C5D8EDF9-06C9-23BC-E6AF-D13AB3915235}"/>
          </ac:spMkLst>
        </pc:spChg>
        <pc:spChg chg="add del mod">
          <ac:chgData name="Matthieu De Mari" userId="dfb708c9-d8dc-439f-9a3b-c772bf4a311c" providerId="ADAL" clId="{D2FDBEB2-E663-41FC-8A3C-AC79657DF6AB}" dt="2023-02-03T07:18:44.496" v="3574" actId="478"/>
          <ac:spMkLst>
            <pc:docMk/>
            <pc:sldMk cId="2437975891" sldId="650"/>
            <ac:spMk id="8" creationId="{D6FA1ED2-8FA4-E868-B7B6-AEE1104B8103}"/>
          </ac:spMkLst>
        </pc:spChg>
        <pc:picChg chg="del">
          <ac:chgData name="Matthieu De Mari" userId="dfb708c9-d8dc-439f-9a3b-c772bf4a311c" providerId="ADAL" clId="{D2FDBEB2-E663-41FC-8A3C-AC79657DF6AB}" dt="2023-02-03T07:18:35.932" v="3568" actId="478"/>
          <ac:picMkLst>
            <pc:docMk/>
            <pc:sldMk cId="2437975891" sldId="650"/>
            <ac:picMk id="5" creationId="{D46F7538-0929-9C7F-4437-2EFA2BF34CB6}"/>
          </ac:picMkLst>
        </pc:picChg>
        <pc:picChg chg="add">
          <ac:chgData name="Matthieu De Mari" userId="dfb708c9-d8dc-439f-9a3b-c772bf4a311c" providerId="ADAL" clId="{D2FDBEB2-E663-41FC-8A3C-AC79657DF6AB}" dt="2023-02-03T07:18:45.380" v="3575" actId="22"/>
          <ac:picMkLst>
            <pc:docMk/>
            <pc:sldMk cId="2437975891" sldId="650"/>
            <ac:picMk id="10" creationId="{F60D675C-F808-15BD-95C2-87052D57C061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8:28:04.146" v="6124" actId="14100"/>
        <pc:sldMkLst>
          <pc:docMk/>
          <pc:sldMk cId="2710721176" sldId="651"/>
        </pc:sldMkLst>
        <pc:spChg chg="add mod">
          <ac:chgData name="Matthieu De Mari" userId="dfb708c9-d8dc-439f-9a3b-c772bf4a311c" providerId="ADAL" clId="{D2FDBEB2-E663-41FC-8A3C-AC79657DF6AB}" dt="2023-02-03T07:19:27.361" v="3617" actId="20577"/>
          <ac:spMkLst>
            <pc:docMk/>
            <pc:sldMk cId="2710721176" sldId="651"/>
            <ac:spMk id="2" creationId="{12EF2AAA-4A37-008C-E7D6-37C0D48B6120}"/>
          </ac:spMkLst>
        </pc:spChg>
        <pc:spChg chg="add mod">
          <ac:chgData name="Matthieu De Mari" userId="dfb708c9-d8dc-439f-9a3b-c772bf4a311c" providerId="ADAL" clId="{D2FDBEB2-E663-41FC-8A3C-AC79657DF6AB}" dt="2023-02-03T07:20:04.938" v="3629" actId="122"/>
          <ac:spMkLst>
            <pc:docMk/>
            <pc:sldMk cId="2710721176" sldId="651"/>
            <ac:spMk id="3" creationId="{B616E96C-A3A7-C270-6E1D-F90C9FE6BDDB}"/>
          </ac:spMkLst>
        </pc:spChg>
        <pc:spChg chg="add mod">
          <ac:chgData name="Matthieu De Mari" userId="dfb708c9-d8dc-439f-9a3b-c772bf4a311c" providerId="ADAL" clId="{D2FDBEB2-E663-41FC-8A3C-AC79657DF6AB}" dt="2023-02-03T08:28:04.146" v="6124" actId="14100"/>
          <ac:spMkLst>
            <pc:docMk/>
            <pc:sldMk cId="2710721176" sldId="651"/>
            <ac:spMk id="4" creationId="{B3978380-2A86-3DD8-97EC-1CCEAE7AE11C}"/>
          </ac:spMkLst>
        </pc:spChg>
        <pc:picChg chg="add mod">
          <ac:chgData name="Matthieu De Mari" userId="dfb708c9-d8dc-439f-9a3b-c772bf4a311c" providerId="ADAL" clId="{D2FDBEB2-E663-41FC-8A3C-AC79657DF6AB}" dt="2023-02-03T07:20:08.405" v="3630" actId="1076"/>
          <ac:picMkLst>
            <pc:docMk/>
            <pc:sldMk cId="2710721176" sldId="651"/>
            <ac:picMk id="5" creationId="{35FDCF4F-119C-C0DE-4989-887667465AF0}"/>
          </ac:picMkLst>
        </pc:picChg>
        <pc:picChg chg="del">
          <ac:chgData name="Matthieu De Mari" userId="dfb708c9-d8dc-439f-9a3b-c772bf4a311c" providerId="ADAL" clId="{D2FDBEB2-E663-41FC-8A3C-AC79657DF6AB}" dt="2023-02-03T07:19:13.997" v="3577" actId="478"/>
          <ac:picMkLst>
            <pc:docMk/>
            <pc:sldMk cId="2710721176" sldId="651"/>
            <ac:picMk id="10" creationId="{F60D675C-F808-15BD-95C2-87052D57C0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22:56.178" v="3713" actId="1076"/>
        <pc:sldMkLst>
          <pc:docMk/>
          <pc:sldMk cId="2596538432" sldId="652"/>
        </pc:sldMkLst>
        <pc:spChg chg="del">
          <ac:chgData name="Matthieu De Mari" userId="dfb708c9-d8dc-439f-9a3b-c772bf4a311c" providerId="ADAL" clId="{D2FDBEB2-E663-41FC-8A3C-AC79657DF6AB}" dt="2023-02-03T07:22:39.562" v="3705" actId="478"/>
          <ac:spMkLst>
            <pc:docMk/>
            <pc:sldMk cId="2596538432" sldId="652"/>
            <ac:spMk id="3" creationId="{44608F03-1D5E-5E62-5A70-1B8EB17DF397}"/>
          </ac:spMkLst>
        </pc:spChg>
        <pc:spChg chg="add del mod">
          <ac:chgData name="Matthieu De Mari" userId="dfb708c9-d8dc-439f-9a3b-c772bf4a311c" providerId="ADAL" clId="{D2FDBEB2-E663-41FC-8A3C-AC79657DF6AB}" dt="2023-02-03T07:22:40.164" v="3706" actId="478"/>
          <ac:spMkLst>
            <pc:docMk/>
            <pc:sldMk cId="2596538432" sldId="652"/>
            <ac:spMk id="5" creationId="{527BDAC6-57FC-4E9E-4B91-81CC3EC6DF0C}"/>
          </ac:spMkLst>
        </pc:spChg>
        <pc:picChg chg="mod modCrop">
          <ac:chgData name="Matthieu De Mari" userId="dfb708c9-d8dc-439f-9a3b-c772bf4a311c" providerId="ADAL" clId="{D2FDBEB2-E663-41FC-8A3C-AC79657DF6AB}" dt="2023-02-03T07:22:56.178" v="3713" actId="1076"/>
          <ac:picMkLst>
            <pc:docMk/>
            <pc:sldMk cId="2596538432" sldId="652"/>
            <ac:picMk id="6" creationId="{E646E1A0-EF8B-8076-F40B-06546F4B9B9C}"/>
          </ac:picMkLst>
        </pc:picChg>
      </pc:sldChg>
      <pc:sldChg chg="add del">
        <pc:chgData name="Matthieu De Mari" userId="dfb708c9-d8dc-439f-9a3b-c772bf4a311c" providerId="ADAL" clId="{D2FDBEB2-E663-41FC-8A3C-AC79657DF6AB}" dt="2023-02-03T07:20:41.487" v="3632" actId="47"/>
        <pc:sldMkLst>
          <pc:docMk/>
          <pc:sldMk cId="4100639751" sldId="652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2525469962" sldId="757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571242276" sldId="758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98131875" sldId="759"/>
        </pc:sldMkLst>
      </pc:sldChg>
      <pc:sldChg chg="new">
        <pc:chgData name="Matthieu De Mari" userId="dfb708c9-d8dc-439f-9a3b-c772bf4a311c" providerId="ADAL" clId="{D2FDBEB2-E663-41FC-8A3C-AC79657DF6AB}" dt="2023-02-03T07:27:29.638" v="3780" actId="680"/>
        <pc:sldMkLst>
          <pc:docMk/>
          <pc:sldMk cId="2917324732" sldId="760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3T07:55:26.347" v="4284" actId="20577"/>
        <pc:sldMkLst>
          <pc:docMk/>
          <pc:sldMk cId="3339699406" sldId="761"/>
        </pc:sldMkLst>
        <pc:spChg chg="del mod">
          <ac:chgData name="Matthieu De Mari" userId="dfb708c9-d8dc-439f-9a3b-c772bf4a311c" providerId="ADAL" clId="{D2FDBEB2-E663-41FC-8A3C-AC79657DF6AB}" dt="2023-02-03T07:52:07.593" v="3931" actId="478"/>
          <ac:spMkLst>
            <pc:docMk/>
            <pc:sldMk cId="3339699406" sldId="761"/>
            <ac:spMk id="2" creationId="{917AFA90-DB7E-A390-9716-D81708D85130}"/>
          </ac:spMkLst>
        </pc:spChg>
        <pc:spChg chg="del">
          <ac:chgData name="Matthieu De Mari" userId="dfb708c9-d8dc-439f-9a3b-c772bf4a311c" providerId="ADAL" clId="{D2FDBEB2-E663-41FC-8A3C-AC79657DF6AB}" dt="2023-02-03T07:52:05.843" v="3928" actId="478"/>
          <ac:spMkLst>
            <pc:docMk/>
            <pc:sldMk cId="3339699406" sldId="761"/>
            <ac:spMk id="3" creationId="{C7732CA9-163D-B4B0-71B2-AEA1EC81E0E6}"/>
          </ac:spMkLst>
        </pc:spChg>
        <pc:spChg chg="add del mod">
          <ac:chgData name="Matthieu De Mari" userId="dfb708c9-d8dc-439f-9a3b-c772bf4a311c" providerId="ADAL" clId="{D2FDBEB2-E663-41FC-8A3C-AC79657DF6AB}" dt="2023-02-03T07:52:06.419" v="3929" actId="478"/>
          <ac:spMkLst>
            <pc:docMk/>
            <pc:sldMk cId="3339699406" sldId="761"/>
            <ac:spMk id="5" creationId="{4E0BF71D-8249-1775-6DCA-220106ACA520}"/>
          </ac:spMkLst>
        </pc:spChg>
        <pc:spChg chg="add del mod">
          <ac:chgData name="Matthieu De Mari" userId="dfb708c9-d8dc-439f-9a3b-c772bf4a311c" providerId="ADAL" clId="{D2FDBEB2-E663-41FC-8A3C-AC79657DF6AB}" dt="2023-02-03T07:52:09.006" v="3932" actId="478"/>
          <ac:spMkLst>
            <pc:docMk/>
            <pc:sldMk cId="3339699406" sldId="761"/>
            <ac:spMk id="7" creationId="{269A4365-1B75-DDC0-DAC6-18CB0088715B}"/>
          </ac:spMkLst>
        </pc:spChg>
        <pc:spChg chg="add mod ord">
          <ac:chgData name="Matthieu De Mari" userId="dfb708c9-d8dc-439f-9a3b-c772bf4a311c" providerId="ADAL" clId="{D2FDBEB2-E663-41FC-8A3C-AC79657DF6AB}" dt="2023-02-03T07:52:29.662" v="3949" actId="700"/>
          <ac:spMkLst>
            <pc:docMk/>
            <pc:sldMk cId="3339699406" sldId="761"/>
            <ac:spMk id="10" creationId="{75788055-7509-D8B6-6340-57C1A2023FA1}"/>
          </ac:spMkLst>
        </pc:spChg>
        <pc:spChg chg="add mod ord">
          <ac:chgData name="Matthieu De Mari" userId="dfb708c9-d8dc-439f-9a3b-c772bf4a311c" providerId="ADAL" clId="{D2FDBEB2-E663-41FC-8A3C-AC79657DF6AB}" dt="2023-02-03T07:55:26.347" v="4284" actId="20577"/>
          <ac:spMkLst>
            <pc:docMk/>
            <pc:sldMk cId="3339699406" sldId="761"/>
            <ac:spMk id="11" creationId="{0EEC07FE-D839-07DF-7C1A-CDBE72FE6BB9}"/>
          </ac:spMkLst>
        </pc:spChg>
        <pc:spChg chg="add del mod ord">
          <ac:chgData name="Matthieu De Mari" userId="dfb708c9-d8dc-439f-9a3b-c772bf4a311c" providerId="ADAL" clId="{D2FDBEB2-E663-41FC-8A3C-AC79657DF6AB}" dt="2023-02-03T07:52:34.072" v="3952" actId="478"/>
          <ac:spMkLst>
            <pc:docMk/>
            <pc:sldMk cId="3339699406" sldId="761"/>
            <ac:spMk id="12" creationId="{88D4BFB2-AC0E-87E8-0C3D-6AC8E0FB3147}"/>
          </ac:spMkLst>
        </pc:spChg>
        <pc:picChg chg="add del mod">
          <ac:chgData name="Matthieu De Mari" userId="dfb708c9-d8dc-439f-9a3b-c772bf4a311c" providerId="ADAL" clId="{D2FDBEB2-E663-41FC-8A3C-AC79657DF6AB}" dt="2023-02-03T07:54:51.316" v="4254" actId="1038"/>
          <ac:picMkLst>
            <pc:docMk/>
            <pc:sldMk cId="3339699406" sldId="761"/>
            <ac:picMk id="9" creationId="{423131A8-4BB8-05EA-55DF-8D5EE17B850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57:48.123" v="4393" actId="1076"/>
        <pc:sldMkLst>
          <pc:docMk/>
          <pc:sldMk cId="1546007078" sldId="762"/>
        </pc:sldMkLst>
        <pc:spChg chg="mod">
          <ac:chgData name="Matthieu De Mari" userId="dfb708c9-d8dc-439f-9a3b-c772bf4a311c" providerId="ADAL" clId="{D2FDBEB2-E663-41FC-8A3C-AC79657DF6AB}" dt="2023-02-03T07:57:26.717" v="4389" actId="20577"/>
          <ac:spMkLst>
            <pc:docMk/>
            <pc:sldMk cId="1546007078" sldId="762"/>
            <ac:spMk id="11" creationId="{0EEC07FE-D839-07DF-7C1A-CDBE72FE6BB9}"/>
          </ac:spMkLst>
        </pc:spChg>
        <pc:picChg chg="add mod">
          <ac:chgData name="Matthieu De Mari" userId="dfb708c9-d8dc-439f-9a3b-c772bf4a311c" providerId="ADAL" clId="{D2FDBEB2-E663-41FC-8A3C-AC79657DF6AB}" dt="2023-02-03T07:57:48.123" v="4393" actId="1076"/>
          <ac:picMkLst>
            <pc:docMk/>
            <pc:sldMk cId="1546007078" sldId="762"/>
            <ac:picMk id="3" creationId="{519EBF6A-6012-A4A4-6E3E-826320F51D1E}"/>
          </ac:picMkLst>
        </pc:picChg>
        <pc:picChg chg="del">
          <ac:chgData name="Matthieu De Mari" userId="dfb708c9-d8dc-439f-9a3b-c772bf4a311c" providerId="ADAL" clId="{D2FDBEB2-E663-41FC-8A3C-AC79657DF6AB}" dt="2023-02-03T07:57:24.975" v="4388" actId="478"/>
          <ac:picMkLst>
            <pc:docMk/>
            <pc:sldMk cId="1546007078" sldId="762"/>
            <ac:picMk id="9" creationId="{423131A8-4BB8-05EA-55DF-8D5EE17B850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59:23.778" v="4443" actId="20577"/>
        <pc:sldMkLst>
          <pc:docMk/>
          <pc:sldMk cId="2580175991" sldId="763"/>
        </pc:sldMkLst>
        <pc:spChg chg="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2" creationId="{219F4681-3E05-3370-3E46-11417BFE0CA3}"/>
          </ac:spMkLst>
        </pc:spChg>
        <pc:spChg chg="del 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3" creationId="{D5C60BE0-D41B-59A3-67FE-EE8B0533B9E2}"/>
          </ac:spMkLst>
        </pc:spChg>
        <pc:spChg chg="del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4" creationId="{A458EE03-650E-3695-1FFE-B80334971326}"/>
          </ac:spMkLst>
        </pc:spChg>
        <pc:spChg chg="add mod ord">
          <ac:chgData name="Matthieu De Mari" userId="dfb708c9-d8dc-439f-9a3b-c772bf4a311c" providerId="ADAL" clId="{D2FDBEB2-E663-41FC-8A3C-AC79657DF6AB}" dt="2023-02-03T07:59:23.778" v="4443" actId="20577"/>
          <ac:spMkLst>
            <pc:docMk/>
            <pc:sldMk cId="2580175991" sldId="763"/>
            <ac:spMk id="5" creationId="{1A87BA25-5926-816A-6E16-0F90D4B62FB8}"/>
          </ac:spMkLst>
        </pc:spChg>
      </pc:sldChg>
      <pc:sldChg chg="addSp modSp add mod">
        <pc:chgData name="Matthieu De Mari" userId="dfb708c9-d8dc-439f-9a3b-c772bf4a311c" providerId="ADAL" clId="{D2FDBEB2-E663-41FC-8A3C-AC79657DF6AB}" dt="2023-02-03T08:30:06.264" v="6207"/>
        <pc:sldMkLst>
          <pc:docMk/>
          <pc:sldMk cId="1879463264" sldId="764"/>
        </pc:sldMkLst>
        <pc:spChg chg="mod">
          <ac:chgData name="Matthieu De Mari" userId="dfb708c9-d8dc-439f-9a3b-c772bf4a311c" providerId="ADAL" clId="{D2FDBEB2-E663-41FC-8A3C-AC79657DF6AB}" dt="2023-02-03T08:00:28.087" v="4465" actId="20577"/>
          <ac:spMkLst>
            <pc:docMk/>
            <pc:sldMk cId="1879463264" sldId="764"/>
            <ac:spMk id="2" creationId="{219F4681-3E05-3370-3E46-11417BFE0CA3}"/>
          </ac:spMkLst>
        </pc:spChg>
        <pc:spChg chg="mod">
          <ac:chgData name="Matthieu De Mari" userId="dfb708c9-d8dc-439f-9a3b-c772bf4a311c" providerId="ADAL" clId="{D2FDBEB2-E663-41FC-8A3C-AC79657DF6AB}" dt="2023-02-03T08:30:06.264" v="6207"/>
          <ac:spMkLst>
            <pc:docMk/>
            <pc:sldMk cId="1879463264" sldId="764"/>
            <ac:spMk id="5" creationId="{1A87BA25-5926-816A-6E16-0F90D4B62FB8}"/>
          </ac:spMkLst>
        </pc:spChg>
        <pc:spChg chg="add mod">
          <ac:chgData name="Matthieu De Mari" userId="dfb708c9-d8dc-439f-9a3b-c772bf4a311c" providerId="ADAL" clId="{D2FDBEB2-E663-41FC-8A3C-AC79657DF6AB}" dt="2023-02-03T08:28:44.816" v="6128" actId="14100"/>
          <ac:spMkLst>
            <pc:docMk/>
            <pc:sldMk cId="1879463264" sldId="764"/>
            <ac:spMk id="6" creationId="{B71B8432-2941-E985-296B-548380048287}"/>
          </ac:spMkLst>
        </pc:spChg>
        <pc:spChg chg="add mod">
          <ac:chgData name="Matthieu De Mari" userId="dfb708c9-d8dc-439f-9a3b-c772bf4a311c" providerId="ADAL" clId="{D2FDBEB2-E663-41FC-8A3C-AC79657DF6AB}" dt="2023-02-03T08:28:56.447" v="6133" actId="14100"/>
          <ac:spMkLst>
            <pc:docMk/>
            <pc:sldMk cId="1879463264" sldId="764"/>
            <ac:spMk id="7" creationId="{6F218B3D-3CEC-F710-D995-1AFFD1565B4A}"/>
          </ac:spMkLst>
        </pc:spChg>
        <pc:spChg chg="add mod">
          <ac:chgData name="Matthieu De Mari" userId="dfb708c9-d8dc-439f-9a3b-c772bf4a311c" providerId="ADAL" clId="{D2FDBEB2-E663-41FC-8A3C-AC79657DF6AB}" dt="2023-02-03T08:29:11.080" v="6139" actId="14100"/>
          <ac:spMkLst>
            <pc:docMk/>
            <pc:sldMk cId="1879463264" sldId="764"/>
            <ac:spMk id="8" creationId="{48FBEB34-F974-353C-F986-6F7C897CC38D}"/>
          </ac:spMkLst>
        </pc:spChg>
        <pc:spChg chg="add mod">
          <ac:chgData name="Matthieu De Mari" userId="dfb708c9-d8dc-439f-9a3b-c772bf4a311c" providerId="ADAL" clId="{D2FDBEB2-E663-41FC-8A3C-AC79657DF6AB}" dt="2023-02-03T08:29:28.164" v="6144" actId="14100"/>
          <ac:spMkLst>
            <pc:docMk/>
            <pc:sldMk cId="1879463264" sldId="764"/>
            <ac:spMk id="9" creationId="{EA98C24F-C098-48AA-2AEA-65A891013313}"/>
          </ac:spMkLst>
        </pc:spChg>
        <pc:picChg chg="add mod">
          <ac:chgData name="Matthieu De Mari" userId="dfb708c9-d8dc-439f-9a3b-c772bf4a311c" providerId="ADAL" clId="{D2FDBEB2-E663-41FC-8A3C-AC79657DF6AB}" dt="2023-02-03T08:00:19.061" v="4448" actId="1076"/>
          <ac:picMkLst>
            <pc:docMk/>
            <pc:sldMk cId="1879463264" sldId="764"/>
            <ac:picMk id="4" creationId="{11D096F0-0255-2417-C5F6-A8EFB107AF87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07:21.637" v="4960" actId="115"/>
        <pc:sldMkLst>
          <pc:docMk/>
          <pc:sldMk cId="1996337912" sldId="765"/>
        </pc:sldMkLst>
        <pc:spChg chg="mod ord">
          <ac:chgData name="Matthieu De Mari" userId="dfb708c9-d8dc-439f-9a3b-c772bf4a311c" providerId="ADAL" clId="{D2FDBEB2-E663-41FC-8A3C-AC79657DF6AB}" dt="2023-02-03T08:06:39.647" v="4931" actId="700"/>
          <ac:spMkLst>
            <pc:docMk/>
            <pc:sldMk cId="1996337912" sldId="765"/>
            <ac:spMk id="2" creationId="{408CA521-96F3-C600-A042-370E3F36CE6B}"/>
          </ac:spMkLst>
        </pc:spChg>
        <pc:spChg chg="mod ord">
          <ac:chgData name="Matthieu De Mari" userId="dfb708c9-d8dc-439f-9a3b-c772bf4a311c" providerId="ADAL" clId="{D2FDBEB2-E663-41FC-8A3C-AC79657DF6AB}" dt="2023-02-03T08:07:21.637" v="4960" actId="115"/>
          <ac:spMkLst>
            <pc:docMk/>
            <pc:sldMk cId="1996337912" sldId="765"/>
            <ac:spMk id="3" creationId="{46D88AA4-084D-50F6-7F5E-69051FD9A887}"/>
          </ac:spMkLst>
        </pc:spChg>
        <pc:spChg chg="add del mod ord">
          <ac:chgData name="Matthieu De Mari" userId="dfb708c9-d8dc-439f-9a3b-c772bf4a311c" providerId="ADAL" clId="{D2FDBEB2-E663-41FC-8A3C-AC79657DF6AB}" dt="2023-02-03T08:06:41.627" v="4934" actId="478"/>
          <ac:spMkLst>
            <pc:docMk/>
            <pc:sldMk cId="1996337912" sldId="765"/>
            <ac:spMk id="4" creationId="{A2D14F3C-FDC4-4024-9BEE-A7DFFC115BB5}"/>
          </ac:spMkLst>
        </pc:spChg>
        <pc:picChg chg="add mod">
          <ac:chgData name="Matthieu De Mari" userId="dfb708c9-d8dc-439f-9a3b-c772bf4a311c" providerId="ADAL" clId="{D2FDBEB2-E663-41FC-8A3C-AC79657DF6AB}" dt="2023-02-03T08:06:44.788" v="4936" actId="1076"/>
          <ac:picMkLst>
            <pc:docMk/>
            <pc:sldMk cId="1996337912" sldId="765"/>
            <ac:picMk id="6" creationId="{F7E65437-829A-FD0E-34DF-B7C5610B8C99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15:31.961" v="5774" actId="20577"/>
        <pc:sldMkLst>
          <pc:docMk/>
          <pc:sldMk cId="1554669076" sldId="766"/>
        </pc:sldMkLst>
        <pc:spChg chg="mod ord">
          <ac:chgData name="Matthieu De Mari" userId="dfb708c9-d8dc-439f-9a3b-c772bf4a311c" providerId="ADAL" clId="{D2FDBEB2-E663-41FC-8A3C-AC79657DF6AB}" dt="2023-02-03T08:10:32.952" v="5150" actId="20577"/>
          <ac:spMkLst>
            <pc:docMk/>
            <pc:sldMk cId="1554669076" sldId="766"/>
            <ac:spMk id="2" creationId="{62DF8571-F31A-11B4-26C7-2C202A57B4A3}"/>
          </ac:spMkLst>
        </pc:spChg>
        <pc:spChg chg="mod ord">
          <ac:chgData name="Matthieu De Mari" userId="dfb708c9-d8dc-439f-9a3b-c772bf4a311c" providerId="ADAL" clId="{D2FDBEB2-E663-41FC-8A3C-AC79657DF6AB}" dt="2023-02-03T08:15:31.961" v="5774" actId="20577"/>
          <ac:spMkLst>
            <pc:docMk/>
            <pc:sldMk cId="1554669076" sldId="766"/>
            <ac:spMk id="3" creationId="{6C4142A3-3578-C842-742A-3495AD72B776}"/>
          </ac:spMkLst>
        </pc:spChg>
        <pc:spChg chg="add del mod ord">
          <ac:chgData name="Matthieu De Mari" userId="dfb708c9-d8dc-439f-9a3b-c772bf4a311c" providerId="ADAL" clId="{D2FDBEB2-E663-41FC-8A3C-AC79657DF6AB}" dt="2023-02-03T08:10:29.217" v="5134" actId="478"/>
          <ac:spMkLst>
            <pc:docMk/>
            <pc:sldMk cId="1554669076" sldId="766"/>
            <ac:spMk id="4" creationId="{ABCE8158-90FE-6E24-8A51-8624D5A8D761}"/>
          </ac:spMkLst>
        </pc:spChg>
        <pc:picChg chg="add mod">
          <ac:chgData name="Matthieu De Mari" userId="dfb708c9-d8dc-439f-9a3b-c772bf4a311c" providerId="ADAL" clId="{D2FDBEB2-E663-41FC-8A3C-AC79657DF6AB}" dt="2023-02-03T08:10:36.840" v="5152" actId="1076"/>
          <ac:picMkLst>
            <pc:docMk/>
            <pc:sldMk cId="1554669076" sldId="766"/>
            <ac:picMk id="6" creationId="{8165C00E-7E68-A320-3D25-91D5D0CBC17F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14:24.478" v="5655" actId="113"/>
        <pc:sldMkLst>
          <pc:docMk/>
          <pc:sldMk cId="887698529" sldId="767"/>
        </pc:sldMkLst>
        <pc:spChg chg="mod">
          <ac:chgData name="Matthieu De Mari" userId="dfb708c9-d8dc-439f-9a3b-c772bf4a311c" providerId="ADAL" clId="{D2FDBEB2-E663-41FC-8A3C-AC79657DF6AB}" dt="2023-02-03T08:14:24.478" v="5655" actId="113"/>
          <ac:spMkLst>
            <pc:docMk/>
            <pc:sldMk cId="887698529" sldId="767"/>
            <ac:spMk id="3" creationId="{6C4142A3-3578-C842-742A-3495AD72B776}"/>
          </ac:spMkLst>
        </pc:spChg>
      </pc:sldChg>
      <pc:sldChg chg="modSp add mod">
        <pc:chgData name="Matthieu De Mari" userId="dfb708c9-d8dc-439f-9a3b-c772bf4a311c" providerId="ADAL" clId="{D2FDBEB2-E663-41FC-8A3C-AC79657DF6AB}" dt="2023-02-03T08:15:19.361" v="5773" actId="20577"/>
        <pc:sldMkLst>
          <pc:docMk/>
          <pc:sldMk cId="3101493777" sldId="768"/>
        </pc:sldMkLst>
        <pc:spChg chg="mod">
          <ac:chgData name="Matthieu De Mari" userId="dfb708c9-d8dc-439f-9a3b-c772bf4a311c" providerId="ADAL" clId="{D2FDBEB2-E663-41FC-8A3C-AC79657DF6AB}" dt="2023-02-03T08:15:19.361" v="5773" actId="20577"/>
          <ac:spMkLst>
            <pc:docMk/>
            <pc:sldMk cId="3101493777" sldId="768"/>
            <ac:spMk id="3" creationId="{6C4142A3-3578-C842-742A-3495AD72B776}"/>
          </ac:spMkLst>
        </pc:spChg>
      </pc:sldChg>
      <pc:sldChg chg="modSp new mod">
        <pc:chgData name="Matthieu De Mari" userId="dfb708c9-d8dc-439f-9a3b-c772bf4a311c" providerId="ADAL" clId="{D2FDBEB2-E663-41FC-8A3C-AC79657DF6AB}" dt="2023-02-03T08:22:57.233" v="6026" actId="20577"/>
        <pc:sldMkLst>
          <pc:docMk/>
          <pc:sldMk cId="2909899754" sldId="769"/>
        </pc:sldMkLst>
        <pc:spChg chg="mod">
          <ac:chgData name="Matthieu De Mari" userId="dfb708c9-d8dc-439f-9a3b-c772bf4a311c" providerId="ADAL" clId="{D2FDBEB2-E663-41FC-8A3C-AC79657DF6AB}" dt="2023-02-03T08:21:26.131" v="5871" actId="20577"/>
          <ac:spMkLst>
            <pc:docMk/>
            <pc:sldMk cId="2909899754" sldId="769"/>
            <ac:spMk id="2" creationId="{F73E479C-D045-DD74-CA6E-A60F94A36E18}"/>
          </ac:spMkLst>
        </pc:spChg>
        <pc:spChg chg="mod">
          <ac:chgData name="Matthieu De Mari" userId="dfb708c9-d8dc-439f-9a3b-c772bf4a311c" providerId="ADAL" clId="{D2FDBEB2-E663-41FC-8A3C-AC79657DF6AB}" dt="2023-02-03T08:22:57.233" v="6026" actId="20577"/>
          <ac:spMkLst>
            <pc:docMk/>
            <pc:sldMk cId="2909899754" sldId="769"/>
            <ac:spMk id="3" creationId="{70FF8A92-BFB5-623C-CBC8-C3AB284F9C4F}"/>
          </ac:spMkLst>
        </pc:spChg>
      </pc:sldChg>
      <pc:sldChg chg="add del">
        <pc:chgData name="Matthieu De Mari" userId="dfb708c9-d8dc-439f-9a3b-c772bf4a311c" providerId="ADAL" clId="{D2FDBEB2-E663-41FC-8A3C-AC79657DF6AB}" dt="2023-02-03T08:14:32.531" v="5657" actId="47"/>
        <pc:sldMkLst>
          <pc:docMk/>
          <pc:sldMk cId="2993869992" sldId="769"/>
        </pc:sldMkLst>
      </pc:sldChg>
      <pc:sldChg chg="addSp delSp modSp add mod">
        <pc:chgData name="Matthieu De Mari" userId="dfb708c9-d8dc-439f-9a3b-c772bf4a311c" providerId="ADAL" clId="{D2FDBEB2-E663-41FC-8A3C-AC79657DF6AB}" dt="2023-02-03T08:16:53.633" v="5816" actId="1076"/>
        <pc:sldMkLst>
          <pc:docMk/>
          <pc:sldMk cId="581091786" sldId="770"/>
        </pc:sldMkLst>
        <pc:picChg chg="add mod">
          <ac:chgData name="Matthieu De Mari" userId="dfb708c9-d8dc-439f-9a3b-c772bf4a311c" providerId="ADAL" clId="{D2FDBEB2-E663-41FC-8A3C-AC79657DF6AB}" dt="2023-02-03T08:16:53.633" v="5816" actId="1076"/>
          <ac:picMkLst>
            <pc:docMk/>
            <pc:sldMk cId="581091786" sldId="770"/>
            <ac:picMk id="4" creationId="{DB513CD6-1CBE-A3B1-1E6F-41F285705A04}"/>
          </ac:picMkLst>
        </pc:picChg>
        <pc:picChg chg="del">
          <ac:chgData name="Matthieu De Mari" userId="dfb708c9-d8dc-439f-9a3b-c772bf4a311c" providerId="ADAL" clId="{D2FDBEB2-E663-41FC-8A3C-AC79657DF6AB}" dt="2023-02-03T08:16:45.123" v="5811" actId="478"/>
          <ac:picMkLst>
            <pc:docMk/>
            <pc:sldMk cId="581091786" sldId="770"/>
            <ac:picMk id="5" creationId="{4A8B1291-A554-8B80-6FA0-9146AA644C2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17:21.113" v="5822" actId="1076"/>
        <pc:sldMkLst>
          <pc:docMk/>
          <pc:sldMk cId="2768410648" sldId="771"/>
        </pc:sldMkLst>
        <pc:picChg chg="del">
          <ac:chgData name="Matthieu De Mari" userId="dfb708c9-d8dc-439f-9a3b-c772bf4a311c" providerId="ADAL" clId="{D2FDBEB2-E663-41FC-8A3C-AC79657DF6AB}" dt="2023-02-03T08:17:14.217" v="5818" actId="478"/>
          <ac:picMkLst>
            <pc:docMk/>
            <pc:sldMk cId="2768410648" sldId="771"/>
            <ac:picMk id="4" creationId="{DB513CD6-1CBE-A3B1-1E6F-41F285705A04}"/>
          </ac:picMkLst>
        </pc:picChg>
        <pc:picChg chg="add mod">
          <ac:chgData name="Matthieu De Mari" userId="dfb708c9-d8dc-439f-9a3b-c772bf4a311c" providerId="ADAL" clId="{D2FDBEB2-E663-41FC-8A3C-AC79657DF6AB}" dt="2023-02-03T08:17:21.113" v="5822" actId="1076"/>
          <ac:picMkLst>
            <pc:docMk/>
            <pc:sldMk cId="2768410648" sldId="771"/>
            <ac:picMk id="5" creationId="{0B55E7AB-B38B-DC28-57B5-D4F3CA5543A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4:00.796" v="6040" actId="693"/>
        <pc:sldMkLst>
          <pc:docMk/>
          <pc:sldMk cId="2791462929" sldId="772"/>
        </pc:sldMkLst>
        <pc:spChg chg="del">
          <ac:chgData name="Matthieu De Mari" userId="dfb708c9-d8dc-439f-9a3b-c772bf4a311c" providerId="ADAL" clId="{D2FDBEB2-E663-41FC-8A3C-AC79657DF6AB}" dt="2023-02-03T08:23:39.331" v="6033" actId="478"/>
          <ac:spMkLst>
            <pc:docMk/>
            <pc:sldMk cId="2791462929" sldId="772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3:29.499" v="6029" actId="478"/>
          <ac:spMkLst>
            <pc:docMk/>
            <pc:sldMk cId="2791462929" sldId="772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3:30.402" v="6030" actId="478"/>
          <ac:spMkLst>
            <pc:docMk/>
            <pc:sldMk cId="2791462929" sldId="772"/>
            <ac:spMk id="5" creationId="{3DD61136-8249-FB02-12AF-1593CC1FF5D8}"/>
          </ac:spMkLst>
        </pc:spChg>
        <pc:spChg chg="add del mod">
          <ac:chgData name="Matthieu De Mari" userId="dfb708c9-d8dc-439f-9a3b-c772bf4a311c" providerId="ADAL" clId="{D2FDBEB2-E663-41FC-8A3C-AC79657DF6AB}" dt="2023-02-03T08:23:39.846" v="6034" actId="478"/>
          <ac:spMkLst>
            <pc:docMk/>
            <pc:sldMk cId="2791462929" sldId="772"/>
            <ac:spMk id="9" creationId="{FFB59F14-5BBC-0746-BF94-EA6C66BE9A0B}"/>
          </ac:spMkLst>
        </pc:spChg>
        <pc:spChg chg="add mod">
          <ac:chgData name="Matthieu De Mari" userId="dfb708c9-d8dc-439f-9a3b-c772bf4a311c" providerId="ADAL" clId="{D2FDBEB2-E663-41FC-8A3C-AC79657DF6AB}" dt="2023-02-03T08:24:00.796" v="6040" actId="693"/>
          <ac:spMkLst>
            <pc:docMk/>
            <pc:sldMk cId="2791462929" sldId="772"/>
            <ac:spMk id="10" creationId="{05D2C95D-2B70-B440-975A-04C4967C6B36}"/>
          </ac:spMkLst>
        </pc:spChg>
        <pc:picChg chg="add mod">
          <ac:chgData name="Matthieu De Mari" userId="dfb708c9-d8dc-439f-9a3b-c772bf4a311c" providerId="ADAL" clId="{D2FDBEB2-E663-41FC-8A3C-AC79657DF6AB}" dt="2023-02-03T08:23:43.814" v="6035" actId="1076"/>
          <ac:picMkLst>
            <pc:docMk/>
            <pc:sldMk cId="2791462929" sldId="772"/>
            <ac:picMk id="7" creationId="{8A22C389-6C54-9099-6A64-828E4E15197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06.211" v="6051" actId="14100"/>
        <pc:sldMkLst>
          <pc:docMk/>
          <pc:sldMk cId="3544439591" sldId="773"/>
        </pc:sldMkLst>
        <pc:spChg chg="del">
          <ac:chgData name="Matthieu De Mari" userId="dfb708c9-d8dc-439f-9a3b-c772bf4a311c" providerId="ADAL" clId="{D2FDBEB2-E663-41FC-8A3C-AC79657DF6AB}" dt="2023-02-03T08:24:07.770" v="6042" actId="478"/>
          <ac:spMkLst>
            <pc:docMk/>
            <pc:sldMk cId="3544439591" sldId="773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4:06.105" v="6041" actId="478"/>
          <ac:spMkLst>
            <pc:docMk/>
            <pc:sldMk cId="3544439591" sldId="773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4:10.221" v="6044" actId="478"/>
          <ac:spMkLst>
            <pc:docMk/>
            <pc:sldMk cId="3544439591" sldId="773"/>
            <ac:spMk id="5" creationId="{AE319490-EE7A-7727-9750-A567680B8BCF}"/>
          </ac:spMkLst>
        </pc:spChg>
        <pc:spChg chg="add del mod">
          <ac:chgData name="Matthieu De Mari" userId="dfb708c9-d8dc-439f-9a3b-c772bf4a311c" providerId="ADAL" clId="{D2FDBEB2-E663-41FC-8A3C-AC79657DF6AB}" dt="2023-02-03T08:24:09.501" v="6043" actId="478"/>
          <ac:spMkLst>
            <pc:docMk/>
            <pc:sldMk cId="3544439591" sldId="773"/>
            <ac:spMk id="7" creationId="{F3BE0FB6-8065-C95F-CC16-20591A2BF2C4}"/>
          </ac:spMkLst>
        </pc:spChg>
        <pc:spChg chg="add mod">
          <ac:chgData name="Matthieu De Mari" userId="dfb708c9-d8dc-439f-9a3b-c772bf4a311c" providerId="ADAL" clId="{D2FDBEB2-E663-41FC-8A3C-AC79657DF6AB}" dt="2023-02-03T08:24:54.399" v="6048" actId="14100"/>
          <ac:spMkLst>
            <pc:docMk/>
            <pc:sldMk cId="3544439591" sldId="773"/>
            <ac:spMk id="10" creationId="{40C8C131-441A-C680-9DA7-9EFCD7CB8648}"/>
          </ac:spMkLst>
        </pc:spChg>
        <pc:spChg chg="add mod">
          <ac:chgData name="Matthieu De Mari" userId="dfb708c9-d8dc-439f-9a3b-c772bf4a311c" providerId="ADAL" clId="{D2FDBEB2-E663-41FC-8A3C-AC79657DF6AB}" dt="2023-02-03T08:25:06.211" v="6051" actId="14100"/>
          <ac:spMkLst>
            <pc:docMk/>
            <pc:sldMk cId="3544439591" sldId="773"/>
            <ac:spMk id="11" creationId="{CCF19188-331C-56E9-DDFD-E1D8F2293637}"/>
          </ac:spMkLst>
        </pc:spChg>
        <pc:picChg chg="add">
          <ac:chgData name="Matthieu De Mari" userId="dfb708c9-d8dc-439f-9a3b-c772bf4a311c" providerId="ADAL" clId="{D2FDBEB2-E663-41FC-8A3C-AC79657DF6AB}" dt="2023-02-03T08:24:39.775" v="6045" actId="22"/>
          <ac:picMkLst>
            <pc:docMk/>
            <pc:sldMk cId="3544439591" sldId="773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30.434" v="6061" actId="478"/>
        <pc:sldMkLst>
          <pc:docMk/>
          <pc:sldMk cId="2831341972" sldId="774"/>
        </pc:sldMkLst>
        <pc:spChg chg="del">
          <ac:chgData name="Matthieu De Mari" userId="dfb708c9-d8dc-439f-9a3b-c772bf4a311c" providerId="ADAL" clId="{D2FDBEB2-E663-41FC-8A3C-AC79657DF6AB}" dt="2023-02-03T08:25:28.859" v="6060" actId="478"/>
          <ac:spMkLst>
            <pc:docMk/>
            <pc:sldMk cId="2831341972" sldId="774"/>
            <ac:spMk id="10" creationId="{40C8C131-441A-C680-9DA7-9EFCD7CB8648}"/>
          </ac:spMkLst>
        </pc:spChg>
        <pc:spChg chg="del">
          <ac:chgData name="Matthieu De Mari" userId="dfb708c9-d8dc-439f-9a3b-c772bf4a311c" providerId="ADAL" clId="{D2FDBEB2-E663-41FC-8A3C-AC79657DF6AB}" dt="2023-02-03T08:25:30.434" v="6061" actId="478"/>
          <ac:spMkLst>
            <pc:docMk/>
            <pc:sldMk cId="2831341972" sldId="774"/>
            <ac:spMk id="11" creationId="{CCF19188-331C-56E9-DDFD-E1D8F2293637}"/>
          </ac:spMkLst>
        </pc:spChg>
        <pc:picChg chg="add ord">
          <ac:chgData name="Matthieu De Mari" userId="dfb708c9-d8dc-439f-9a3b-c772bf4a311c" providerId="ADAL" clId="{D2FDBEB2-E663-41FC-8A3C-AC79657DF6AB}" dt="2023-02-03T08:25:26.871" v="6059" actId="171"/>
          <ac:picMkLst>
            <pc:docMk/>
            <pc:sldMk cId="2831341972" sldId="774"/>
            <ac:picMk id="3" creationId="{837C229A-616F-199B-C751-22C64F2D23AF}"/>
          </ac:picMkLst>
        </pc:picChg>
        <pc:picChg chg="del">
          <ac:chgData name="Matthieu De Mari" userId="dfb708c9-d8dc-439f-9a3b-c772bf4a311c" providerId="ADAL" clId="{D2FDBEB2-E663-41FC-8A3C-AC79657DF6AB}" dt="2023-02-03T08:25:11.983" v="6053" actId="478"/>
          <ac:picMkLst>
            <pc:docMk/>
            <pc:sldMk cId="2831341972" sldId="774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35:42.751" v="6590" actId="20577"/>
        <pc:sldMkLst>
          <pc:docMk/>
          <pc:sldMk cId="743119883" sldId="775"/>
        </pc:sldMkLst>
        <pc:spChg chg="mod">
          <ac:chgData name="Matthieu De Mari" userId="dfb708c9-d8dc-439f-9a3b-c772bf4a311c" providerId="ADAL" clId="{D2FDBEB2-E663-41FC-8A3C-AC79657DF6AB}" dt="2023-02-03T08:35:42.751" v="6590" actId="20577"/>
          <ac:spMkLst>
            <pc:docMk/>
            <pc:sldMk cId="743119883" sldId="775"/>
            <ac:spMk id="3" creationId="{EDC87932-752D-FABC-76EF-38023409D8D8}"/>
          </ac:spMkLst>
        </pc:spChg>
        <pc:spChg chg="del mod">
          <ac:chgData name="Matthieu De Mari" userId="dfb708c9-d8dc-439f-9a3b-c772bf4a311c" providerId="ADAL" clId="{D2FDBEB2-E663-41FC-8A3C-AC79657DF6AB}" dt="2023-02-03T08:32:49.483" v="6389" actId="478"/>
          <ac:spMkLst>
            <pc:docMk/>
            <pc:sldMk cId="743119883" sldId="775"/>
            <ac:spMk id="4" creationId="{2A4C576B-2ED6-0560-5E76-758168B5FF17}"/>
          </ac:spMkLst>
        </pc:spChg>
        <pc:spChg chg="add del">
          <ac:chgData name="Matthieu De Mari" userId="dfb708c9-d8dc-439f-9a3b-c772bf4a311c" providerId="ADAL" clId="{D2FDBEB2-E663-41FC-8A3C-AC79657DF6AB}" dt="2023-02-03T08:33:34.303" v="6430"/>
          <ac:spMkLst>
            <pc:docMk/>
            <pc:sldMk cId="743119883" sldId="775"/>
            <ac:spMk id="5" creationId="{AFF69E5F-801B-0C46-BA7C-6F246C173675}"/>
          </ac:spMkLst>
        </pc:spChg>
        <pc:spChg chg="add del">
          <ac:chgData name="Matthieu De Mari" userId="dfb708c9-d8dc-439f-9a3b-c772bf4a311c" providerId="ADAL" clId="{D2FDBEB2-E663-41FC-8A3C-AC79657DF6AB}" dt="2023-02-03T08:33:57.224" v="6440"/>
          <ac:spMkLst>
            <pc:docMk/>
            <pc:sldMk cId="743119883" sldId="775"/>
            <ac:spMk id="6" creationId="{C6A063D2-50CF-1A51-4CAB-971191EB54DD}"/>
          </ac:spMkLst>
        </pc:spChg>
        <pc:spChg chg="add del">
          <ac:chgData name="Matthieu De Mari" userId="dfb708c9-d8dc-439f-9a3b-c772bf4a311c" providerId="ADAL" clId="{D2FDBEB2-E663-41FC-8A3C-AC79657DF6AB}" dt="2023-02-03T08:34:27.329" v="6456"/>
          <ac:spMkLst>
            <pc:docMk/>
            <pc:sldMk cId="743119883" sldId="775"/>
            <ac:spMk id="7" creationId="{B0D6C9DC-EF97-E61A-C0C6-AFDF71BE7987}"/>
          </ac:spMkLst>
        </pc:spChg>
      </pc:sldChg>
      <pc:sldChg chg="addSp delSp modSp add mod modClrScheme chgLayout">
        <pc:chgData name="Matthieu De Mari" userId="dfb708c9-d8dc-439f-9a3b-c772bf4a311c" providerId="ADAL" clId="{D2FDBEB2-E663-41FC-8A3C-AC79657DF6AB}" dt="2023-02-03T08:38:18.521" v="6716" actId="14100"/>
        <pc:sldMkLst>
          <pc:docMk/>
          <pc:sldMk cId="1966383991" sldId="776"/>
        </pc:sldMkLst>
        <pc:spChg chg="del mod ord">
          <ac:chgData name="Matthieu De Mari" userId="dfb708c9-d8dc-439f-9a3b-c772bf4a311c" providerId="ADAL" clId="{D2FDBEB2-E663-41FC-8A3C-AC79657DF6AB}" dt="2023-02-03T08:37:08.521" v="6696" actId="478"/>
          <ac:spMkLst>
            <pc:docMk/>
            <pc:sldMk cId="1966383991" sldId="776"/>
            <ac:spMk id="2" creationId="{9E92E9E4-1AEF-6408-1465-D1DC917DE2AF}"/>
          </ac:spMkLst>
        </pc:spChg>
        <pc:spChg chg="del mod ord">
          <ac:chgData name="Matthieu De Mari" userId="dfb708c9-d8dc-439f-9a3b-c772bf4a311c" providerId="ADAL" clId="{D2FDBEB2-E663-41FC-8A3C-AC79657DF6AB}" dt="2023-02-03T08:37:07.261" v="6695" actId="478"/>
          <ac:spMkLst>
            <pc:docMk/>
            <pc:sldMk cId="1966383991" sldId="776"/>
            <ac:spMk id="3" creationId="{EDC87932-752D-FABC-76EF-38023409D8D8}"/>
          </ac:spMkLst>
        </pc:spChg>
        <pc:spChg chg="add mod">
          <ac:chgData name="Matthieu De Mari" userId="dfb708c9-d8dc-439f-9a3b-c772bf4a311c" providerId="ADAL" clId="{D2FDBEB2-E663-41FC-8A3C-AC79657DF6AB}" dt="2023-02-03T08:37:44.231" v="6704" actId="14100"/>
          <ac:spMkLst>
            <pc:docMk/>
            <pc:sldMk cId="1966383991" sldId="776"/>
            <ac:spMk id="6" creationId="{B81BF3B3-CE84-481C-BA68-D4C15AEFD0C8}"/>
          </ac:spMkLst>
        </pc:spChg>
        <pc:spChg chg="add mod">
          <ac:chgData name="Matthieu De Mari" userId="dfb708c9-d8dc-439f-9a3b-c772bf4a311c" providerId="ADAL" clId="{D2FDBEB2-E663-41FC-8A3C-AC79657DF6AB}" dt="2023-02-03T08:37:51.859" v="6707" actId="14100"/>
          <ac:spMkLst>
            <pc:docMk/>
            <pc:sldMk cId="1966383991" sldId="776"/>
            <ac:spMk id="7" creationId="{19BF4F18-8542-0DC3-D74A-719630C157EC}"/>
          </ac:spMkLst>
        </pc:spChg>
        <pc:spChg chg="add mod">
          <ac:chgData name="Matthieu De Mari" userId="dfb708c9-d8dc-439f-9a3b-c772bf4a311c" providerId="ADAL" clId="{D2FDBEB2-E663-41FC-8A3C-AC79657DF6AB}" dt="2023-02-03T08:38:09.319" v="6712" actId="14100"/>
          <ac:spMkLst>
            <pc:docMk/>
            <pc:sldMk cId="1966383991" sldId="776"/>
            <ac:spMk id="8" creationId="{88F7E578-F57B-3DA6-91CB-FDA0B5ADDE28}"/>
          </ac:spMkLst>
        </pc:spChg>
        <pc:spChg chg="add mod">
          <ac:chgData name="Matthieu De Mari" userId="dfb708c9-d8dc-439f-9a3b-c772bf4a311c" providerId="ADAL" clId="{D2FDBEB2-E663-41FC-8A3C-AC79657DF6AB}" dt="2023-02-03T08:38:18.521" v="6716" actId="14100"/>
          <ac:spMkLst>
            <pc:docMk/>
            <pc:sldMk cId="1966383991" sldId="776"/>
            <ac:spMk id="9" creationId="{2EC6039F-E579-454C-DF0C-2DA2980864E5}"/>
          </ac:spMkLst>
        </pc:spChg>
        <pc:picChg chg="add mod">
          <ac:chgData name="Matthieu De Mari" userId="dfb708c9-d8dc-439f-9a3b-c772bf4a311c" providerId="ADAL" clId="{D2FDBEB2-E663-41FC-8A3C-AC79657DF6AB}" dt="2023-02-03T08:37:38.470" v="6703" actId="14100"/>
          <ac:picMkLst>
            <pc:docMk/>
            <pc:sldMk cId="1966383991" sldId="776"/>
            <ac:picMk id="5" creationId="{8B96114E-5630-8F4B-7F34-8E0B7043DE39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44:33.674" v="7137" actId="14100"/>
        <pc:sldMkLst>
          <pc:docMk/>
          <pc:sldMk cId="3349972987" sldId="777"/>
        </pc:sldMkLst>
        <pc:spChg chg="mod">
          <ac:chgData name="Matthieu De Mari" userId="dfb708c9-d8dc-439f-9a3b-c772bf4a311c" providerId="ADAL" clId="{D2FDBEB2-E663-41FC-8A3C-AC79657DF6AB}" dt="2023-02-03T08:44:33.674" v="7137" actId="14100"/>
          <ac:spMkLst>
            <pc:docMk/>
            <pc:sldMk cId="3349972987" sldId="777"/>
            <ac:spMk id="3" creationId="{EDC87932-752D-FABC-76EF-38023409D8D8}"/>
          </ac:spMkLst>
        </pc:spChg>
      </pc:sldChg>
      <pc:sldChg chg="mod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4008937125" sldId="778"/>
        </pc:sldMkLst>
        <pc:spChg chg="mod">
          <ac:chgData name="Matthieu De Mari" userId="dfb708c9-d8dc-439f-9a3b-c772bf4a311c" providerId="ADAL" clId="{D2FDBEB2-E663-41FC-8A3C-AC79657DF6AB}" dt="2023-02-03T08:44:54.903" v="7177" actId="20577"/>
          <ac:spMkLst>
            <pc:docMk/>
            <pc:sldMk cId="4008937125" sldId="778"/>
            <ac:spMk id="2" creationId="{71E1A1F8-8179-2E4B-0559-23E67A65BC3B}"/>
          </ac:spMkLst>
        </pc:spChg>
        <pc:spChg chg="mod">
          <ac:chgData name="Matthieu De Mari" userId="dfb708c9-d8dc-439f-9a3b-c772bf4a311c" providerId="ADAL" clId="{D2FDBEB2-E663-41FC-8A3C-AC79657DF6AB}" dt="2023-02-03T08:48:53.159" v="7372" actId="113"/>
          <ac:spMkLst>
            <pc:docMk/>
            <pc:sldMk cId="4008937125" sldId="778"/>
            <ac:spMk id="3" creationId="{434F9CC2-454D-E009-C2D1-3A775BEB1B4B}"/>
          </ac:spMkLst>
        </pc:spChg>
      </pc:sldChg>
      <pc:sldChg chg="addSp delSp modSp add mod ord modClrScheme chgLayout">
        <pc:chgData name="Matthieu De Mari" userId="dfb708c9-d8dc-439f-9a3b-c772bf4a311c" providerId="ADAL" clId="{D2FDBEB2-E663-41FC-8A3C-AC79657DF6AB}" dt="2023-02-03T08:51:08.222" v="7382"/>
        <pc:sldMkLst>
          <pc:docMk/>
          <pc:sldMk cId="1689794110" sldId="779"/>
        </pc:sldMkLst>
        <pc:spChg chg="del mod ord">
          <ac:chgData name="Matthieu De Mari" userId="dfb708c9-d8dc-439f-9a3b-c772bf4a311c" providerId="ADAL" clId="{D2FDBEB2-E663-41FC-8A3C-AC79657DF6AB}" dt="2023-02-03T08:47:18.323" v="7334" actId="478"/>
          <ac:spMkLst>
            <pc:docMk/>
            <pc:sldMk cId="1689794110" sldId="779"/>
            <ac:spMk id="2" creationId="{71E1A1F8-8179-2E4B-0559-23E67A65BC3B}"/>
          </ac:spMkLst>
        </pc:spChg>
        <pc:spChg chg="del mod ord">
          <ac:chgData name="Matthieu De Mari" userId="dfb708c9-d8dc-439f-9a3b-c772bf4a311c" providerId="ADAL" clId="{D2FDBEB2-E663-41FC-8A3C-AC79657DF6AB}" dt="2023-02-03T08:47:16.564" v="7333" actId="478"/>
          <ac:spMkLst>
            <pc:docMk/>
            <pc:sldMk cId="1689794110" sldId="779"/>
            <ac:spMk id="3" creationId="{434F9CC2-454D-E009-C2D1-3A775BEB1B4B}"/>
          </ac:spMkLst>
        </pc:spChg>
        <pc:spChg chg="add mod">
          <ac:chgData name="Matthieu De Mari" userId="dfb708c9-d8dc-439f-9a3b-c772bf4a311c" providerId="ADAL" clId="{D2FDBEB2-E663-41FC-8A3C-AC79657DF6AB}" dt="2023-02-03T08:48:37.824" v="7355" actId="14100"/>
          <ac:spMkLst>
            <pc:docMk/>
            <pc:sldMk cId="1689794110" sldId="779"/>
            <ac:spMk id="6" creationId="{DBBF2456-0C4C-AE76-B6E2-E7FC45D9E3BA}"/>
          </ac:spMkLst>
        </pc:spChg>
        <pc:spChg chg="add mod">
          <ac:chgData name="Matthieu De Mari" userId="dfb708c9-d8dc-439f-9a3b-c772bf4a311c" providerId="ADAL" clId="{D2FDBEB2-E663-41FC-8A3C-AC79657DF6AB}" dt="2023-02-03T08:47:45.050" v="7345" actId="14100"/>
          <ac:spMkLst>
            <pc:docMk/>
            <pc:sldMk cId="1689794110" sldId="779"/>
            <ac:spMk id="7" creationId="{B95ADA31-58FD-5500-8618-8D30D831D8B0}"/>
          </ac:spMkLst>
        </pc:spChg>
        <pc:spChg chg="add mod">
          <ac:chgData name="Matthieu De Mari" userId="dfb708c9-d8dc-439f-9a3b-c772bf4a311c" providerId="ADAL" clId="{D2FDBEB2-E663-41FC-8A3C-AC79657DF6AB}" dt="2023-02-03T08:47:59.551" v="7349" actId="14100"/>
          <ac:spMkLst>
            <pc:docMk/>
            <pc:sldMk cId="1689794110" sldId="779"/>
            <ac:spMk id="8" creationId="{8ED13D18-8BEB-F9E2-EF97-FA30C2C1287A}"/>
          </ac:spMkLst>
        </pc:spChg>
        <pc:spChg chg="add mod">
          <ac:chgData name="Matthieu De Mari" userId="dfb708c9-d8dc-439f-9a3b-c772bf4a311c" providerId="ADAL" clId="{D2FDBEB2-E663-41FC-8A3C-AC79657DF6AB}" dt="2023-02-03T08:48:25.474" v="7354" actId="14100"/>
          <ac:spMkLst>
            <pc:docMk/>
            <pc:sldMk cId="1689794110" sldId="779"/>
            <ac:spMk id="9" creationId="{38E02E82-D7E5-732A-71C4-3745B6604D4C}"/>
          </ac:spMkLst>
        </pc:spChg>
        <pc:picChg chg="add">
          <ac:chgData name="Matthieu De Mari" userId="dfb708c9-d8dc-439f-9a3b-c772bf4a311c" providerId="ADAL" clId="{D2FDBEB2-E663-41FC-8A3C-AC79657DF6AB}" dt="2023-02-03T08:47:20.281" v="7335" actId="22"/>
          <ac:picMkLst>
            <pc:docMk/>
            <pc:sldMk cId="1689794110" sldId="779"/>
            <ac:picMk id="5" creationId="{8E1B965F-64B9-04CD-4638-0890D97D57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55:14.765" v="7629" actId="20577"/>
        <pc:sldMkLst>
          <pc:docMk/>
          <pc:sldMk cId="2678238830" sldId="780"/>
        </pc:sldMkLst>
        <pc:spChg chg="mod">
          <ac:chgData name="Matthieu De Mari" userId="dfb708c9-d8dc-439f-9a3b-c772bf4a311c" providerId="ADAL" clId="{D2FDBEB2-E663-41FC-8A3C-AC79657DF6AB}" dt="2023-02-03T08:55:14.765" v="7629" actId="20577"/>
          <ac:spMkLst>
            <pc:docMk/>
            <pc:sldMk cId="2678238830" sldId="780"/>
            <ac:spMk id="4" creationId="{7B27ED01-4B43-7115-3D3C-53FF72E7590A}"/>
          </ac:spMkLst>
        </pc:spChg>
        <pc:spChg chg="mod">
          <ac:chgData name="Matthieu De Mari" userId="dfb708c9-d8dc-439f-9a3b-c772bf4a311c" providerId="ADAL" clId="{D2FDBEB2-E663-41FC-8A3C-AC79657DF6AB}" dt="2023-02-03T08:54:33.588" v="7588" actId="1038"/>
          <ac:spMkLst>
            <pc:docMk/>
            <pc:sldMk cId="2678238830" sldId="780"/>
            <ac:spMk id="8" creationId="{AD6ED9A1-3116-CE4C-FF7F-F3A141ACF6CB}"/>
          </ac:spMkLst>
        </pc:spChg>
        <pc:picChg chg="add mod ord">
          <ac:chgData name="Matthieu De Mari" userId="dfb708c9-d8dc-439f-9a3b-c772bf4a311c" providerId="ADAL" clId="{D2FDBEB2-E663-41FC-8A3C-AC79657DF6AB}" dt="2023-02-03T08:54:20.686" v="7584" actId="171"/>
          <ac:picMkLst>
            <pc:docMk/>
            <pc:sldMk cId="2678238830" sldId="780"/>
            <ac:picMk id="5" creationId="{F9B5E18C-3841-3FEA-69B5-359FC902D27F}"/>
          </ac:picMkLst>
        </pc:picChg>
        <pc:picChg chg="del">
          <ac:chgData name="Matthieu De Mari" userId="dfb708c9-d8dc-439f-9a3b-c772bf4a311c" providerId="ADAL" clId="{D2FDBEB2-E663-41FC-8A3C-AC79657DF6AB}" dt="2023-02-03T08:54:11.674" v="7576" actId="478"/>
          <ac:picMkLst>
            <pc:docMk/>
            <pc:sldMk cId="2678238830" sldId="780"/>
            <ac:picMk id="7" creationId="{FA82CB6F-957A-39D7-F6F0-4ED02FB8462B}"/>
          </ac:picMkLst>
        </pc:picChg>
      </pc:sldChg>
      <pc:sldChg chg="addSp delSp new mod">
        <pc:chgData name="Matthieu De Mari" userId="dfb708c9-d8dc-439f-9a3b-c772bf4a311c" providerId="ADAL" clId="{D2FDBEB2-E663-41FC-8A3C-AC79657DF6AB}" dt="2023-02-03T09:13:37.539" v="8349" actId="22"/>
        <pc:sldMkLst>
          <pc:docMk/>
          <pc:sldMk cId="3029045816" sldId="781"/>
        </pc:sldMkLst>
        <pc:spChg chg="del">
          <ac:chgData name="Matthieu De Mari" userId="dfb708c9-d8dc-439f-9a3b-c772bf4a311c" providerId="ADAL" clId="{D2FDBEB2-E663-41FC-8A3C-AC79657DF6AB}" dt="2023-02-03T09:00:36.374" v="7631" actId="478"/>
          <ac:spMkLst>
            <pc:docMk/>
            <pc:sldMk cId="3029045816" sldId="781"/>
            <ac:spMk id="2" creationId="{2811B94F-D42B-639B-F579-89FB0EEFE42C}"/>
          </ac:spMkLst>
        </pc:spChg>
        <pc:spChg chg="del">
          <ac:chgData name="Matthieu De Mari" userId="dfb708c9-d8dc-439f-9a3b-c772bf4a311c" providerId="ADAL" clId="{D2FDBEB2-E663-41FC-8A3C-AC79657DF6AB}" dt="2023-02-03T09:00:37.185" v="7632" actId="478"/>
          <ac:spMkLst>
            <pc:docMk/>
            <pc:sldMk cId="3029045816" sldId="781"/>
            <ac:spMk id="3" creationId="{4C6E163F-DC3F-A550-AB78-8FBBA2764417}"/>
          </ac:spMkLst>
        </pc:spChg>
        <pc:spChg chg="add del">
          <ac:chgData name="Matthieu De Mari" userId="dfb708c9-d8dc-439f-9a3b-c772bf4a311c" providerId="ADAL" clId="{D2FDBEB2-E663-41FC-8A3C-AC79657DF6AB}" dt="2023-02-03T09:13:20.835" v="8348" actId="22"/>
          <ac:spMkLst>
            <pc:docMk/>
            <pc:sldMk cId="3029045816" sldId="781"/>
            <ac:spMk id="3" creationId="{ED51446F-04AB-17E5-A48B-5197937CC7C4}"/>
          </ac:spMkLst>
        </pc:spChg>
        <pc:picChg chg="add del">
          <ac:chgData name="Matthieu De Mari" userId="dfb708c9-d8dc-439f-9a3b-c772bf4a311c" providerId="ADAL" clId="{D2FDBEB2-E663-41FC-8A3C-AC79657DF6AB}" dt="2023-02-03T09:01:24.187" v="7634" actId="478"/>
          <ac:picMkLst>
            <pc:docMk/>
            <pc:sldMk cId="3029045816" sldId="781"/>
            <ac:picMk id="5" creationId="{058B2FB9-2C02-B894-58C8-8678DF318062}"/>
          </ac:picMkLst>
        </pc:picChg>
        <pc:picChg chg="add">
          <ac:chgData name="Matthieu De Mari" userId="dfb708c9-d8dc-439f-9a3b-c772bf4a311c" providerId="ADAL" clId="{D2FDBEB2-E663-41FC-8A3C-AC79657DF6AB}" dt="2023-02-03T09:13:37.539" v="8349" actId="22"/>
          <ac:picMkLst>
            <pc:docMk/>
            <pc:sldMk cId="3029045816" sldId="781"/>
            <ac:picMk id="5" creationId="{3E023E11-7496-BE2E-7A45-955789BC0F1F}"/>
          </ac:picMkLst>
        </pc:picChg>
        <pc:picChg chg="add del">
          <ac:chgData name="Matthieu De Mari" userId="dfb708c9-d8dc-439f-9a3b-c772bf4a311c" providerId="ADAL" clId="{D2FDBEB2-E663-41FC-8A3C-AC79657DF6AB}" dt="2023-02-03T09:13:19.376" v="8346" actId="478"/>
          <ac:picMkLst>
            <pc:docMk/>
            <pc:sldMk cId="3029045816" sldId="781"/>
            <ac:picMk id="7" creationId="{D090B30F-C885-33CE-949D-6C1E8B0697F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9:53.026" v="8345" actId="20577"/>
        <pc:sldMkLst>
          <pc:docMk/>
          <pc:sldMk cId="278531271" sldId="782"/>
        </pc:sldMkLst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2" creationId="{05DDA3F6-97D2-4A7C-CC82-6AB16E153C9D}"/>
          </ac:spMkLst>
        </pc:spChg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3" creationId="{D2564279-4EF0-6C29-D9F1-8EF1BAD565CA}"/>
          </ac:spMkLst>
        </pc:spChg>
        <pc:spChg chg="del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4" creationId="{05552E7A-21EB-5748-CBD4-0DA5370F121B}"/>
          </ac:spMkLst>
        </pc:spChg>
        <pc:spChg chg="add mod ord">
          <ac:chgData name="Matthieu De Mari" userId="dfb708c9-d8dc-439f-9a3b-c772bf4a311c" providerId="ADAL" clId="{D2FDBEB2-E663-41FC-8A3C-AC79657DF6AB}" dt="2023-02-03T09:09:05.130" v="8246" actId="20577"/>
          <ac:spMkLst>
            <pc:docMk/>
            <pc:sldMk cId="278531271" sldId="782"/>
            <ac:spMk id="5" creationId="{FD86860C-A975-6A1D-2657-944DB1F94C8A}"/>
          </ac:spMkLst>
        </pc:spChg>
        <pc:spChg chg="add mod ord">
          <ac:chgData name="Matthieu De Mari" userId="dfb708c9-d8dc-439f-9a3b-c772bf4a311c" providerId="ADAL" clId="{D2FDBEB2-E663-41FC-8A3C-AC79657DF6AB}" dt="2023-02-03T09:09:53.026" v="8345" actId="20577"/>
          <ac:spMkLst>
            <pc:docMk/>
            <pc:sldMk cId="278531271" sldId="782"/>
            <ac:spMk id="6" creationId="{5282BC02-8C8A-BDB1-A192-B4E530ACD8B1}"/>
          </ac:spMkLst>
        </pc:spChg>
      </pc:sldChg>
    </pc:docChg>
  </pc:docChgLst>
  <pc:docChgLst>
    <pc:chgData name="Matthieu De Mari" userId="dfb708c9-d8dc-439f-9a3b-c772bf4a311c" providerId="ADAL" clId="{9F6B3B9D-AADD-4622-81D6-CCF135E845F6}"/>
    <pc:docChg chg="custSel addSld delSld modSld delSection modSection">
      <pc:chgData name="Matthieu De Mari" userId="dfb708c9-d8dc-439f-9a3b-c772bf4a311c" providerId="ADAL" clId="{9F6B3B9D-AADD-4622-81D6-CCF135E845F6}" dt="2023-02-06T02:58:58.368" v="1850" actId="47"/>
      <pc:docMkLst>
        <pc:docMk/>
      </pc:docMkLst>
      <pc:sldChg chg="del">
        <pc:chgData name="Matthieu De Mari" userId="dfb708c9-d8dc-439f-9a3b-c772bf4a311c" providerId="ADAL" clId="{9F6B3B9D-AADD-4622-81D6-CCF135E845F6}" dt="2023-02-06T02:58:58.368" v="1850" actId="47"/>
        <pc:sldMkLst>
          <pc:docMk/>
          <pc:sldMk cId="3442501962" sldId="257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1893873068" sldId="266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3880949074" sldId="267"/>
        </pc:sldMkLst>
      </pc:sldChg>
      <pc:sldChg chg="del">
        <pc:chgData name="Matthieu De Mari" userId="dfb708c9-d8dc-439f-9a3b-c772bf4a311c" providerId="ADAL" clId="{9F6B3B9D-AADD-4622-81D6-CCF135E845F6}" dt="2023-02-06T02:27:24.564" v="1848" actId="47"/>
        <pc:sldMkLst>
          <pc:docMk/>
          <pc:sldMk cId="1036081419" sldId="346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474697269" sldId="387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4198773114" sldId="388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481628505" sldId="38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128707751" sldId="390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283478655" sldId="391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341638402" sldId="392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164097668" sldId="394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48177291" sldId="395"/>
        </pc:sldMkLst>
      </pc:sldChg>
      <pc:sldChg chg="del">
        <pc:chgData name="Matthieu De Mari" userId="dfb708c9-d8dc-439f-9a3b-c772bf4a311c" providerId="ADAL" clId="{9F6B3B9D-AADD-4622-81D6-CCF135E845F6}" dt="2023-02-06T02:27:20.221" v="1840" actId="47"/>
        <pc:sldMkLst>
          <pc:docMk/>
          <pc:sldMk cId="1458730680" sldId="396"/>
        </pc:sldMkLst>
      </pc:sldChg>
      <pc:sldChg chg="del">
        <pc:chgData name="Matthieu De Mari" userId="dfb708c9-d8dc-439f-9a3b-c772bf4a311c" providerId="ADAL" clId="{9F6B3B9D-AADD-4622-81D6-CCF135E845F6}" dt="2023-02-06T02:27:20.844" v="1841" actId="47"/>
        <pc:sldMkLst>
          <pc:docMk/>
          <pc:sldMk cId="1451434589" sldId="397"/>
        </pc:sldMkLst>
      </pc:sldChg>
      <pc:sldChg chg="del">
        <pc:chgData name="Matthieu De Mari" userId="dfb708c9-d8dc-439f-9a3b-c772bf4a311c" providerId="ADAL" clId="{9F6B3B9D-AADD-4622-81D6-CCF135E845F6}" dt="2023-02-06T02:27:21.366" v="1842" actId="47"/>
        <pc:sldMkLst>
          <pc:docMk/>
          <pc:sldMk cId="2867637474" sldId="398"/>
        </pc:sldMkLst>
      </pc:sldChg>
      <pc:sldChg chg="del">
        <pc:chgData name="Matthieu De Mari" userId="dfb708c9-d8dc-439f-9a3b-c772bf4a311c" providerId="ADAL" clId="{9F6B3B9D-AADD-4622-81D6-CCF135E845F6}" dt="2023-02-06T02:27:21.903" v="1843" actId="47"/>
        <pc:sldMkLst>
          <pc:docMk/>
          <pc:sldMk cId="122423608" sldId="399"/>
        </pc:sldMkLst>
      </pc:sldChg>
      <pc:sldChg chg="del">
        <pc:chgData name="Matthieu De Mari" userId="dfb708c9-d8dc-439f-9a3b-c772bf4a311c" providerId="ADAL" clId="{9F6B3B9D-AADD-4622-81D6-CCF135E845F6}" dt="2023-02-06T02:27:22.445" v="1844" actId="47"/>
        <pc:sldMkLst>
          <pc:docMk/>
          <pc:sldMk cId="2642959288" sldId="400"/>
        </pc:sldMkLst>
      </pc:sldChg>
      <pc:sldChg chg="del">
        <pc:chgData name="Matthieu De Mari" userId="dfb708c9-d8dc-439f-9a3b-c772bf4a311c" providerId="ADAL" clId="{9F6B3B9D-AADD-4622-81D6-CCF135E845F6}" dt="2023-02-06T02:27:22.965" v="1845" actId="47"/>
        <pc:sldMkLst>
          <pc:docMk/>
          <pc:sldMk cId="4039171501" sldId="401"/>
        </pc:sldMkLst>
      </pc:sldChg>
      <pc:sldChg chg="del">
        <pc:chgData name="Matthieu De Mari" userId="dfb708c9-d8dc-439f-9a3b-c772bf4a311c" providerId="ADAL" clId="{9F6B3B9D-AADD-4622-81D6-CCF135E845F6}" dt="2023-02-06T02:27:23.507" v="1846" actId="47"/>
        <pc:sldMkLst>
          <pc:docMk/>
          <pc:sldMk cId="3163596145" sldId="402"/>
        </pc:sldMkLst>
      </pc:sldChg>
      <pc:sldChg chg="del">
        <pc:chgData name="Matthieu De Mari" userId="dfb708c9-d8dc-439f-9a3b-c772bf4a311c" providerId="ADAL" clId="{9F6B3B9D-AADD-4622-81D6-CCF135E845F6}" dt="2023-02-06T02:27:24.019" v="1847" actId="47"/>
        <pc:sldMkLst>
          <pc:docMk/>
          <pc:sldMk cId="101927766" sldId="403"/>
        </pc:sldMkLst>
      </pc:sldChg>
      <pc:sldChg chg="modSp mod">
        <pc:chgData name="Matthieu De Mari" userId="dfb708c9-d8dc-439f-9a3b-c772bf4a311c" providerId="ADAL" clId="{9F6B3B9D-AADD-4622-81D6-CCF135E845F6}" dt="2023-02-06T02:21:45.191" v="676" actId="113"/>
        <pc:sldMkLst>
          <pc:docMk/>
          <pc:sldMk cId="2917324732" sldId="760"/>
        </pc:sldMkLst>
        <pc:spChg chg="mod">
          <ac:chgData name="Matthieu De Mari" userId="dfb708c9-d8dc-439f-9a3b-c772bf4a311c" providerId="ADAL" clId="{9F6B3B9D-AADD-4622-81D6-CCF135E845F6}" dt="2023-02-06T02:18:50.915" v="22" actId="20577"/>
          <ac:spMkLst>
            <pc:docMk/>
            <pc:sldMk cId="2917324732" sldId="760"/>
            <ac:spMk id="2" creationId="{3F88AB3E-DF60-4411-7415-7A8708334829}"/>
          </ac:spMkLst>
        </pc:spChg>
        <pc:spChg chg="mod">
          <ac:chgData name="Matthieu De Mari" userId="dfb708c9-d8dc-439f-9a3b-c772bf4a311c" providerId="ADAL" clId="{9F6B3B9D-AADD-4622-81D6-CCF135E845F6}" dt="2023-02-06T02:21:45.191" v="676" actId="113"/>
          <ac:spMkLst>
            <pc:docMk/>
            <pc:sldMk cId="2917324732" sldId="760"/>
            <ac:spMk id="3" creationId="{65B58308-C101-BC04-E972-00C74DE5080B}"/>
          </ac:spMkLst>
        </pc:spChg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3339699406" sldId="761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546007078" sldId="762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580175991" sldId="763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879463264" sldId="764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1996337912" sldId="765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1554669076" sldId="766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887698529" sldId="767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3101493777" sldId="768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909899754" sldId="76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581091786" sldId="770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68410648" sldId="771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91462929" sldId="772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3544439591" sldId="773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831341972" sldId="774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743119883" sldId="775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966383991" sldId="776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3349972987" sldId="777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4008937125" sldId="778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689794110" sldId="779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2678238830" sldId="780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29045816" sldId="781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278531271" sldId="782"/>
        </pc:sldMkLst>
      </pc:sldChg>
      <pc:sldChg chg="modSp add mod">
        <pc:chgData name="Matthieu De Mari" userId="dfb708c9-d8dc-439f-9a3b-c772bf4a311c" providerId="ADAL" clId="{9F6B3B9D-AADD-4622-81D6-CCF135E845F6}" dt="2023-02-06T02:24:41.655" v="1266" actId="113"/>
        <pc:sldMkLst>
          <pc:docMk/>
          <pc:sldMk cId="2670805330" sldId="783"/>
        </pc:sldMkLst>
        <pc:spChg chg="mod">
          <ac:chgData name="Matthieu De Mari" userId="dfb708c9-d8dc-439f-9a3b-c772bf4a311c" providerId="ADAL" clId="{9F6B3B9D-AADD-4622-81D6-CCF135E845F6}" dt="2023-02-06T02:24:41.655" v="1266" actId="113"/>
          <ac:spMkLst>
            <pc:docMk/>
            <pc:sldMk cId="2670805330" sldId="783"/>
            <ac:spMk id="3" creationId="{65B58308-C101-BC04-E972-00C74DE5080B}"/>
          </ac:spMkLst>
        </pc:spChg>
      </pc:sldChg>
      <pc:sldChg chg="modSp add mod">
        <pc:chgData name="Matthieu De Mari" userId="dfb708c9-d8dc-439f-9a3b-c772bf4a311c" providerId="ADAL" clId="{9F6B3B9D-AADD-4622-81D6-CCF135E845F6}" dt="2023-02-06T02:27:03.468" v="1831" actId="113"/>
        <pc:sldMkLst>
          <pc:docMk/>
          <pc:sldMk cId="636279122" sldId="784"/>
        </pc:sldMkLst>
        <pc:spChg chg="mod">
          <ac:chgData name="Matthieu De Mari" userId="dfb708c9-d8dc-439f-9a3b-c772bf4a311c" providerId="ADAL" clId="{9F6B3B9D-AADD-4622-81D6-CCF135E845F6}" dt="2023-02-06T02:27:03.468" v="1831" actId="113"/>
          <ac:spMkLst>
            <pc:docMk/>
            <pc:sldMk cId="636279122" sldId="784"/>
            <ac:spMk id="3" creationId="{65B58308-C101-BC04-E972-00C74DE5080B}"/>
          </ac:spMkLst>
        </pc:spChg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  <pc:docChgLst>
    <pc:chgData name="Matthieu De Mari" userId="dfb708c9-d8dc-439f-9a3b-c772bf4a311c" providerId="ADAL" clId="{44ABFB41-BEA6-4DBA-BBB4-11FE1C0F0B9A}"/>
    <pc:docChg chg="custSel addSld delSld modSld sldOrd delSection modSection">
      <pc:chgData name="Matthieu De Mari" userId="dfb708c9-d8dc-439f-9a3b-c772bf4a311c" providerId="ADAL" clId="{44ABFB41-BEA6-4DBA-BBB4-11FE1C0F0B9A}" dt="2023-07-06T02:56:04.856" v="671" actId="20577"/>
      <pc:docMkLst>
        <pc:docMk/>
      </pc:docMkLst>
      <pc:sldChg chg="delSp modSp mod modClrScheme chgLayout">
        <pc:chgData name="Matthieu De Mari" userId="dfb708c9-d8dc-439f-9a3b-c772bf4a311c" providerId="ADAL" clId="{44ABFB41-BEA6-4DBA-BBB4-11FE1C0F0B9A}" dt="2023-06-16T07:10:47.411" v="15" actId="14100"/>
        <pc:sldMkLst>
          <pc:docMk/>
          <pc:sldMk cId="380766058" sldId="378"/>
        </pc:sldMkLst>
        <pc:spChg chg="mod ord">
          <ac:chgData name="Matthieu De Mari" userId="dfb708c9-d8dc-439f-9a3b-c772bf4a311c" providerId="ADAL" clId="{44ABFB41-BEA6-4DBA-BBB4-11FE1C0F0B9A}" dt="2023-06-16T07:10:47.411" v="15" actId="14100"/>
          <ac:spMkLst>
            <pc:docMk/>
            <pc:sldMk cId="380766058" sldId="378"/>
            <ac:spMk id="3" creationId="{65399E50-9E84-8D67-B55F-073C06C3D10E}"/>
          </ac:spMkLst>
        </pc:spChg>
        <pc:spChg chg="mod ord">
          <ac:chgData name="Matthieu De Mari" userId="dfb708c9-d8dc-439f-9a3b-c772bf4a311c" providerId="ADAL" clId="{44ABFB41-BEA6-4DBA-BBB4-11FE1C0F0B9A}" dt="2023-06-16T07:10:19.722" v="2" actId="700"/>
          <ac:spMkLst>
            <pc:docMk/>
            <pc:sldMk cId="380766058" sldId="378"/>
            <ac:spMk id="4" creationId="{0DC6A3F0-334F-9B7D-CECA-321756F77DD7}"/>
          </ac:spMkLst>
        </pc:spChg>
        <pc:spChg chg="del mod ord">
          <ac:chgData name="Matthieu De Mari" userId="dfb708c9-d8dc-439f-9a3b-c772bf4a311c" providerId="ADAL" clId="{44ABFB41-BEA6-4DBA-BBB4-11FE1C0F0B9A}" dt="2023-06-16T07:10:22.139" v="4" actId="478"/>
          <ac:spMkLst>
            <pc:docMk/>
            <pc:sldMk cId="380766058" sldId="378"/>
            <ac:spMk id="5" creationId="{E85979EA-F014-A9DE-13D1-EA9A2099FCA3}"/>
          </ac:spMkLst>
        </pc:spChg>
      </pc:sldChg>
      <pc:sldChg chg="modSp mod">
        <pc:chgData name="Matthieu De Mari" userId="dfb708c9-d8dc-439f-9a3b-c772bf4a311c" providerId="ADAL" clId="{44ABFB41-BEA6-4DBA-BBB4-11FE1C0F0B9A}" dt="2023-06-22T04:21:57.417" v="55" actId="113"/>
        <pc:sldMkLst>
          <pc:docMk/>
          <pc:sldMk cId="3251402422" sldId="381"/>
        </pc:sldMkLst>
        <pc:spChg chg="mod">
          <ac:chgData name="Matthieu De Mari" userId="dfb708c9-d8dc-439f-9a3b-c772bf4a311c" providerId="ADAL" clId="{44ABFB41-BEA6-4DBA-BBB4-11FE1C0F0B9A}" dt="2023-06-22T04:21:38.832" v="52" actId="115"/>
          <ac:spMkLst>
            <pc:docMk/>
            <pc:sldMk cId="3251402422" sldId="381"/>
            <ac:spMk id="3" creationId="{EB875A09-F649-0453-782D-77AD08503234}"/>
          </ac:spMkLst>
        </pc:spChg>
        <pc:spChg chg="mod">
          <ac:chgData name="Matthieu De Mari" userId="dfb708c9-d8dc-439f-9a3b-c772bf4a311c" providerId="ADAL" clId="{44ABFB41-BEA6-4DBA-BBB4-11FE1C0F0B9A}" dt="2023-06-22T04:21:57.417" v="55" actId="113"/>
          <ac:spMkLst>
            <pc:docMk/>
            <pc:sldMk cId="3251402422" sldId="381"/>
            <ac:spMk id="4" creationId="{953DB814-D545-5828-A2A0-FEEF73BDC2D8}"/>
          </ac:spMkLst>
        </pc:spChg>
      </pc:sldChg>
      <pc:sldChg chg="modSp mod">
        <pc:chgData name="Matthieu De Mari" userId="dfb708c9-d8dc-439f-9a3b-c772bf4a311c" providerId="ADAL" clId="{44ABFB41-BEA6-4DBA-BBB4-11FE1C0F0B9A}" dt="2023-07-06T02:53:13.881" v="653" actId="113"/>
        <pc:sldMkLst>
          <pc:docMk/>
          <pc:sldMk cId="1921397945" sldId="383"/>
        </pc:sldMkLst>
        <pc:spChg chg="mod">
          <ac:chgData name="Matthieu De Mari" userId="dfb708c9-d8dc-439f-9a3b-c772bf4a311c" providerId="ADAL" clId="{44ABFB41-BEA6-4DBA-BBB4-11FE1C0F0B9A}" dt="2023-07-06T02:53:13.881" v="653" actId="113"/>
          <ac:spMkLst>
            <pc:docMk/>
            <pc:sldMk cId="1921397945" sldId="383"/>
            <ac:spMk id="3" creationId="{4E3EB5A2-1EBE-6555-85E5-4CA6DEF3845D}"/>
          </ac:spMkLst>
        </pc:spChg>
      </pc:sldChg>
      <pc:sldChg chg="modSp mod">
        <pc:chgData name="Matthieu De Mari" userId="dfb708c9-d8dc-439f-9a3b-c772bf4a311c" providerId="ADAL" clId="{44ABFB41-BEA6-4DBA-BBB4-11FE1C0F0B9A}" dt="2023-06-22T04:23:23.153" v="83" actId="20577"/>
        <pc:sldMkLst>
          <pc:docMk/>
          <pc:sldMk cId="1420298135" sldId="384"/>
        </pc:sldMkLst>
        <pc:spChg chg="mod">
          <ac:chgData name="Matthieu De Mari" userId="dfb708c9-d8dc-439f-9a3b-c772bf4a311c" providerId="ADAL" clId="{44ABFB41-BEA6-4DBA-BBB4-11FE1C0F0B9A}" dt="2023-06-22T04:23:23.153" v="83" actId="20577"/>
          <ac:spMkLst>
            <pc:docMk/>
            <pc:sldMk cId="1420298135" sldId="384"/>
            <ac:spMk id="5" creationId="{CBDF5152-8165-F342-BDF9-7CF1D911D8E8}"/>
          </ac:spMkLst>
        </pc:spChg>
      </pc:sldChg>
      <pc:sldChg chg="modSp mod">
        <pc:chgData name="Matthieu De Mari" userId="dfb708c9-d8dc-439f-9a3b-c772bf4a311c" providerId="ADAL" clId="{44ABFB41-BEA6-4DBA-BBB4-11FE1C0F0B9A}" dt="2023-06-22T04:23:28.994" v="84" actId="5793"/>
        <pc:sldMkLst>
          <pc:docMk/>
          <pc:sldMk cId="2560511070" sldId="385"/>
        </pc:sldMkLst>
        <pc:spChg chg="mod">
          <ac:chgData name="Matthieu De Mari" userId="dfb708c9-d8dc-439f-9a3b-c772bf4a311c" providerId="ADAL" clId="{44ABFB41-BEA6-4DBA-BBB4-11FE1C0F0B9A}" dt="2023-06-22T04:23:28.994" v="84" actId="5793"/>
          <ac:spMkLst>
            <pc:docMk/>
            <pc:sldMk cId="2560511070" sldId="385"/>
            <ac:spMk id="3" creationId="{BA745D00-1AA4-E710-F652-A7E165C17CC6}"/>
          </ac:spMkLst>
        </pc:spChg>
      </pc:sldChg>
      <pc:sldChg chg="modSp mod">
        <pc:chgData name="Matthieu De Mari" userId="dfb708c9-d8dc-439f-9a3b-c772bf4a311c" providerId="ADAL" clId="{44ABFB41-BEA6-4DBA-BBB4-11FE1C0F0B9A}" dt="2023-06-22T04:24:52.798" v="132" actId="1076"/>
        <pc:sldMkLst>
          <pc:docMk/>
          <pc:sldMk cId="1116470923" sldId="386"/>
        </pc:sldMkLst>
        <pc:spChg chg="mod">
          <ac:chgData name="Matthieu De Mari" userId="dfb708c9-d8dc-439f-9a3b-c772bf4a311c" providerId="ADAL" clId="{44ABFB41-BEA6-4DBA-BBB4-11FE1C0F0B9A}" dt="2023-06-22T04:24:46.137" v="130" actId="114"/>
          <ac:spMkLst>
            <pc:docMk/>
            <pc:sldMk cId="1116470923" sldId="386"/>
            <ac:spMk id="3" creationId="{44608F03-1D5E-5E62-5A70-1B8EB17DF397}"/>
          </ac:spMkLst>
        </pc:spChg>
        <pc:picChg chg="mod">
          <ac:chgData name="Matthieu De Mari" userId="dfb708c9-d8dc-439f-9a3b-c772bf4a311c" providerId="ADAL" clId="{44ABFB41-BEA6-4DBA-BBB4-11FE1C0F0B9A}" dt="2023-06-22T04:24:52.798" v="132" actId="1076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mod ord">
        <pc:chgData name="Matthieu De Mari" userId="dfb708c9-d8dc-439f-9a3b-c772bf4a311c" providerId="ADAL" clId="{44ABFB41-BEA6-4DBA-BBB4-11FE1C0F0B9A}" dt="2023-06-22T05:13:32.876" v="585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44ABFB41-BEA6-4DBA-BBB4-11FE1C0F0B9A}" dt="2023-06-22T05:13:32.876" v="585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44ABFB41-BEA6-4DBA-BBB4-11FE1C0F0B9A}" dt="2023-06-22T05:13:23.696" v="577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modSp mod">
        <pc:chgData name="Matthieu De Mari" userId="dfb708c9-d8dc-439f-9a3b-c772bf4a311c" providerId="ADAL" clId="{44ABFB41-BEA6-4DBA-BBB4-11FE1C0F0B9A}" dt="2023-06-16T07:11:42.352" v="44" actId="20577"/>
        <pc:sldMkLst>
          <pc:docMk/>
          <pc:sldMk cId="1178350440" sldId="410"/>
        </pc:sldMkLst>
        <pc:spChg chg="mod">
          <ac:chgData name="Matthieu De Mari" userId="dfb708c9-d8dc-439f-9a3b-c772bf4a311c" providerId="ADAL" clId="{44ABFB41-BEA6-4DBA-BBB4-11FE1C0F0B9A}" dt="2023-06-16T07:11:42.352" v="44" actId="20577"/>
          <ac:spMkLst>
            <pc:docMk/>
            <pc:sldMk cId="1178350440" sldId="410"/>
            <ac:spMk id="3" creationId="{A2C1AD02-2B23-3037-9908-FF09B3499297}"/>
          </ac:spMkLst>
        </pc:spChg>
      </pc:sldChg>
      <pc:sldChg chg="modSp mod">
        <pc:chgData name="Matthieu De Mari" userId="dfb708c9-d8dc-439f-9a3b-c772bf4a311c" providerId="ADAL" clId="{44ABFB41-BEA6-4DBA-BBB4-11FE1C0F0B9A}" dt="2023-06-16T07:11:40.732" v="43" actId="20577"/>
        <pc:sldMkLst>
          <pc:docMk/>
          <pc:sldMk cId="2149409242" sldId="411"/>
        </pc:sldMkLst>
        <pc:spChg chg="mod">
          <ac:chgData name="Matthieu De Mari" userId="dfb708c9-d8dc-439f-9a3b-c772bf4a311c" providerId="ADAL" clId="{44ABFB41-BEA6-4DBA-BBB4-11FE1C0F0B9A}" dt="2023-06-16T07:11:40.732" v="43" actId="20577"/>
          <ac:spMkLst>
            <pc:docMk/>
            <pc:sldMk cId="2149409242" sldId="411"/>
            <ac:spMk id="3" creationId="{A2C1AD02-2B23-3037-9908-FF09B3499297}"/>
          </ac:spMkLst>
        </pc:spChg>
      </pc:sldChg>
      <pc:sldChg chg="modSp mod">
        <pc:chgData name="Matthieu De Mari" userId="dfb708c9-d8dc-439f-9a3b-c772bf4a311c" providerId="ADAL" clId="{44ABFB41-BEA6-4DBA-BBB4-11FE1C0F0B9A}" dt="2023-07-06T02:51:45.547" v="600" actId="20577"/>
        <pc:sldMkLst>
          <pc:docMk/>
          <pc:sldMk cId="4145254973" sldId="423"/>
        </pc:sldMkLst>
        <pc:spChg chg="mod">
          <ac:chgData name="Matthieu De Mari" userId="dfb708c9-d8dc-439f-9a3b-c772bf4a311c" providerId="ADAL" clId="{44ABFB41-BEA6-4DBA-BBB4-11FE1C0F0B9A}" dt="2023-07-06T02:51:45.547" v="600" actId="20577"/>
          <ac:spMkLst>
            <pc:docMk/>
            <pc:sldMk cId="4145254973" sldId="423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7-06T02:51:27.282" v="592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44ABFB41-BEA6-4DBA-BBB4-11FE1C0F0B9A}" dt="2023-07-06T02:51:27.282" v="592" actId="20577"/>
          <ac:spMkLst>
            <pc:docMk/>
            <pc:sldMk cId="1513778887" sldId="424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7-06T02:51:39.838" v="596" actId="20577"/>
        <pc:sldMkLst>
          <pc:docMk/>
          <pc:sldMk cId="548772636" sldId="425"/>
        </pc:sldMkLst>
        <pc:spChg chg="mod">
          <ac:chgData name="Matthieu De Mari" userId="dfb708c9-d8dc-439f-9a3b-c772bf4a311c" providerId="ADAL" clId="{44ABFB41-BEA6-4DBA-BBB4-11FE1C0F0B9A}" dt="2023-07-06T02:51:39.838" v="596" actId="20577"/>
          <ac:spMkLst>
            <pc:docMk/>
            <pc:sldMk cId="548772636" sldId="425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7-06T02:52:04.084" v="618" actId="20577"/>
        <pc:sldMkLst>
          <pc:docMk/>
          <pc:sldMk cId="995336806" sldId="426"/>
        </pc:sldMkLst>
        <pc:spChg chg="mod">
          <ac:chgData name="Matthieu De Mari" userId="dfb708c9-d8dc-439f-9a3b-c772bf4a311c" providerId="ADAL" clId="{44ABFB41-BEA6-4DBA-BBB4-11FE1C0F0B9A}" dt="2023-07-06T02:52:04.084" v="618" actId="20577"/>
          <ac:spMkLst>
            <pc:docMk/>
            <pc:sldMk cId="995336806" sldId="426"/>
            <ac:spMk id="3" creationId="{FA1F1CE6-06FF-6DD6-265C-39A26CC7DB57}"/>
          </ac:spMkLst>
        </pc:spChg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67954153" sldId="608"/>
        </pc:sldMkLst>
      </pc:sldChg>
      <pc:sldChg chg="modSp mod">
        <pc:chgData name="Matthieu De Mari" userId="dfb708c9-d8dc-439f-9a3b-c772bf4a311c" providerId="ADAL" clId="{44ABFB41-BEA6-4DBA-BBB4-11FE1C0F0B9A}" dt="2023-06-22T04:23:11.719" v="81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44ABFB41-BEA6-4DBA-BBB4-11FE1C0F0B9A}" dt="2023-06-22T04:23:11.719" v="81" actId="20577"/>
          <ac:spMkLst>
            <pc:docMk/>
            <pc:sldMk cId="1146881653" sldId="649"/>
            <ac:spMk id="3" creationId="{DC9D8363-826B-D189-78FB-CCD945BC5477}"/>
          </ac:spMkLst>
        </pc:spChg>
      </pc:sldChg>
      <pc:sldChg chg="modSp mod">
        <pc:chgData name="Matthieu De Mari" userId="dfb708c9-d8dc-439f-9a3b-c772bf4a311c" providerId="ADAL" clId="{44ABFB41-BEA6-4DBA-BBB4-11FE1C0F0B9A}" dt="2023-06-22T04:23:47.334" v="92" actId="120"/>
        <pc:sldMkLst>
          <pc:docMk/>
          <pc:sldMk cId="2710721176" sldId="651"/>
        </pc:sldMkLst>
        <pc:spChg chg="mod">
          <ac:chgData name="Matthieu De Mari" userId="dfb708c9-d8dc-439f-9a3b-c772bf4a311c" providerId="ADAL" clId="{44ABFB41-BEA6-4DBA-BBB4-11FE1C0F0B9A}" dt="2023-06-22T04:23:47.334" v="92" actId="120"/>
          <ac:spMkLst>
            <pc:docMk/>
            <pc:sldMk cId="2710721176" sldId="651"/>
            <ac:spMk id="3" creationId="{B616E96C-A3A7-C270-6E1D-F90C9FE6BDDB}"/>
          </ac:spMkLst>
        </pc:spChg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2525469962" sldId="757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571242276" sldId="758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98131875" sldId="759"/>
        </pc:sldMkLst>
      </pc:sldChg>
      <pc:sldChg chg="delSp modSp add mod modClrScheme chgLayout">
        <pc:chgData name="Matthieu De Mari" userId="dfb708c9-d8dc-439f-9a3b-c772bf4a311c" providerId="ADAL" clId="{44ABFB41-BEA6-4DBA-BBB4-11FE1C0F0B9A}" dt="2023-06-16T07:11:14.835" v="42" actId="20577"/>
        <pc:sldMkLst>
          <pc:docMk/>
          <pc:sldMk cId="557429466" sldId="785"/>
        </pc:sldMkLst>
        <pc:spChg chg="mod ord">
          <ac:chgData name="Matthieu De Mari" userId="dfb708c9-d8dc-439f-9a3b-c772bf4a311c" providerId="ADAL" clId="{44ABFB41-BEA6-4DBA-BBB4-11FE1C0F0B9A}" dt="2023-06-16T07:11:14.835" v="42" actId="20577"/>
          <ac:spMkLst>
            <pc:docMk/>
            <pc:sldMk cId="557429466" sldId="785"/>
            <ac:spMk id="3" creationId="{65399E50-9E84-8D67-B55F-073C06C3D10E}"/>
          </ac:spMkLst>
        </pc:spChg>
        <pc:spChg chg="mod ord">
          <ac:chgData name="Matthieu De Mari" userId="dfb708c9-d8dc-439f-9a3b-c772bf4a311c" providerId="ADAL" clId="{44ABFB41-BEA6-4DBA-BBB4-11FE1C0F0B9A}" dt="2023-06-16T07:10:32.764" v="8" actId="700"/>
          <ac:spMkLst>
            <pc:docMk/>
            <pc:sldMk cId="557429466" sldId="785"/>
            <ac:spMk id="4" creationId="{0DC6A3F0-334F-9B7D-CECA-321756F77DD7}"/>
          </ac:spMkLst>
        </pc:spChg>
        <pc:spChg chg="del mod">
          <ac:chgData name="Matthieu De Mari" userId="dfb708c9-d8dc-439f-9a3b-c772bf4a311c" providerId="ADAL" clId="{44ABFB41-BEA6-4DBA-BBB4-11FE1C0F0B9A}" dt="2023-06-16T07:10:29.587" v="7" actId="478"/>
          <ac:spMkLst>
            <pc:docMk/>
            <pc:sldMk cId="557429466" sldId="785"/>
            <ac:spMk id="5" creationId="{E85979EA-F014-A9DE-13D1-EA9A2099FCA3}"/>
          </ac:spMkLst>
        </pc:spChg>
      </pc:sldChg>
      <pc:sldChg chg="modSp add mod">
        <pc:chgData name="Matthieu De Mari" userId="dfb708c9-d8dc-439f-9a3b-c772bf4a311c" providerId="ADAL" clId="{44ABFB41-BEA6-4DBA-BBB4-11FE1C0F0B9A}" dt="2023-07-06T02:56:04.856" v="671" actId="20577"/>
        <pc:sldMkLst>
          <pc:docMk/>
          <pc:sldMk cId="2509505199" sldId="786"/>
        </pc:sldMkLst>
        <pc:spChg chg="mod">
          <ac:chgData name="Matthieu De Mari" userId="dfb708c9-d8dc-439f-9a3b-c772bf4a311c" providerId="ADAL" clId="{44ABFB41-BEA6-4DBA-BBB4-11FE1C0F0B9A}" dt="2023-06-22T05:13:36.642" v="588" actId="20577"/>
          <ac:spMkLst>
            <pc:docMk/>
            <pc:sldMk cId="2509505199" sldId="786"/>
            <ac:spMk id="2" creationId="{581B7E6E-252F-1AB6-6445-27D0020E0280}"/>
          </ac:spMkLst>
        </pc:spChg>
        <pc:spChg chg="mod">
          <ac:chgData name="Matthieu De Mari" userId="dfb708c9-d8dc-439f-9a3b-c772bf4a311c" providerId="ADAL" clId="{44ABFB41-BEA6-4DBA-BBB4-11FE1C0F0B9A}" dt="2023-07-06T02:56:04.856" v="671" actId="20577"/>
          <ac:spMkLst>
            <pc:docMk/>
            <pc:sldMk cId="2509505199" sldId="786"/>
            <ac:spMk id="3" creationId="{088657BF-BB53-D488-1F2B-77F25EDE3A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06/07/2023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semblyai.com/blog/pytorch-vs-tensorflow-in-2022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W3-S1 Introduction to Deep Learning using the </a:t>
            </a:r>
            <a:r>
              <a:rPr lang="en-US" dirty="0" err="1"/>
              <a:t>PyTorch</a:t>
            </a:r>
            <a:r>
              <a:rPr lang="en-US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34E9-6928-73A0-43A5-8E0EEE6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Tensor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9A86-7C7C-734B-80A4-FB642FF1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/>
              <a:t>Tensors can be simply created as in NumPy, by using </a:t>
            </a:r>
            <a:r>
              <a:rPr lang="en-GB" b="1" dirty="0"/>
              <a:t>zeros()</a:t>
            </a:r>
            <a:r>
              <a:rPr lang="en-GB" dirty="0"/>
              <a:t> or </a:t>
            </a:r>
            <a:r>
              <a:rPr lang="en-GB" b="1" dirty="0"/>
              <a:t>ones()</a:t>
            </a:r>
            <a:r>
              <a:rPr lang="en-GB" dirty="0"/>
              <a:t> functions, specifying dimensions of the expected Tensor, with tuples.</a:t>
            </a:r>
          </a:p>
          <a:p>
            <a:r>
              <a:rPr lang="en-GB" dirty="0"/>
              <a:t>They can also be created from a </a:t>
            </a:r>
            <a:r>
              <a:rPr lang="en-GB" b="1" dirty="0"/>
              <a:t>list</a:t>
            </a:r>
            <a:r>
              <a:rPr lang="en-GB" dirty="0"/>
              <a:t> (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lists</a:t>
            </a:r>
            <a:r>
              <a:rPr lang="en-GB" dirty="0"/>
              <a:t>) of values, by passing it to the </a:t>
            </a:r>
            <a:r>
              <a:rPr lang="en-GB" b="1" dirty="0"/>
              <a:t>tensor() </a:t>
            </a:r>
            <a:r>
              <a:rPr lang="en-GB" dirty="0"/>
              <a:t>function.</a:t>
            </a:r>
          </a:p>
          <a:p>
            <a:r>
              <a:rPr lang="en-GB" dirty="0"/>
              <a:t>Or from a </a:t>
            </a:r>
            <a:r>
              <a:rPr lang="en-GB" b="1" dirty="0" err="1"/>
              <a:t>Numpy</a:t>
            </a:r>
            <a:r>
              <a:rPr lang="en-GB" dirty="0"/>
              <a:t> </a:t>
            </a:r>
            <a:r>
              <a:rPr lang="en-GB" b="1" dirty="0"/>
              <a:t>array</a:t>
            </a:r>
            <a:r>
              <a:rPr lang="en-GB" dirty="0"/>
              <a:t>, using the </a:t>
            </a:r>
            <a:r>
              <a:rPr lang="en-GB" b="1" dirty="0" err="1"/>
              <a:t>from_numpy</a:t>
            </a:r>
            <a:r>
              <a:rPr lang="en-GB" b="1" dirty="0"/>
              <a:t>()</a:t>
            </a:r>
            <a:r>
              <a:rPr lang="en-GB" dirty="0"/>
              <a:t> method.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EA628-810A-AF2E-00EE-DF691CE1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26" y="90610"/>
            <a:ext cx="5029902" cy="372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3654B-55A4-7D2C-64C1-EA7202FE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26" y="3829082"/>
            <a:ext cx="4048690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B9614-48EF-8437-0E5E-9FEF509A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26" y="5370748"/>
            <a:ext cx="49060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Here, the dot product failed because one tensor was int, and the other was float/double.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0B423-3A8C-32D4-141D-C55B53A7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77" y="3070000"/>
            <a:ext cx="5720305" cy="36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 can change the </a:t>
            </a:r>
            <a:r>
              <a:rPr lang="en-GB" dirty="0" err="1"/>
              <a:t>dtype</a:t>
            </a:r>
            <a:r>
              <a:rPr lang="en-GB" dirty="0"/>
              <a:t> of a tensor</a:t>
            </a:r>
          </a:p>
          <a:p>
            <a:pPr marL="0" indent="0">
              <a:buNone/>
            </a:pPr>
            <a:r>
              <a:rPr lang="en-GB" dirty="0"/>
              <a:t>- by either </a:t>
            </a:r>
            <a:r>
              <a:rPr lang="en-GB" b="1" dirty="0"/>
              <a:t>specifying</a:t>
            </a:r>
            <a:r>
              <a:rPr lang="en-GB" dirty="0"/>
              <a:t> </a:t>
            </a:r>
            <a:r>
              <a:rPr lang="en-GB" b="1" dirty="0"/>
              <a:t>it</a:t>
            </a:r>
            <a:r>
              <a:rPr lang="en-GB" dirty="0"/>
              <a:t> </a:t>
            </a:r>
            <a:r>
              <a:rPr lang="en-GB" b="1" dirty="0"/>
              <a:t>explicitly</a:t>
            </a:r>
            <a:r>
              <a:rPr lang="en-GB" dirty="0"/>
              <a:t>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its</a:t>
            </a:r>
            <a:r>
              <a:rPr lang="en-GB" dirty="0"/>
              <a:t> </a:t>
            </a:r>
            <a:r>
              <a:rPr lang="en-GB" b="1" dirty="0"/>
              <a:t>creation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- or by using the </a:t>
            </a:r>
            <a:r>
              <a:rPr lang="en-GB" b="1" dirty="0"/>
              <a:t>type()</a:t>
            </a:r>
            <a:r>
              <a:rPr lang="en-GB" dirty="0"/>
              <a:t> method on the tensor, casting a new </a:t>
            </a:r>
            <a:r>
              <a:rPr lang="en-GB" dirty="0" err="1"/>
              <a:t>dtype</a:t>
            </a:r>
            <a:r>
              <a:rPr lang="en-GB" dirty="0"/>
              <a:t>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4613D-DF48-BF6C-AB43-CCE9EB51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53" y="4225609"/>
            <a:ext cx="500132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8F0D5-1AC9-5C59-E1F6-A4F9915E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02" y="3328450"/>
            <a:ext cx="5613487" cy="29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A4C7-E8B8-6EB6-8E8D-628C46CE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3881"/>
            <a:ext cx="5887083" cy="26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A851B-519D-6246-1325-49AE148D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5" y="2883455"/>
            <a:ext cx="329611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r>
              <a:rPr lang="en-GB" dirty="0"/>
              <a:t>Too many of them for me to cover, so </a:t>
            </a:r>
            <a:r>
              <a:rPr lang="en-GB" b="1" dirty="0"/>
              <a:t>RTFM</a:t>
            </a:r>
            <a:r>
              <a:rPr lang="en-GB" dirty="0"/>
              <a:t>!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4B957-7E20-0025-8F44-1A1D4A319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68"/>
          <a:stretch/>
        </p:blipFill>
        <p:spPr>
          <a:xfrm>
            <a:off x="337334" y="3429000"/>
            <a:ext cx="11517332" cy="33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>
                <a:solidFill>
                  <a:schemeClr val="bg1"/>
                </a:solidFill>
              </a:rPr>
              <a:t>slice a tensor</a:t>
            </a:r>
            <a:r>
              <a:rPr lang="en-GB" dirty="0">
                <a:solidFill>
                  <a:schemeClr val="bg1"/>
                </a:solidFill>
              </a:rPr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9878A-DE25-3093-AE99-5BACE4EE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70" y="1509713"/>
            <a:ext cx="581059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D5729-698A-A7DC-C629-2FC57EFE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75" y="-1"/>
            <a:ext cx="551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2A61E-8AF7-2870-14E3-5A5BC11E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58" y="1258276"/>
            <a:ext cx="6110942" cy="46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library</a:t>
            </a:r>
            <a:r>
              <a:rPr lang="en-GB" dirty="0"/>
              <a:t> and its </a:t>
            </a:r>
            <a:r>
              <a:rPr lang="en-GB" b="1" dirty="0"/>
              <a:t>benefits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a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object</a:t>
            </a:r>
            <a:r>
              <a:rPr lang="en-GB" dirty="0"/>
              <a:t> and its typical </a:t>
            </a:r>
            <a:r>
              <a:rPr lang="en-GB" b="1" dirty="0"/>
              <a:t>attributes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some typical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operations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b="1" dirty="0"/>
              <a:t>broadcasting</a:t>
            </a:r>
            <a:r>
              <a:rPr lang="en-GB" dirty="0"/>
              <a:t> on tensors?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locations</a:t>
            </a:r>
            <a:r>
              <a:rPr lang="en-GB" dirty="0"/>
              <a:t> in terms of computation?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our</a:t>
            </a:r>
            <a:r>
              <a:rPr lang="en-GB" dirty="0"/>
              <a:t> </a:t>
            </a:r>
            <a:r>
              <a:rPr lang="en-GB" b="1" dirty="0"/>
              <a:t>original</a:t>
            </a:r>
            <a:r>
              <a:rPr lang="en-GB" dirty="0"/>
              <a:t> </a:t>
            </a:r>
            <a:r>
              <a:rPr lang="en-GB" b="1" dirty="0"/>
              <a:t>NumPy</a:t>
            </a:r>
            <a:r>
              <a:rPr lang="en-GB" dirty="0"/>
              <a:t>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 so it uses </a:t>
            </a:r>
            <a:r>
              <a:rPr lang="en-GB" b="1" dirty="0" err="1"/>
              <a:t>PyTorch</a:t>
            </a:r>
            <a:r>
              <a:rPr lang="en-GB" dirty="0"/>
              <a:t> now instead?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a </a:t>
            </a:r>
            <a:r>
              <a:rPr lang="en-GB" b="1" dirty="0"/>
              <a:t>forward</a:t>
            </a:r>
            <a:r>
              <a:rPr lang="en-GB" dirty="0"/>
              <a:t>,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metric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some measurable </a:t>
            </a:r>
            <a:r>
              <a:rPr lang="en-GB" b="1" dirty="0"/>
              <a:t>performance</a:t>
            </a:r>
            <a:r>
              <a:rPr lang="en-GB" dirty="0"/>
              <a:t> </a:t>
            </a:r>
            <a:r>
              <a:rPr lang="en-GB" b="1" dirty="0"/>
              <a:t>benefits</a:t>
            </a:r>
            <a:r>
              <a:rPr lang="en-GB" dirty="0"/>
              <a:t> of using </a:t>
            </a:r>
            <a:r>
              <a:rPr lang="en-GB" b="1" dirty="0" err="1"/>
              <a:t>PyTorch</a:t>
            </a:r>
            <a:r>
              <a:rPr lang="en-GB" dirty="0"/>
              <a:t> over NumPy and </a:t>
            </a:r>
            <a:r>
              <a:rPr lang="en-GB" b="1" dirty="0"/>
              <a:t>GPUs</a:t>
            </a:r>
            <a:r>
              <a:rPr lang="en-GB" dirty="0"/>
              <a:t> over CPUs?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732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/>
              <a:t>browse through elements of a tensor </a:t>
            </a:r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189C2-2B91-CB7B-E738-0ED6B5D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38053" cy="51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>
                <a:solidFill>
                  <a:schemeClr val="bg1"/>
                </a:solidFill>
              </a:rPr>
              <a:t>Element-wise Multiplication/Division,</a:t>
            </a:r>
          </a:p>
          <a:p>
            <a:r>
              <a:rPr lang="en-GB" dirty="0">
                <a:solidFill>
                  <a:schemeClr val="bg1"/>
                </a:solidFill>
              </a:rPr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683A9-058D-AF33-0AA8-27120C94D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7"/>
          <a:stretch/>
        </p:blipFill>
        <p:spPr>
          <a:xfrm>
            <a:off x="6886501" y="1381268"/>
            <a:ext cx="4805314" cy="5111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>
                <a:solidFill>
                  <a:schemeClr val="bg1"/>
                </a:solidFill>
              </a:rPr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F3982-AD07-F3C7-01A6-EB93F894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58" y="1298705"/>
            <a:ext cx="4057165" cy="53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5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C9D72-D860-714E-4315-84A72984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04" y="1761807"/>
            <a:ext cx="469648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9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/>
              <a:t>Matrix multiplication and dot product,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A71BB-E43D-61AE-122C-4A8C0D31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60" y="2394079"/>
            <a:ext cx="4146269" cy="4469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83FA4-4E5E-B38F-E7AB-7A2F11CE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99" y="1161971"/>
            <a:ext cx="5181600" cy="13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A09-F649-0453-782D-77AD0850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Tensors, just like NumPy arrays, support </a:t>
            </a:r>
            <a:r>
              <a:rPr lang="en-GB" b="1" dirty="0"/>
              <a:t>broadcasting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Two tensors are </a:t>
            </a:r>
            <a:r>
              <a:rPr lang="en-GB" b="1" dirty="0"/>
              <a:t>“</a:t>
            </a:r>
            <a:r>
              <a:rPr lang="en-GB" b="1" dirty="0" err="1"/>
              <a:t>broadcastable</a:t>
            </a:r>
            <a:r>
              <a:rPr lang="en-GB" b="1" dirty="0"/>
              <a:t>” </a:t>
            </a:r>
            <a:r>
              <a:rPr lang="en-GB" dirty="0"/>
              <a:t>if the following rules hold:</a:t>
            </a:r>
          </a:p>
          <a:p>
            <a:r>
              <a:rPr lang="en-GB" dirty="0"/>
              <a:t>Each tensor has at least one dimension.</a:t>
            </a:r>
          </a:p>
          <a:p>
            <a:r>
              <a:rPr lang="en-GB" dirty="0"/>
              <a:t>When iterating over the dimension sizes, </a:t>
            </a:r>
            <a:r>
              <a:rPr lang="en-GB" u="sng" dirty="0"/>
              <a:t>starting at the trailing dimension</a:t>
            </a:r>
            <a:r>
              <a:rPr lang="en-GB" dirty="0"/>
              <a:t>, the dimension sizes must either be equal, one of them is 1, or one of them does not exist.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DB814-D545-5828-A2A0-FEEF73BD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If two tensors x, y are </a:t>
            </a:r>
            <a:r>
              <a:rPr lang="en-GB" b="1" dirty="0"/>
              <a:t>“</a:t>
            </a:r>
            <a:r>
              <a:rPr lang="en-GB" b="1" dirty="0" err="1"/>
              <a:t>broadcastable</a:t>
            </a:r>
            <a:r>
              <a:rPr lang="en-GB" b="1" dirty="0"/>
              <a:t>”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the resulting tensor size is calculated as follows:</a:t>
            </a:r>
          </a:p>
          <a:p>
            <a:r>
              <a:rPr lang="en-GB" dirty="0"/>
              <a:t>If the number of dimensions of x and y are not equal, prepend 1 to the dimensions of the tensor with fewer dimensions to make them equal length.</a:t>
            </a:r>
          </a:p>
          <a:p>
            <a:r>
              <a:rPr lang="en-GB" dirty="0"/>
              <a:t>Then, for each dimension size, the resulting dimension size is the max of the sizes of x and y along that dimension.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1402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491ECF-EDBF-3CF4-5952-E94FBAFD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526701"/>
            <a:ext cx="92119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C1911-B846-8662-232B-3361BF75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8" y="1433579"/>
            <a:ext cx="8632984" cy="54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Recall:</a:t>
            </a:r>
            <a:r>
              <a:rPr lang="en-GB" b="1" dirty="0"/>
              <a:t> </a:t>
            </a: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SG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AF5739C-A62C-69DB-A2FB-542D29AC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23" y="2571984"/>
            <a:ext cx="5293115" cy="22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Using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cpu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cuda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will force transfer to the </a:t>
            </a:r>
            <a:r>
              <a:rPr lang="en-GB" dirty="0" err="1">
                <a:solidFill>
                  <a:schemeClr val="bg1"/>
                </a:solidFill>
              </a:rPr>
              <a:t>cpu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 err="1">
                <a:solidFill>
                  <a:schemeClr val="bg1"/>
                </a:solidFill>
              </a:rPr>
              <a:t>cuda</a:t>
            </a:r>
            <a:r>
              <a:rPr lang="en-GB" dirty="0">
                <a:solidFill>
                  <a:schemeClr val="bg1"/>
                </a:solidFill>
              </a:rPr>
              <a:t> respectively. Note that it might fail if you machine is not CUDA compatible.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CA45-334A-7101-22BC-2B329A4C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1626580"/>
            <a:ext cx="6148339" cy="3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GB" dirty="0"/>
              <a:t>What is the </a:t>
            </a:r>
            <a:r>
              <a:rPr lang="en-GB" b="1" dirty="0" err="1"/>
              <a:t>autograd</a:t>
            </a:r>
            <a:r>
              <a:rPr lang="en-GB" dirty="0"/>
              <a:t>/</a:t>
            </a:r>
            <a:r>
              <a:rPr lang="en-GB" b="1" dirty="0"/>
              <a:t>backprop</a:t>
            </a:r>
            <a:r>
              <a:rPr lang="en-GB" dirty="0"/>
              <a:t> module in </a:t>
            </a:r>
            <a:r>
              <a:rPr lang="en-GB" dirty="0" err="1"/>
              <a:t>PyTorch</a:t>
            </a:r>
            <a:r>
              <a:rPr lang="en-GB" dirty="0"/>
              <a:t>, and how does it use a </a:t>
            </a:r>
            <a:r>
              <a:rPr lang="en-GB" b="1" dirty="0"/>
              <a:t>computational</a:t>
            </a:r>
            <a:r>
              <a:rPr lang="en-GB" dirty="0"/>
              <a:t> </a:t>
            </a:r>
            <a:r>
              <a:rPr lang="en-GB" b="1" dirty="0"/>
              <a:t>graph</a:t>
            </a:r>
            <a:r>
              <a:rPr lang="en-GB" dirty="0"/>
              <a:t> to </a:t>
            </a:r>
            <a:r>
              <a:rPr lang="en-GB" b="1" dirty="0"/>
              <a:t>compute</a:t>
            </a:r>
            <a:r>
              <a:rPr lang="en-GB" dirty="0"/>
              <a:t> </a:t>
            </a:r>
            <a:r>
              <a:rPr lang="en-GB" b="1" dirty="0"/>
              <a:t>all</a:t>
            </a:r>
            <a:r>
              <a:rPr lang="en-GB" dirty="0"/>
              <a:t> </a:t>
            </a:r>
            <a:r>
              <a:rPr lang="en-GB" b="1" dirty="0"/>
              <a:t>derivatives</a:t>
            </a:r>
            <a:r>
              <a:rPr lang="en-GB" dirty="0"/>
              <a:t>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the </a:t>
            </a:r>
            <a:r>
              <a:rPr lang="en-GB" b="1" dirty="0" err="1"/>
              <a:t>autograd</a:t>
            </a:r>
            <a:r>
              <a:rPr lang="en-GB" dirty="0"/>
              <a:t> to implement </a:t>
            </a:r>
            <a:r>
              <a:rPr lang="en-GB" b="1" dirty="0"/>
              <a:t>derivatives</a:t>
            </a:r>
            <a:r>
              <a:rPr lang="en-GB" dirty="0"/>
              <a:t> and a </a:t>
            </a:r>
            <a:r>
              <a:rPr lang="en-GB" b="1" dirty="0"/>
              <a:t>vanilla</a:t>
            </a:r>
            <a:r>
              <a:rPr lang="en-GB" dirty="0"/>
              <a:t> </a:t>
            </a:r>
            <a:r>
              <a:rPr lang="en-GB" b="1" dirty="0"/>
              <a:t>gradient</a:t>
            </a:r>
            <a:r>
              <a:rPr lang="en-GB" dirty="0"/>
              <a:t> </a:t>
            </a:r>
            <a:r>
              <a:rPr lang="en-GB" b="1" dirty="0"/>
              <a:t>descent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implement </a:t>
            </a:r>
            <a:r>
              <a:rPr lang="en-GB" b="1" dirty="0"/>
              <a:t>backprop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 for our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optimizers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initializers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regularization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finally revise our </a:t>
            </a:r>
            <a:r>
              <a:rPr lang="en-GB" b="1" dirty="0"/>
              <a:t>trainer</a:t>
            </a:r>
            <a:r>
              <a:rPr lang="en-GB" dirty="0"/>
              <a:t> function to obtain a minimal, yet complete Neural Network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80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CPU or CUDA respectively. Note that it might fail if your machine is not CUDA compatible.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FD1AB-C7BC-2282-E03B-0783B899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52" y="1690688"/>
            <a:ext cx="4855817" cy="46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2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CPU or CUDA respectively. Note that it might fail if your machine is not CUDA compatible.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91F5-A404-78DF-C026-D4C294EB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doubt, you can check the </a:t>
            </a:r>
            <a:r>
              <a:rPr lang="en-GB" b="1" dirty="0"/>
              <a:t>device</a:t>
            </a:r>
            <a:r>
              <a:rPr lang="en-GB" dirty="0"/>
              <a:t> attribute of your tensors to find where their computations will occur.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11D6B-6ABB-A3D9-3EA0-559457E5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9" y="4770077"/>
            <a:ext cx="5497546" cy="17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Very important: two tensors with different devices cannot be used in the same operation! (same logic as with the </a:t>
            </a:r>
            <a:r>
              <a:rPr lang="en-GB" b="1" dirty="0" err="1"/>
              <a:t>dtypes</a:t>
            </a:r>
            <a:r>
              <a:rPr lang="en-GB" b="1" dirty="0"/>
              <a:t>).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F5A8-41F2-D417-514A-60422BEB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28" y="2732741"/>
            <a:ext cx="7652544" cy="41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B95A-6F54-1C8E-C7BF-34F5ECB6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Same dataset as before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00DD9-21D0-0350-AF57-AAB15129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98" y="1548881"/>
            <a:ext cx="7200177" cy="48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0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6228-8F7A-1389-12CE-5142153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shallow neural network class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B5A2-1EBE-6555-85E5-4CA6DEF3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83529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We will reuse our previous </a:t>
            </a:r>
            <a:r>
              <a:rPr lang="en-GB" b="1" dirty="0" err="1"/>
              <a:t>ShallowNeuralNet</a:t>
            </a:r>
            <a:r>
              <a:rPr lang="en-GB" dirty="0"/>
              <a:t> class from Week2 Notebook 7, which:</a:t>
            </a:r>
          </a:p>
          <a:p>
            <a:r>
              <a:rPr lang="en-GB" dirty="0"/>
              <a:t>implements a Shallow neural network using </a:t>
            </a:r>
            <a:r>
              <a:rPr lang="en-GB" b="1" dirty="0"/>
              <a:t>two fully connected layers </a:t>
            </a:r>
            <a:r>
              <a:rPr lang="en-GB" dirty="0"/>
              <a:t>and </a:t>
            </a:r>
            <a:r>
              <a:rPr lang="en-GB" b="1" dirty="0"/>
              <a:t>sigmoid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 </a:t>
            </a:r>
            <a:r>
              <a:rPr lang="en-GB" b="1" dirty="0"/>
              <a:t>functions</a:t>
            </a:r>
            <a:r>
              <a:rPr lang="en-GB" dirty="0"/>
              <a:t>,</a:t>
            </a:r>
          </a:p>
          <a:p>
            <a:r>
              <a:rPr lang="en-GB" dirty="0"/>
              <a:t>uses a </a:t>
            </a:r>
            <a:r>
              <a:rPr lang="en-GB" b="1" dirty="0"/>
              <a:t>Stochastic Mini-Batch gradient descent</a:t>
            </a:r>
            <a:r>
              <a:rPr lang="en-GB" dirty="0"/>
              <a:t>, with </a:t>
            </a:r>
            <a:r>
              <a:rPr lang="en-GB" b="1" dirty="0"/>
              <a:t>Adam</a:t>
            </a:r>
            <a:r>
              <a:rPr lang="en-GB" dirty="0"/>
              <a:t> as its optimizer,</a:t>
            </a:r>
          </a:p>
          <a:p>
            <a:r>
              <a:rPr lang="en-GB" dirty="0"/>
              <a:t>uses a </a:t>
            </a:r>
            <a:r>
              <a:rPr lang="en-GB" b="1" dirty="0"/>
              <a:t>random normal initialization</a:t>
            </a:r>
            <a:r>
              <a:rPr lang="en-GB" dirty="0"/>
              <a:t>,</a:t>
            </a:r>
          </a:p>
          <a:p>
            <a:r>
              <a:rPr lang="en-GB" dirty="0"/>
              <a:t>comes with a </a:t>
            </a:r>
            <a:r>
              <a:rPr lang="en-GB" b="1" dirty="0"/>
              <a:t>forward() method </a:t>
            </a:r>
            <a:r>
              <a:rPr lang="en-GB" dirty="0"/>
              <a:t>for predictions,</a:t>
            </a:r>
          </a:p>
          <a:p>
            <a:r>
              <a:rPr lang="en-GB" dirty="0"/>
              <a:t>comes with </a:t>
            </a:r>
            <a:r>
              <a:rPr lang="en-GB" b="1" dirty="0"/>
              <a:t>a backward() </a:t>
            </a:r>
            <a:r>
              <a:rPr lang="en-GB" dirty="0"/>
              <a:t>and </a:t>
            </a:r>
            <a:r>
              <a:rPr lang="en-GB" b="1" dirty="0"/>
              <a:t>train() method </a:t>
            </a:r>
            <a:r>
              <a:rPr lang="en-GB" dirty="0"/>
              <a:t>for backpropagation training,</a:t>
            </a:r>
          </a:p>
          <a:p>
            <a:r>
              <a:rPr lang="en-GB" dirty="0"/>
              <a:t>comes with a </a:t>
            </a:r>
            <a:r>
              <a:rPr lang="en-GB" b="1" dirty="0"/>
              <a:t>cross-entropy loss function </a:t>
            </a:r>
            <a:r>
              <a:rPr lang="en-GB" dirty="0"/>
              <a:t>and an </a:t>
            </a:r>
            <a:r>
              <a:rPr lang="en-GB" b="1" dirty="0"/>
              <a:t>accuracy metric function</a:t>
            </a:r>
            <a:r>
              <a:rPr lang="en-GB" dirty="0"/>
              <a:t>,</a:t>
            </a:r>
          </a:p>
          <a:p>
            <a:r>
              <a:rPr lang="en-GB" dirty="0"/>
              <a:t>comes with a </a:t>
            </a:r>
            <a:r>
              <a:rPr lang="en-GB" b="1" dirty="0"/>
              <a:t>display</a:t>
            </a:r>
            <a:r>
              <a:rPr lang="en-GB" dirty="0"/>
              <a:t> function, to show </a:t>
            </a:r>
            <a:r>
              <a:rPr lang="en-GB" b="1" dirty="0"/>
              <a:t>training curves </a:t>
            </a:r>
            <a:r>
              <a:rPr lang="en-GB" dirty="0"/>
              <a:t>on both the loss and the accuracy,</a:t>
            </a:r>
          </a:p>
          <a:p>
            <a:r>
              <a:rPr lang="en-GB" dirty="0"/>
              <a:t>comes with </a:t>
            </a:r>
            <a:r>
              <a:rPr lang="en-GB" b="1" dirty="0"/>
              <a:t>save</a:t>
            </a:r>
            <a:r>
              <a:rPr lang="en-GB" dirty="0"/>
              <a:t> and </a:t>
            </a:r>
            <a:r>
              <a:rPr lang="en-GB" b="1" dirty="0"/>
              <a:t>load</a:t>
            </a:r>
            <a:r>
              <a:rPr lang="en-GB" dirty="0"/>
              <a:t> </a:t>
            </a:r>
            <a:r>
              <a:rPr lang="en-GB" b="1" dirty="0"/>
              <a:t>functions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Let us start by replicating the </a:t>
            </a:r>
            <a:r>
              <a:rPr lang="en-GB" dirty="0" err="1"/>
              <a:t>init</a:t>
            </a:r>
            <a:r>
              <a:rPr lang="en-GB" dirty="0"/>
              <a:t>, forward, loss and accuracy methods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139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differences between the original class and the </a:t>
            </a:r>
            <a:r>
              <a:rPr lang="en-GB" dirty="0" err="1"/>
              <a:t>PyTorch</a:t>
            </a:r>
            <a:r>
              <a:rPr lang="en-GB" dirty="0"/>
              <a:t> version are:</a:t>
            </a:r>
          </a:p>
          <a:p>
            <a:r>
              <a:rPr lang="en-GB" dirty="0"/>
              <a:t>The </a:t>
            </a:r>
            <a:r>
              <a:rPr lang="en-GB" dirty="0" err="1"/>
              <a:t>PyTorch</a:t>
            </a:r>
            <a:r>
              <a:rPr lang="en-GB" dirty="0"/>
              <a:t> version of the class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inherit</a:t>
            </a:r>
            <a:r>
              <a:rPr lang="en-GB" dirty="0"/>
              <a:t> </a:t>
            </a:r>
            <a:r>
              <a:rPr lang="en-GB" b="1" dirty="0"/>
              <a:t>from</a:t>
            </a:r>
            <a:r>
              <a:rPr lang="en-GB" dirty="0"/>
              <a:t> </a:t>
            </a:r>
            <a:r>
              <a:rPr lang="en-GB" b="1" dirty="0" err="1"/>
              <a:t>torch.nn.Module</a:t>
            </a:r>
            <a:r>
              <a:rPr lang="en-GB" b="1" dirty="0"/>
              <a:t> </a:t>
            </a:r>
            <a:r>
              <a:rPr lang="en-GB" dirty="0"/>
              <a:t>and call its parent's </a:t>
            </a:r>
            <a:r>
              <a:rPr lang="en-GB" dirty="0" err="1"/>
              <a:t>init</a:t>
            </a:r>
            <a:r>
              <a:rPr lang="en-GB" dirty="0"/>
              <a:t> method using super().</a:t>
            </a:r>
          </a:p>
          <a:p>
            <a:r>
              <a:rPr lang="en-GB" dirty="0"/>
              <a:t>This is necessary because </a:t>
            </a:r>
            <a:r>
              <a:rPr lang="en-GB" dirty="0" err="1"/>
              <a:t>PyTorch</a:t>
            </a:r>
            <a:r>
              <a:rPr lang="en-GB" dirty="0"/>
              <a:t> uses classes inherited from </a:t>
            </a:r>
            <a:r>
              <a:rPr lang="en-GB" dirty="0" err="1"/>
              <a:t>torch.nn.Module</a:t>
            </a:r>
            <a:r>
              <a:rPr lang="en-GB" dirty="0"/>
              <a:t> to keep track of the layers and their </a:t>
            </a:r>
            <a:r>
              <a:rPr lang="en-GB" b="1" dirty="0"/>
              <a:t>parameters</a:t>
            </a:r>
            <a:r>
              <a:rPr lang="en-GB" dirty="0"/>
              <a:t> in a neural network.</a:t>
            </a:r>
          </a:p>
          <a:p>
            <a:r>
              <a:rPr lang="en-GB" dirty="0"/>
              <a:t>Instead of using NumPy arrays for the weights and biases, the </a:t>
            </a:r>
            <a:r>
              <a:rPr lang="en-GB" dirty="0" err="1"/>
              <a:t>PyTorch</a:t>
            </a:r>
            <a:r>
              <a:rPr lang="en-GB" dirty="0"/>
              <a:t> version uses </a:t>
            </a:r>
            <a:r>
              <a:rPr lang="en-GB" b="1" dirty="0" err="1">
                <a:solidFill>
                  <a:srgbClr val="00B050"/>
                </a:solidFill>
              </a:rPr>
              <a:t>torch.nn.Parameter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objects, which is a </a:t>
            </a:r>
            <a:r>
              <a:rPr lang="en-GB" b="1" dirty="0"/>
              <a:t>subclass of tensors, whose values can be trained and modified later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90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CC0564-4705-2D37-8595-2DA1E59B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70995"/>
            <a:ext cx="9345329" cy="65160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958211-6E53-C1D5-D2C3-2AA446FBEE3E}"/>
              </a:ext>
            </a:extLst>
          </p:cNvPr>
          <p:cNvSpPr/>
          <p:nvPr/>
        </p:nvSpPr>
        <p:spPr>
          <a:xfrm>
            <a:off x="2516553" y="3344985"/>
            <a:ext cx="8174893" cy="334201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11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PyTorch</a:t>
            </a:r>
            <a:r>
              <a:rPr lang="en-GB" dirty="0"/>
              <a:t>, </a:t>
            </a:r>
            <a:r>
              <a:rPr lang="en-GB" b="1" dirty="0" err="1"/>
              <a:t>retain_grad</a:t>
            </a:r>
            <a:r>
              <a:rPr lang="en-GB" b="1" dirty="0"/>
              <a:t> </a:t>
            </a:r>
            <a:r>
              <a:rPr lang="en-GB" dirty="0"/>
              <a:t>is an attribute of tensors that </a:t>
            </a:r>
            <a:r>
              <a:rPr lang="en-GB" b="1" dirty="0"/>
              <a:t>allows the gradients to be accumulated for a particular tensor</a:t>
            </a:r>
            <a:r>
              <a:rPr lang="en-GB" dirty="0"/>
              <a:t>,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backpropagation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Setting </a:t>
            </a:r>
            <a:r>
              <a:rPr lang="en-GB" b="1" dirty="0" err="1"/>
              <a:t>retain_grad</a:t>
            </a:r>
            <a:r>
              <a:rPr lang="en-GB" b="1" dirty="0"/>
              <a:t>()</a:t>
            </a:r>
            <a:r>
              <a:rPr lang="en-GB" dirty="0"/>
              <a:t> to </a:t>
            </a:r>
            <a:r>
              <a:rPr lang="en-GB" b="1" dirty="0"/>
              <a:t>True</a:t>
            </a:r>
            <a:r>
              <a:rPr lang="en-GB" dirty="0"/>
              <a:t> for a tensor will tell </a:t>
            </a:r>
            <a:r>
              <a:rPr lang="en-GB" dirty="0" err="1"/>
              <a:t>PyTorch</a:t>
            </a:r>
            <a:r>
              <a:rPr lang="en-GB" dirty="0"/>
              <a:t> to keep track of operations happening during the forward pass, later allowing to compute the gradients of intermediate tensors.</a:t>
            </a:r>
          </a:p>
          <a:p>
            <a:pPr marL="0" indent="0">
              <a:buNone/>
            </a:pPr>
            <a:r>
              <a:rPr lang="en-GB" dirty="0"/>
              <a:t>This will eventually serve to perform parameters updates via backpropagation.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To keep it simple: Trainable parameters</a:t>
            </a:r>
            <a:r>
              <a:rPr lang="en-GB" dirty="0"/>
              <a:t>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allow for gradients to be retained for backpropagation.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81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95458-81E2-940F-A3E9-22F0918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forward pass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F5152-8165-F342-BDF9-7CF1D911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forward pass can be rewritten. You can replace the NumPy operations with their </a:t>
            </a:r>
            <a:r>
              <a:rPr lang="en-GB" dirty="0" err="1"/>
              <a:t>PyTorch</a:t>
            </a:r>
            <a:r>
              <a:rPr lang="en-GB" dirty="0"/>
              <a:t> equivalents. Similarly, our activation function sigmoid is replaced with </a:t>
            </a:r>
            <a:r>
              <a:rPr lang="en-GB" dirty="0" err="1"/>
              <a:t>PyTorch's</a:t>
            </a:r>
            <a:r>
              <a:rPr lang="en-GB" dirty="0"/>
              <a:t> </a:t>
            </a:r>
            <a:r>
              <a:rPr lang="en-GB" b="1" dirty="0" err="1"/>
              <a:t>torch.sigmoid</a:t>
            </a:r>
            <a:r>
              <a:rPr lang="en-GB" b="1" dirty="0"/>
              <a:t>() </a:t>
            </a:r>
            <a:r>
              <a:rPr lang="en-GB" dirty="0"/>
              <a:t>function.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C372F-E912-DE4A-4DF1-EE8281CE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6" y="3349186"/>
            <a:ext cx="8134068" cy="35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8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535-1088-B797-5883-502EDFA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loss and accuracy functions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5D00-1AA4-E710-F652-A7E165C1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Similarly, we can rewrite the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functions using torch functions in place of the </a:t>
            </a:r>
            <a:r>
              <a:rPr lang="en-GB" dirty="0" err="1"/>
              <a:t>Numpy</a:t>
            </a:r>
            <a:r>
              <a:rPr lang="en-GB" dirty="0"/>
              <a:t> ones, also vectorizing operations as much as possible.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F7538-0929-9C7F-4437-2EFA2BF3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2" y="3542153"/>
            <a:ext cx="11695651" cy="30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en-GB" dirty="0"/>
              <a:t>What are the </a:t>
            </a:r>
            <a:r>
              <a:rPr lang="en-GB" b="1" dirty="0"/>
              <a:t>Dataset</a:t>
            </a:r>
            <a:r>
              <a:rPr lang="en-GB" dirty="0"/>
              <a:t> and </a:t>
            </a:r>
            <a:r>
              <a:rPr lang="en-GB" b="1" dirty="0" err="1"/>
              <a:t>Dataloader</a:t>
            </a:r>
            <a:r>
              <a:rPr lang="en-GB" dirty="0"/>
              <a:t> objects in </a:t>
            </a:r>
            <a:r>
              <a:rPr lang="en-GB" b="1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implement a custom </a:t>
            </a:r>
            <a:r>
              <a:rPr lang="en-GB" b="1" dirty="0" err="1"/>
              <a:t>Dataloader</a:t>
            </a:r>
            <a:r>
              <a:rPr lang="en-GB" dirty="0"/>
              <a:t> and </a:t>
            </a:r>
            <a:r>
              <a:rPr lang="en-GB" b="1" dirty="0"/>
              <a:t>Dataset</a:t>
            </a:r>
            <a:r>
              <a:rPr lang="en-GB" dirty="0"/>
              <a:t> object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move from binary classification to </a:t>
            </a:r>
            <a:r>
              <a:rPr lang="en-GB" b="1" dirty="0"/>
              <a:t>multi-class</a:t>
            </a:r>
            <a:r>
              <a:rPr lang="en-GB" dirty="0"/>
              <a:t> </a:t>
            </a:r>
            <a:r>
              <a:rPr lang="en-GB" b="1" dirty="0"/>
              <a:t>classification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adjust output probabilities using the </a:t>
            </a:r>
            <a:r>
              <a:rPr lang="en-GB" b="1" dirty="0" err="1"/>
              <a:t>softmax</a:t>
            </a:r>
            <a:r>
              <a:rPr lang="en-GB" dirty="0"/>
              <a:t> function?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change the </a:t>
            </a:r>
            <a:r>
              <a:rPr lang="en-SG" b="1" dirty="0"/>
              <a:t>cross-entropy</a:t>
            </a:r>
            <a:r>
              <a:rPr lang="en-SG" dirty="0"/>
              <a:t> </a:t>
            </a:r>
            <a:r>
              <a:rPr lang="en-SG" b="1" dirty="0"/>
              <a:t>loss</a:t>
            </a:r>
            <a:r>
              <a:rPr lang="en-SG" dirty="0"/>
              <a:t> so it works in </a:t>
            </a:r>
            <a:r>
              <a:rPr lang="en-SG" b="1" dirty="0"/>
              <a:t>multi-class</a:t>
            </a:r>
            <a:r>
              <a:rPr lang="en-SG" dirty="0"/>
              <a:t> </a:t>
            </a:r>
            <a:r>
              <a:rPr lang="en-SG" b="1" dirty="0"/>
              <a:t>classification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</a:t>
            </a:r>
            <a:r>
              <a:rPr lang="en-SG" b="1" dirty="0"/>
              <a:t>building</a:t>
            </a:r>
            <a:r>
              <a:rPr lang="en-SG" dirty="0"/>
              <a:t> </a:t>
            </a:r>
            <a:r>
              <a:rPr lang="en-SG" b="1" dirty="0"/>
              <a:t>blocks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and train our first </a:t>
            </a:r>
            <a:r>
              <a:rPr lang="en-SG" b="1" dirty="0"/>
              <a:t>Deep</a:t>
            </a:r>
            <a:r>
              <a:rPr lang="en-SG" dirty="0"/>
              <a:t> </a:t>
            </a:r>
            <a:r>
              <a:rPr lang="en-SG" b="1" dirty="0"/>
              <a:t>Neural</a:t>
            </a:r>
            <a:r>
              <a:rPr lang="en-SG" dirty="0"/>
              <a:t> </a:t>
            </a:r>
            <a:r>
              <a:rPr lang="en-SG" b="1" dirty="0"/>
              <a:t>Network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What are </a:t>
            </a:r>
            <a:r>
              <a:rPr lang="en-SG" b="1" dirty="0"/>
              <a:t>additional</a:t>
            </a:r>
            <a:r>
              <a:rPr lang="en-SG" dirty="0"/>
              <a:t> </a:t>
            </a:r>
            <a:r>
              <a:rPr lang="en-SG" b="1" dirty="0"/>
              <a:t>good</a:t>
            </a:r>
            <a:r>
              <a:rPr lang="en-SG" dirty="0"/>
              <a:t> </a:t>
            </a:r>
            <a:r>
              <a:rPr lang="en-SG" b="1" dirty="0"/>
              <a:t>practices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279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0D675C-F808-15BD-95C2-87052D57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304364"/>
            <a:ext cx="875469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5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AAA-4A37-008C-E7D6-37C0D48B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Trying out our new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E96C-A3A7-C270-6E1D-F90C9FE6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7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Before using this Neural Network on our dataset, we need to convert samples to </a:t>
            </a:r>
            <a:r>
              <a:rPr lang="en-GB" dirty="0" err="1"/>
              <a:t>PyTorch</a:t>
            </a:r>
            <a:r>
              <a:rPr lang="en-GB" dirty="0"/>
              <a:t> Tensor objects and send them to GPU (if available).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DCF4F-119C-C0DE-4989-88766746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2561625"/>
            <a:ext cx="9793067" cy="4296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978380-2A86-3DD8-97EC-1CCEAE7AE11C}"/>
              </a:ext>
            </a:extLst>
          </p:cNvPr>
          <p:cNvSpPr/>
          <p:nvPr/>
        </p:nvSpPr>
        <p:spPr>
          <a:xfrm flipV="1">
            <a:off x="1199466" y="2561624"/>
            <a:ext cx="5873457" cy="61142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721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F03-1D5E-5E62-5A70-1B8EB17D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us run both models (the NumPy one and the </a:t>
            </a:r>
            <a:r>
              <a:rPr lang="en-GB" dirty="0" err="1"/>
              <a:t>PyTorch</a:t>
            </a:r>
            <a:r>
              <a:rPr lang="en-GB" dirty="0"/>
              <a:t> one) and ask them to perform 1000 times the accuracy computation.</a:t>
            </a:r>
          </a:p>
          <a:p>
            <a:r>
              <a:rPr lang="en-GB" dirty="0"/>
              <a:t>On my machine (CUDA, Nvidia GTX 1060), the </a:t>
            </a:r>
            <a:r>
              <a:rPr lang="en-GB" dirty="0" err="1"/>
              <a:t>PyTorch</a:t>
            </a:r>
            <a:r>
              <a:rPr lang="en-GB" dirty="0"/>
              <a:t> model is </a:t>
            </a:r>
            <a:r>
              <a:rPr lang="en-GB" b="1" dirty="0"/>
              <a:t>roughly 30 times faster</a:t>
            </a:r>
            <a:r>
              <a:rPr lang="en-GB" dirty="0"/>
              <a:t>!</a:t>
            </a:r>
          </a:p>
          <a:p>
            <a:r>
              <a:rPr lang="en-GB" i="1" dirty="0"/>
              <a:t>(Obviously depends on your machine, could be even more on some specific DL GPUs).</a:t>
            </a:r>
            <a:endParaRPr lang="en-SG" i="1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C234CE-D676-ECD3-D2E7-52357BDE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39" y="4493560"/>
            <a:ext cx="7716121" cy="23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0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6E1A0-EF8B-8076-F40B-06546F4B9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"/>
          <a:stretch/>
        </p:blipFill>
        <p:spPr>
          <a:xfrm>
            <a:off x="1277516" y="1374925"/>
            <a:ext cx="9636967" cy="54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8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for you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866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order to practice your </a:t>
            </a:r>
            <a:r>
              <a:rPr lang="en-GB" dirty="0" err="1"/>
              <a:t>PyTorch</a:t>
            </a:r>
            <a:r>
              <a:rPr lang="en-GB" dirty="0"/>
              <a:t> Tensor skills,</a:t>
            </a:r>
          </a:p>
          <a:p>
            <a:r>
              <a:rPr lang="en-GB" dirty="0"/>
              <a:t>Have a look at Notebook #3,</a:t>
            </a:r>
          </a:p>
          <a:p>
            <a:r>
              <a:rPr lang="en-GB" dirty="0"/>
              <a:t>It contains three functions (computing the mean of a 2D tensor column-wise, finding indices where the values a 2D tensor are greater than 5, concatenating two 2D tensors, etc.)</a:t>
            </a:r>
          </a:p>
          <a:p>
            <a:r>
              <a:rPr lang="en-GB" dirty="0"/>
              <a:t>Solutions are given in the Notebook 3 solution folder.</a:t>
            </a:r>
          </a:p>
          <a:p>
            <a:pPr marL="0" indent="0">
              <a:buNone/>
            </a:pPr>
            <a:r>
              <a:rPr lang="en-GB" dirty="0"/>
              <a:t>Let us use the remaining time to practice.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0288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</a:t>
            </a:r>
            <a:r>
              <a:rPr lang="en-GB"/>
              <a:t>for you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8665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order to continue your practice your </a:t>
            </a:r>
            <a:r>
              <a:rPr lang="en-GB" dirty="0" err="1"/>
              <a:t>PyTorch</a:t>
            </a:r>
            <a:r>
              <a:rPr lang="en-GB" dirty="0"/>
              <a:t> Tensor skills, you may try to manually implement some typical algorithms using the basic operations on </a:t>
            </a:r>
            <a:r>
              <a:rPr lang="en-GB" dirty="0" err="1"/>
              <a:t>PyTorch</a:t>
            </a:r>
            <a:r>
              <a:rPr lang="en-GB" dirty="0"/>
              <a:t> tensors:</a:t>
            </a:r>
          </a:p>
          <a:p>
            <a:r>
              <a:rPr lang="en-GB" dirty="0"/>
              <a:t>Finding the maximum, minimum, average, median values of a given 1D tensor,</a:t>
            </a:r>
          </a:p>
          <a:p>
            <a:r>
              <a:rPr lang="en-GB" dirty="0"/>
              <a:t>Transposing a given 2D tensor, computing its determinant, eigenvalues/eigenvectors,</a:t>
            </a:r>
          </a:p>
          <a:p>
            <a:r>
              <a:rPr lang="en-GB" dirty="0"/>
              <a:t>Sorting a given 1D tensor (bubble sort, insertion sort, selection sort, quick sort, merge sort),</a:t>
            </a:r>
          </a:p>
          <a:p>
            <a:r>
              <a:rPr lang="en-GB" dirty="0"/>
              <a:t>Generating a 1D array containing the first K Fibonacci numbers with K given,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/>
              <a:t>Later, you can check their performance times compared to their </a:t>
            </a:r>
            <a:r>
              <a:rPr lang="en-GB" dirty="0" err="1"/>
              <a:t>Numpy</a:t>
            </a:r>
            <a:r>
              <a:rPr lang="en-GB" dirty="0"/>
              <a:t>/</a:t>
            </a:r>
            <a:r>
              <a:rPr lang="en-GB" dirty="0" err="1"/>
              <a:t>PyTorch</a:t>
            </a:r>
            <a:r>
              <a:rPr lang="en-GB" dirty="0"/>
              <a:t> implementations when running them on CPU </a:t>
            </a:r>
            <a:r>
              <a:rPr lang="en-GB"/>
              <a:t>and CUDA. </a:t>
            </a:r>
            <a:r>
              <a:rPr lang="en-GB" dirty="0"/>
              <a:t>In which scenarios is it slower to implement said functions and run them on GPU?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950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Framework of choice will be </a:t>
            </a:r>
            <a:r>
              <a:rPr lang="en-GB" b="1" dirty="0" err="1"/>
              <a:t>PyTorch</a:t>
            </a:r>
            <a:r>
              <a:rPr lang="en-GB" b="1" dirty="0"/>
              <a:t>! </a:t>
            </a:r>
            <a:r>
              <a:rPr lang="en-GB" dirty="0"/>
              <a:t>(not </a:t>
            </a:r>
            <a:r>
              <a:rPr lang="en-GB" dirty="0" err="1"/>
              <a:t>Tensorflow</a:t>
            </a:r>
            <a:r>
              <a:rPr lang="en-GB" dirty="0"/>
              <a:t>, not </a:t>
            </a:r>
            <a:r>
              <a:rPr lang="en-GB" dirty="0" err="1"/>
              <a:t>Keras</a:t>
            </a:r>
            <a:r>
              <a:rPr lang="en-GB" dirty="0"/>
              <a:t>, not </a:t>
            </a:r>
            <a:r>
              <a:rPr lang="en-GB" dirty="0" err="1"/>
              <a:t>MXNet</a:t>
            </a:r>
            <a:r>
              <a:rPr lang="en-GB" dirty="0"/>
              <a:t>, etc.)</a:t>
            </a:r>
          </a:p>
          <a:p>
            <a:r>
              <a:rPr lang="en-GB" dirty="0"/>
              <a:t>Increasing popularity and preferred to Google’s </a:t>
            </a:r>
            <a:r>
              <a:rPr lang="en-GB" dirty="0" err="1"/>
              <a:t>Tensorflow</a:t>
            </a:r>
            <a:r>
              <a:rPr lang="en-GB" dirty="0"/>
              <a:t> these days for many reasons.</a:t>
            </a:r>
          </a:p>
          <a:p>
            <a:r>
              <a:rPr lang="en-GB" dirty="0"/>
              <a:t>Learn more, if curious: </a:t>
            </a:r>
            <a:r>
              <a:rPr lang="en-GB" dirty="0">
                <a:hlinkClick r:id="rId2"/>
              </a:rPr>
              <a:t>https://www.assemblyai.com/blog/pytorch-vs-tensorflow-in-2022/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EAB954-957E-D4B7-7CEA-B5B5FA43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1" y="3328011"/>
            <a:ext cx="5719960" cy="3529989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0EC893D-A9C0-E3AD-91DA-F3EAD655B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7" y="1219994"/>
            <a:ext cx="4216034" cy="2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More</a:t>
            </a:r>
            <a:r>
              <a:rPr lang="en-GB" dirty="0"/>
              <a:t> </a:t>
            </a:r>
            <a:r>
              <a:rPr lang="en-GB" b="1" dirty="0"/>
              <a:t>intuitive</a:t>
            </a:r>
            <a:r>
              <a:rPr lang="en-GB" dirty="0"/>
              <a:t> </a:t>
            </a:r>
            <a:r>
              <a:rPr lang="en-GB" b="1" dirty="0"/>
              <a:t>interface</a:t>
            </a:r>
            <a:r>
              <a:rPr lang="en-GB" dirty="0"/>
              <a:t> for working with tensors and neural networks.</a:t>
            </a:r>
          </a:p>
          <a:p>
            <a:pPr lvl="1"/>
            <a:r>
              <a:rPr lang="en-GB" dirty="0"/>
              <a:t>NumPy is primarily a numerical computing library.</a:t>
            </a:r>
          </a:p>
          <a:p>
            <a:pPr lvl="1"/>
            <a:r>
              <a:rPr lang="en-GB" dirty="0" err="1"/>
              <a:t>PyTorch</a:t>
            </a:r>
            <a:r>
              <a:rPr lang="en-GB" dirty="0"/>
              <a:t> is specifically designed with deep learning, and provides a more natural and convenient interface.</a:t>
            </a:r>
          </a:p>
          <a:p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active</a:t>
            </a:r>
            <a:r>
              <a:rPr lang="en-GB" dirty="0"/>
              <a:t> </a:t>
            </a:r>
            <a:r>
              <a:rPr lang="en-GB" b="1" dirty="0"/>
              <a:t>community</a:t>
            </a:r>
            <a:r>
              <a:rPr lang="en-GB" dirty="0"/>
              <a:t> of users.</a:t>
            </a:r>
          </a:p>
          <a:p>
            <a:pPr lvl="1"/>
            <a:r>
              <a:rPr lang="en-GB" dirty="0"/>
              <a:t>Many tutorials, detailed documentations and implementations on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Stack overflow equivalent.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pPr lvl="1"/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(More on this on Week 13!)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High-level</a:t>
            </a:r>
            <a:r>
              <a:rPr lang="en-GB" dirty="0"/>
              <a:t> </a:t>
            </a:r>
            <a:r>
              <a:rPr lang="en-GB" b="1" dirty="0"/>
              <a:t>abstractions</a:t>
            </a:r>
            <a:r>
              <a:rPr lang="en-GB" dirty="0"/>
              <a:t> for building and training neural networks.</a:t>
            </a:r>
          </a:p>
          <a:p>
            <a:pPr lvl="1"/>
            <a:r>
              <a:rPr lang="en-GB" dirty="0"/>
              <a:t>Easier to write and debug code, </a:t>
            </a:r>
          </a:p>
          <a:p>
            <a:pPr lvl="1"/>
            <a:r>
              <a:rPr lang="en-GB" dirty="0"/>
              <a:t>Improve the performance of our model by allowing </a:t>
            </a:r>
            <a:r>
              <a:rPr lang="en-GB" dirty="0" err="1"/>
              <a:t>PyTorch</a:t>
            </a:r>
            <a:r>
              <a:rPr lang="en-GB" dirty="0"/>
              <a:t> to apply optimization techniques</a:t>
            </a:r>
          </a:p>
          <a:p>
            <a:pPr lvl="1"/>
            <a:r>
              <a:rPr lang="en-GB" dirty="0"/>
              <a:t>More specifically, </a:t>
            </a:r>
            <a:r>
              <a:rPr lang="en-GB" b="1" dirty="0">
                <a:solidFill>
                  <a:srgbClr val="FF0000"/>
                </a:solidFill>
              </a:rPr>
              <a:t>automatic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differentiation</a:t>
            </a:r>
            <a:r>
              <a:rPr lang="en-GB" dirty="0"/>
              <a:t>!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42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2B8-16B2-DFEB-21E8-D5EA9B0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this point, you should have installed </a:t>
            </a:r>
            <a:r>
              <a:rPr lang="en-GB" dirty="0" err="1"/>
              <a:t>PyTorch</a:t>
            </a:r>
            <a:r>
              <a:rPr lang="en-GB" dirty="0"/>
              <a:t>, and if possible,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1D2C-4BE4-C6CD-31D7-3F2E1827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check for CUDA/GPU capabilities, using the line below. If the CUDA has not been properly installed or the GPU is not compatible, you will be using a CPU instead.</a:t>
            </a:r>
          </a:p>
          <a:p>
            <a:r>
              <a:rPr lang="en-GB" dirty="0"/>
              <a:t>We strongly advise to take a moment to make sure your machine is CUDA enabled, assuming your GPU is compatible. When CUDA is properly installed on a compatible GPU, the line below should display </a:t>
            </a:r>
            <a:r>
              <a:rPr lang="en-GB" i="1" dirty="0" err="1"/>
              <a:t>cuda</a:t>
            </a:r>
            <a:r>
              <a:rPr lang="en-GB" dirty="0"/>
              <a:t>, otherwise it will print </a:t>
            </a:r>
            <a:r>
              <a:rPr lang="en-GB" i="1" dirty="0" err="1"/>
              <a:t>cpu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DA575-615D-9EA0-0B63-D1F67373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42" y="4925814"/>
            <a:ext cx="9567315" cy="15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F26F8-A3EF-1DA4-0F08-82190472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Tensor object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64FFA-9452-2803-1619-F25629046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Tensor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dirty="0"/>
              <a:t>The tensor is </a:t>
            </a:r>
            <a:r>
              <a:rPr lang="en-GB" dirty="0" err="1"/>
              <a:t>PyTorch's</a:t>
            </a:r>
            <a:r>
              <a:rPr lang="en-GB" dirty="0"/>
              <a:t> basic building block and is similar to NumPy arrays.</a:t>
            </a:r>
          </a:p>
          <a:p>
            <a:pPr marL="0" indent="0">
              <a:buNone/>
            </a:pPr>
            <a:r>
              <a:rPr lang="en-GB" dirty="0"/>
              <a:t>This is why most of the concepts and methods will look similar</a:t>
            </a:r>
          </a:p>
          <a:p>
            <a:pPr marL="0" indent="0">
              <a:buNone/>
            </a:pPr>
            <a:r>
              <a:rPr lang="en-GB" dirty="0"/>
              <a:t> However, these come with additional features, which will be useful later on when building Neural Networks with these tensors.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96DA0-ACDE-2CF1-5318-A812A302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19" y="2674898"/>
            <a:ext cx="462027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2952</Words>
  <Application>Microsoft Office PowerPoint</Application>
  <PresentationFormat>Widescreen</PresentationFormat>
  <Paragraphs>227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50.039 Theory and Practice of Deep Learning W3-S1 Introduction to Deep Learning using the PyTorch framework</vt:lpstr>
      <vt:lpstr>Introduction (Week 3)</vt:lpstr>
      <vt:lpstr>Introduction (Week 3)</vt:lpstr>
      <vt:lpstr>Introduction (Week 3)</vt:lpstr>
      <vt:lpstr>Technical pre-requisites</vt:lpstr>
      <vt:lpstr>On the benefits of using PyTorch</vt:lpstr>
      <vt:lpstr>On the benefits of using PyTorch</vt:lpstr>
      <vt:lpstr>At this point, you should have installed PyTorch, and if possible, CUDA</vt:lpstr>
      <vt:lpstr>The Tensor object</vt:lpstr>
      <vt:lpstr>Creating a Tensor</vt:lpstr>
      <vt:lpstr>Tensor datatypes (dtypes)</vt:lpstr>
      <vt:lpstr>Tensor datatypes (dtypes)</vt:lpstr>
      <vt:lpstr>Tensor random initializers</vt:lpstr>
      <vt:lpstr>Tensor random initializers</vt:lpstr>
      <vt:lpstr>Additional attributes of Tensors</vt:lpstr>
      <vt:lpstr>Additional attributes of Tensors</vt:lpstr>
      <vt:lpstr>Basic operations on Tensors</vt:lpstr>
      <vt:lpstr>Basic operations on Tensors</vt:lpstr>
      <vt:lpstr>Basic operations on Tensors</vt:lpstr>
      <vt:lpstr>Basic operations on Tensors</vt:lpstr>
      <vt:lpstr>Arithmetic operations on Tensors</vt:lpstr>
      <vt:lpstr>Arithmetic operations on Tensors</vt:lpstr>
      <vt:lpstr>Arithmetic operations on Tensors</vt:lpstr>
      <vt:lpstr>Arithmetic operations on Tensors</vt:lpstr>
      <vt:lpstr>A quick note on broadcasting</vt:lpstr>
      <vt:lpstr>A quick note on broadcasting</vt:lpstr>
      <vt:lpstr>A quick note on broadcasting</vt:lpstr>
      <vt:lpstr>Tensor locations</vt:lpstr>
      <vt:lpstr>Tensor locations</vt:lpstr>
      <vt:lpstr>Tensor locations</vt:lpstr>
      <vt:lpstr>Tensor locations</vt:lpstr>
      <vt:lpstr>Tensor locations</vt:lpstr>
      <vt:lpstr>Same dataset as before</vt:lpstr>
      <vt:lpstr>Our shallow neural network class</vt:lpstr>
      <vt:lpstr>Writing a PyTorch neural network</vt:lpstr>
      <vt:lpstr>PowerPoint Presentation</vt:lpstr>
      <vt:lpstr>Writing a PyTorch neural network</vt:lpstr>
      <vt:lpstr>Rewriting the forward pass</vt:lpstr>
      <vt:lpstr>Rewriting the loss and accuracy functions</vt:lpstr>
      <vt:lpstr>PowerPoint Presentation</vt:lpstr>
      <vt:lpstr>Trying out our new neural network</vt:lpstr>
      <vt:lpstr>Computation times comparison</vt:lpstr>
      <vt:lpstr>Computation times comparison</vt:lpstr>
      <vt:lpstr>A bit of practice for you</vt:lpstr>
      <vt:lpstr>A bit of practice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2023-07-06T02:56:06Z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