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7" r:id="rId2"/>
    <p:sldId id="783" r:id="rId3"/>
    <p:sldId id="784" r:id="rId4"/>
    <p:sldId id="785" r:id="rId5"/>
    <p:sldId id="650" r:id="rId6"/>
    <p:sldId id="387" r:id="rId7"/>
    <p:sldId id="761" r:id="rId8"/>
    <p:sldId id="762" r:id="rId9"/>
    <p:sldId id="763" r:id="rId10"/>
    <p:sldId id="764" r:id="rId11"/>
    <p:sldId id="388" r:id="rId12"/>
    <p:sldId id="765" r:id="rId13"/>
    <p:sldId id="389" r:id="rId14"/>
    <p:sldId id="766" r:id="rId15"/>
    <p:sldId id="767" r:id="rId16"/>
    <p:sldId id="768" r:id="rId17"/>
    <p:sldId id="390" r:id="rId18"/>
    <p:sldId id="770" r:id="rId19"/>
    <p:sldId id="771" r:id="rId20"/>
    <p:sldId id="769" r:id="rId21"/>
    <p:sldId id="772" r:id="rId22"/>
    <p:sldId id="773" r:id="rId23"/>
    <p:sldId id="774" r:id="rId24"/>
    <p:sldId id="391" r:id="rId25"/>
    <p:sldId id="775" r:id="rId26"/>
    <p:sldId id="776" r:id="rId27"/>
    <p:sldId id="777" r:id="rId28"/>
    <p:sldId id="778" r:id="rId29"/>
    <p:sldId id="779" r:id="rId30"/>
    <p:sldId id="392" r:id="rId31"/>
    <p:sldId id="394" r:id="rId32"/>
    <p:sldId id="780" r:id="rId33"/>
    <p:sldId id="395" r:id="rId34"/>
    <p:sldId id="782" r:id="rId35"/>
    <p:sldId id="7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650"/>
          </p14:sldIdLst>
        </p14:section>
        <p14:section name="III.1. Autograd the beast" id="{19687F76-71BB-45E7-B8C7-38B1A65DDA6A}">
          <p14:sldIdLst>
            <p14:sldId id="387"/>
            <p14:sldId id="761"/>
            <p14:sldId id="762"/>
            <p14:sldId id="763"/>
            <p14:sldId id="764"/>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 id="782"/>
            <p14:sldId id="7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712E7-4765-4026-AAE1-C7179918B94D}" v="29" dt="2023-07-06T03:06:10.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8" d="100"/>
          <a:sy n="78" d="100"/>
        </p:scale>
        <p:origin x="8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modSp mod">
        <pc:chgData name="Matthieu De Mari" userId="dfb708c9-d8dc-439f-9a3b-c772bf4a311c" providerId="ADAL" clId="{D2FDBEB2-E663-41FC-8A3C-AC79657DF6AB}" dt="2023-01-31T09:38:33.645" v="7"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ldChg>
      <pc:sldChg chg="modSp mod">
        <pc:chgData name="Matthieu De Mari" userId="dfb708c9-d8dc-439f-9a3b-c772bf4a311c" providerId="ADAL" clId="{D2FDBEB2-E663-41FC-8A3C-AC79657DF6AB}" dt="2023-01-31T09:39:03.009" v="70" actId="20577"/>
        <pc:sldMkLst>
          <pc:docMk/>
          <pc:sldMk cId="1040156172" sldId="377"/>
        </pc:sldMkLst>
        <pc:spChg chg="mod">
          <ac:chgData name="Matthieu De Mari" userId="dfb708c9-d8dc-439f-9a3b-c772bf4a311c" providerId="ADAL" clId="{D2FDBEB2-E663-41FC-8A3C-AC79657DF6AB}" dt="2023-01-31T09:39:03.009" v="70"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mod">
        <pc:chgData name="Matthieu De Mari" userId="dfb708c9-d8dc-439f-9a3b-c772bf4a311c" providerId="ADAL" clId="{D2FDBEB2-E663-41FC-8A3C-AC79657DF6AB}" dt="2023-02-03T07:03:32.616" v="2650" actId="2057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mod">
        <pc:chgData name="Matthieu De Mari" userId="dfb708c9-d8dc-439f-9a3b-c772bf4a311c" providerId="ADAL" clId="{D2FDBEB2-E663-41FC-8A3C-AC79657DF6AB}" dt="2023-02-03T08:27:48.202" v="6121" actId="2057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mod">
        <pc:chgData name="Matthieu De Mari" userId="dfb708c9-d8dc-439f-9a3b-c772bf4a311c" providerId="ADAL" clId="{D2FDBEB2-E663-41FC-8A3C-AC79657DF6AB}" dt="2023-02-03T07:51:47.934" v="3926" actId="2057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mod">
        <pc:chgData name="Matthieu De Mari" userId="dfb708c9-d8dc-439f-9a3b-c772bf4a311c" providerId="ADAL" clId="{D2FDBEB2-E663-41FC-8A3C-AC79657DF6AB}" dt="2023-02-03T08:05:19.527" v="4929" actId="113"/>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mod">
        <pc:chgData name="Matthieu De Mari" userId="dfb708c9-d8dc-439f-9a3b-c772bf4a311c" providerId="ADAL" clId="{D2FDBEB2-E663-41FC-8A3C-AC79657DF6AB}" dt="2023-02-03T08:15:34.322" v="5775" actId="2057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mod">
        <pc:chgData name="Matthieu De Mari" userId="dfb708c9-d8dc-439f-9a3b-c772bf4a311c" providerId="ADAL" clId="{D2FDBEB2-E663-41FC-8A3C-AC79657DF6AB}" dt="2023-02-03T08:16:23.090" v="5808" actId="1076"/>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mod ord">
        <pc:chgData name="Matthieu De Mari" userId="dfb708c9-d8dc-439f-9a3b-c772bf4a311c" providerId="ADAL" clId="{D2FDBEB2-E663-41FC-8A3C-AC79657DF6AB}" dt="2023-02-03T08:51:08.222" v="7382"/>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pChg chg="mod">
          <ac:chgData name="Matthieu De Mari" userId="dfb708c9-d8dc-439f-9a3b-c772bf4a311c" providerId="ADAL" clId="{D2FDBEB2-E663-41FC-8A3C-AC79657DF6AB}" dt="2023-02-03T02:59:22.033" v="235" actId="20577"/>
          <ac:spMkLst>
            <pc:docMk/>
            <pc:sldMk cId="122423608" sldId="399"/>
            <ac:spMk id="2" creationId="{A8C99902-2A36-9C91-5F2C-9819DE23FB0C}"/>
          </ac:spMkLst>
        </pc:spChg>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mod">
        <pc:chgData name="Matthieu De Mari" userId="dfb708c9-d8dc-439f-9a3b-c772bf4a311c" providerId="ADAL" clId="{D2FDBEB2-E663-41FC-8A3C-AC79657DF6AB}" dt="2023-02-03T06:15:37.685" v="1099" actId="12"/>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mod">
        <pc:chgData name="Matthieu De Mari" userId="dfb708c9-d8dc-439f-9a3b-c772bf4a311c" providerId="ADAL" clId="{D2FDBEB2-E663-41FC-8A3C-AC79657DF6AB}" dt="2023-02-03T06:27:00.107" v="1534" actId="2057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mod">
        <pc:chgData name="Matthieu De Mari" userId="dfb708c9-d8dc-439f-9a3b-c772bf4a311c" providerId="ADAL" clId="{D2FDBEB2-E663-41FC-8A3C-AC79657DF6AB}" dt="2023-02-03T06:27:25.758" v="1541" actId="2057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mod">
        <pc:chgData name="Matthieu De Mari" userId="dfb708c9-d8dc-439f-9a3b-c772bf4a311c" providerId="ADAL" clId="{D2FDBEB2-E663-41FC-8A3C-AC79657DF6AB}" dt="2023-02-03T06:30:43.564" v="1656" actId="1076"/>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mod">
        <pc:chgData name="Matthieu De Mari" userId="dfb708c9-d8dc-439f-9a3b-c772bf4a311c" providerId="ADAL" clId="{D2FDBEB2-E663-41FC-8A3C-AC79657DF6AB}" dt="2023-02-03T06:32:48.411" v="1837" actId="1076"/>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mod">
        <pc:chgData name="Matthieu De Mari" userId="dfb708c9-d8dc-439f-9a3b-c772bf4a311c" providerId="ADAL" clId="{D2FDBEB2-E663-41FC-8A3C-AC79657DF6AB}" dt="2023-02-03T06:35:36.345" v="1927" actId="20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mod">
        <pc:chgData name="Matthieu De Mari" userId="dfb708c9-d8dc-439f-9a3b-c772bf4a311c" providerId="ADAL" clId="{D2FDBEB2-E663-41FC-8A3C-AC79657DF6AB}" dt="2023-02-03T06:35:57.022" v="1933" actId="14100"/>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mod">
        <pc:chgData name="Matthieu De Mari" userId="dfb708c9-d8dc-439f-9a3b-c772bf4a311c" providerId="ADAL" clId="{D2FDBEB2-E663-41FC-8A3C-AC79657DF6AB}" dt="2023-02-03T06:36:16.380" v="1937" actId="1076"/>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mod">
        <pc:chgData name="Matthieu De Mari" userId="dfb708c9-d8dc-439f-9a3b-c772bf4a311c" providerId="ADAL" clId="{D2FDBEB2-E663-41FC-8A3C-AC79657DF6AB}" dt="2023-02-03T06:40:11.228" v="2148" actId="1076"/>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mod">
        <pc:chgData name="Matthieu De Mari" userId="dfb708c9-d8dc-439f-9a3b-c772bf4a311c" providerId="ADAL" clId="{D2FDBEB2-E663-41FC-8A3C-AC79657DF6AB}" dt="2023-02-03T06:40:35.066" v="2150" actId="1076"/>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mod">
        <pc:chgData name="Matthieu De Mari" userId="dfb708c9-d8dc-439f-9a3b-c772bf4a311c" providerId="ADAL" clId="{D2FDBEB2-E663-41FC-8A3C-AC79657DF6AB}" dt="2023-02-03T06:42:16.251" v="2202" actId="103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mod">
        <pc:chgData name="Matthieu De Mari" userId="dfb708c9-d8dc-439f-9a3b-c772bf4a311c" providerId="ADAL" clId="{D2FDBEB2-E663-41FC-8A3C-AC79657DF6AB}" dt="2023-02-03T06:44:22.777" v="2273" actId="1076"/>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mod">
        <pc:chgData name="Matthieu De Mari" userId="dfb708c9-d8dc-439f-9a3b-c772bf4a311c" providerId="ADAL" clId="{D2FDBEB2-E663-41FC-8A3C-AC79657DF6AB}" dt="2023-02-03T06:44:28.223" v="2274" actId="1076"/>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mod">
        <pc:chgData name="Matthieu De Mari" userId="dfb708c9-d8dc-439f-9a3b-c772bf4a311c" providerId="ADAL" clId="{D2FDBEB2-E663-41FC-8A3C-AC79657DF6AB}" dt="2023-02-03T06:51:22.484" v="2410" actId="2057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mod">
        <pc:chgData name="Matthieu De Mari" userId="dfb708c9-d8dc-439f-9a3b-c772bf4a311c" providerId="ADAL" clId="{D2FDBEB2-E663-41FC-8A3C-AC79657DF6AB}" dt="2023-02-03T06:50:07.197" v="2378" actId="1076"/>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mod">
        <pc:chgData name="Matthieu De Mari" userId="dfb708c9-d8dc-439f-9a3b-c772bf4a311c" providerId="ADAL" clId="{D2FDBEB2-E663-41FC-8A3C-AC79657DF6AB}" dt="2023-02-03T07:07:22.338" v="2871" actId="20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mod">
        <pc:chgData name="Matthieu De Mari" userId="dfb708c9-d8dc-439f-9a3b-c772bf4a311c" providerId="ADAL" clId="{D2FDBEB2-E663-41FC-8A3C-AC79657DF6AB}" dt="2023-02-03T08:26:52.576" v="6104" actId="14100"/>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mod ord">
        <pc:chgData name="Matthieu De Mari" userId="dfb708c9-d8dc-439f-9a3b-c772bf4a311c" providerId="ADAL" clId="{D2FDBEB2-E663-41FC-8A3C-AC79657DF6AB}" dt="2023-02-03T07:12:02.061" v="3217" actId="2057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mod">
        <pc:chgData name="Matthieu De Mari" userId="dfb708c9-d8dc-439f-9a3b-c772bf4a311c" providerId="ADAL" clId="{D2FDBEB2-E663-41FC-8A3C-AC79657DF6AB}" dt="2023-02-03T07:18:45.380" v="3575" actId="22"/>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mod">
        <pc:chgData name="Matthieu De Mari" userId="dfb708c9-d8dc-439f-9a3b-c772bf4a311c" providerId="ADAL" clId="{D2FDBEB2-E663-41FC-8A3C-AC79657DF6AB}" dt="2023-02-03T07:22:56.178" v="3713" actId="1076"/>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mod">
        <pc:chgData name="Matthieu De Mari" userId="dfb708c9-d8dc-439f-9a3b-c772bf4a311c" providerId="ADAL" clId="{D2FDBEB2-E663-41FC-8A3C-AC79657DF6AB}" dt="2023-02-03T07:57:48.123" v="4393" actId="1076"/>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mod">
        <pc:chgData name="Matthieu De Mari" userId="dfb708c9-d8dc-439f-9a3b-c772bf4a311c" providerId="ADAL" clId="{D2FDBEB2-E663-41FC-8A3C-AC79657DF6AB}" dt="2023-02-03T08:30:06.264" v="620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mod">
        <pc:chgData name="Matthieu De Mari" userId="dfb708c9-d8dc-439f-9a3b-c772bf4a311c" providerId="ADAL" clId="{D2FDBEB2-E663-41FC-8A3C-AC79657DF6AB}" dt="2023-02-03T08:14:24.478" v="5655" actId="113"/>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mod">
        <pc:chgData name="Matthieu De Mari" userId="dfb708c9-d8dc-439f-9a3b-c772bf4a311c" providerId="ADAL" clId="{D2FDBEB2-E663-41FC-8A3C-AC79657DF6AB}" dt="2023-02-03T08:15:19.361" v="5773" actId="2057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mod">
        <pc:chgData name="Matthieu De Mari" userId="dfb708c9-d8dc-439f-9a3b-c772bf4a311c" providerId="ADAL" clId="{D2FDBEB2-E663-41FC-8A3C-AC79657DF6AB}" dt="2023-02-03T08:22:57.233" v="6026" actId="2057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mod">
        <pc:chgData name="Matthieu De Mari" userId="dfb708c9-d8dc-439f-9a3b-c772bf4a311c" providerId="ADAL" clId="{D2FDBEB2-E663-41FC-8A3C-AC79657DF6AB}" dt="2023-02-03T08:17:21.113" v="5822" actId="1076"/>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mod">
        <pc:chgData name="Matthieu De Mari" userId="dfb708c9-d8dc-439f-9a3b-c772bf4a311c" providerId="ADAL" clId="{D2FDBEB2-E663-41FC-8A3C-AC79657DF6AB}" dt="2023-02-03T08:24:00.796" v="6040" actId="693"/>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mod">
        <pc:chgData name="Matthieu De Mari" userId="dfb708c9-d8dc-439f-9a3b-c772bf4a311c" providerId="ADAL" clId="{D2FDBEB2-E663-41FC-8A3C-AC79657DF6AB}" dt="2023-02-03T08:25:06.211" v="6051" actId="14100"/>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mod">
        <pc:chgData name="Matthieu De Mari" userId="dfb708c9-d8dc-439f-9a3b-c772bf4a311c" providerId="ADAL" clId="{D2FDBEB2-E663-41FC-8A3C-AC79657DF6AB}" dt="2023-02-03T08:25:30.434" v="6061" actId="478"/>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mod">
        <pc:chgData name="Matthieu De Mari" userId="dfb708c9-d8dc-439f-9a3b-c772bf4a311c" providerId="ADAL" clId="{D2FDBEB2-E663-41FC-8A3C-AC79657DF6AB}" dt="2023-02-03T08:35:42.751" v="6590" actId="2057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mod">
        <pc:chgData name="Matthieu De Mari" userId="dfb708c9-d8dc-439f-9a3b-c772bf4a311c" providerId="ADAL" clId="{D2FDBEB2-E663-41FC-8A3C-AC79657DF6AB}" dt="2023-02-03T08:44:33.674" v="7137" actId="14100"/>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mod ord">
        <pc:chgData name="Matthieu De Mari" userId="dfb708c9-d8dc-439f-9a3b-c772bf4a311c" providerId="ADAL" clId="{D2FDBEB2-E663-41FC-8A3C-AC79657DF6AB}" dt="2023-02-03T08:51:08.222" v="7382"/>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mod">
        <pc:chgData name="Matthieu De Mari" userId="dfb708c9-d8dc-439f-9a3b-c772bf4a311c" providerId="ADAL" clId="{D2FDBEB2-E663-41FC-8A3C-AC79657DF6AB}" dt="2023-02-03T08:55:14.765" v="7629" actId="2057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pc:chgData name="Matthieu De Mari" userId="dfb708c9-d8dc-439f-9a3b-c772bf4a311c" providerId="ADAL" clId="{D2FDBEB2-E663-41FC-8A3C-AC79657DF6AB}" dt="2023-02-03T09:13:37.539" v="8349" actId="22"/>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3T09:09:05.130" v="8246"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docChg>
  </pc:docChgLst>
  <pc:docChgLst>
    <pc:chgData name="Matthieu De Mari" userId="dfb708c9-d8dc-439f-9a3b-c772bf4a311c" providerId="ADAL" clId="{CD3BCE5D-F1D9-409A-9E6B-AD5ABB34863C}"/>
    <pc:docChg chg="undo custSel addSld delSld modSld sldOrd addSection delSection modSection">
      <pc:chgData name="Matthieu De Mari" userId="dfb708c9-d8dc-439f-9a3b-c772bf4a311c" providerId="ADAL" clId="{CD3BCE5D-F1D9-409A-9E6B-AD5ABB34863C}" dt="2023-02-07T02:34:16.315" v="97" actId="113"/>
      <pc:docMkLst>
        <pc:docMk/>
      </pc:docMkLst>
      <pc:sldChg chg="del">
        <pc:chgData name="Matthieu De Mari" userId="dfb708c9-d8dc-439f-9a3b-c772bf4a311c" providerId="ADAL" clId="{CD3BCE5D-F1D9-409A-9E6B-AD5ABB34863C}" dt="2023-02-07T01:24:07.043" v="4" actId="47"/>
        <pc:sldMkLst>
          <pc:docMk/>
          <pc:sldMk cId="3442501962" sldId="257"/>
        </pc:sldMkLst>
      </pc:sldChg>
      <pc:sldChg chg="del">
        <pc:chgData name="Matthieu De Mari" userId="dfb708c9-d8dc-439f-9a3b-c772bf4a311c" providerId="ADAL" clId="{CD3BCE5D-F1D9-409A-9E6B-AD5ABB34863C}" dt="2023-02-07T01:25:56.384" v="56" actId="47"/>
        <pc:sldMkLst>
          <pc:docMk/>
          <pc:sldMk cId="1893873068" sldId="266"/>
        </pc:sldMkLst>
      </pc:sldChg>
      <pc:sldChg chg="del">
        <pc:chgData name="Matthieu De Mari" userId="dfb708c9-d8dc-439f-9a3b-c772bf4a311c" providerId="ADAL" clId="{CD3BCE5D-F1D9-409A-9E6B-AD5ABB34863C}" dt="2023-02-07T01:25:56.384" v="56" actId="47"/>
        <pc:sldMkLst>
          <pc:docMk/>
          <pc:sldMk cId="3880949074" sldId="267"/>
        </pc:sldMkLst>
      </pc:sldChg>
      <pc:sldChg chg="del">
        <pc:chgData name="Matthieu De Mari" userId="dfb708c9-d8dc-439f-9a3b-c772bf4a311c" providerId="ADAL" clId="{CD3BCE5D-F1D9-409A-9E6B-AD5ABB34863C}" dt="2023-02-07T01:25:53.661" v="55" actId="47"/>
        <pc:sldMkLst>
          <pc:docMk/>
          <pc:sldMk cId="1036081419" sldId="346"/>
        </pc:sldMkLst>
      </pc:sldChg>
      <pc:sldChg chg="modSp mod">
        <pc:chgData name="Matthieu De Mari" userId="dfb708c9-d8dc-439f-9a3b-c772bf4a311c" providerId="ADAL" clId="{CD3BCE5D-F1D9-409A-9E6B-AD5ABB34863C}" dt="2023-02-07T01:24:02.661" v="3" actId="20577"/>
        <pc:sldMkLst>
          <pc:docMk/>
          <pc:sldMk cId="1040156172" sldId="377"/>
        </pc:sldMkLst>
        <pc:spChg chg="mod">
          <ac:chgData name="Matthieu De Mari" userId="dfb708c9-d8dc-439f-9a3b-c772bf4a311c" providerId="ADAL" clId="{CD3BCE5D-F1D9-409A-9E6B-AD5ABB34863C}" dt="2023-02-07T01:24:02.661" v="3" actId="20577"/>
          <ac:spMkLst>
            <pc:docMk/>
            <pc:sldMk cId="1040156172" sldId="377"/>
            <ac:spMk id="2" creationId="{080CEB46-CC16-4D19-8C2C-AEE9471D8168}"/>
          </ac:spMkLst>
        </pc:spChg>
      </pc:sldChg>
      <pc:sldChg chg="del">
        <pc:chgData name="Matthieu De Mari" userId="dfb708c9-d8dc-439f-9a3b-c772bf4a311c" providerId="ADAL" clId="{CD3BCE5D-F1D9-409A-9E6B-AD5ABB34863C}" dt="2023-02-07T01:24:10.953" v="5" actId="47"/>
        <pc:sldMkLst>
          <pc:docMk/>
          <pc:sldMk cId="380766058" sldId="378"/>
        </pc:sldMkLst>
      </pc:sldChg>
      <pc:sldChg chg="del">
        <pc:chgData name="Matthieu De Mari" userId="dfb708c9-d8dc-439f-9a3b-c772bf4a311c" providerId="ADAL" clId="{CD3BCE5D-F1D9-409A-9E6B-AD5ABB34863C}" dt="2023-02-07T01:24:12.156" v="6" actId="47"/>
        <pc:sldMkLst>
          <pc:docMk/>
          <pc:sldMk cId="1970187575" sldId="379"/>
        </pc:sldMkLst>
      </pc:sldChg>
      <pc:sldChg chg="del">
        <pc:chgData name="Matthieu De Mari" userId="dfb708c9-d8dc-439f-9a3b-c772bf4a311c" providerId="ADAL" clId="{CD3BCE5D-F1D9-409A-9E6B-AD5ABB34863C}" dt="2023-02-07T01:24:13.097" v="7" actId="47"/>
        <pc:sldMkLst>
          <pc:docMk/>
          <pc:sldMk cId="2100436947" sldId="380"/>
        </pc:sldMkLst>
      </pc:sldChg>
      <pc:sldChg chg="del">
        <pc:chgData name="Matthieu De Mari" userId="dfb708c9-d8dc-439f-9a3b-c772bf4a311c" providerId="ADAL" clId="{CD3BCE5D-F1D9-409A-9E6B-AD5ABB34863C}" dt="2023-02-07T01:24:14.869" v="8" actId="47"/>
        <pc:sldMkLst>
          <pc:docMk/>
          <pc:sldMk cId="3251402422" sldId="381"/>
        </pc:sldMkLst>
      </pc:sldChg>
      <pc:sldChg chg="del">
        <pc:chgData name="Matthieu De Mari" userId="dfb708c9-d8dc-439f-9a3b-c772bf4a311c" providerId="ADAL" clId="{CD3BCE5D-F1D9-409A-9E6B-AD5ABB34863C}" dt="2023-02-07T01:24:15.636" v="9" actId="47"/>
        <pc:sldMkLst>
          <pc:docMk/>
          <pc:sldMk cId="1017635827" sldId="382"/>
        </pc:sldMkLst>
      </pc:sldChg>
      <pc:sldChg chg="del">
        <pc:chgData name="Matthieu De Mari" userId="dfb708c9-d8dc-439f-9a3b-c772bf4a311c" providerId="ADAL" clId="{CD3BCE5D-F1D9-409A-9E6B-AD5ABB34863C}" dt="2023-02-07T01:24:17.207" v="11" actId="47"/>
        <pc:sldMkLst>
          <pc:docMk/>
          <pc:sldMk cId="1921397945" sldId="383"/>
        </pc:sldMkLst>
      </pc:sldChg>
      <pc:sldChg chg="del">
        <pc:chgData name="Matthieu De Mari" userId="dfb708c9-d8dc-439f-9a3b-c772bf4a311c" providerId="ADAL" clId="{CD3BCE5D-F1D9-409A-9E6B-AD5ABB34863C}" dt="2023-02-07T01:24:17.947" v="12" actId="47"/>
        <pc:sldMkLst>
          <pc:docMk/>
          <pc:sldMk cId="1420298135" sldId="384"/>
        </pc:sldMkLst>
      </pc:sldChg>
      <pc:sldChg chg="add del">
        <pc:chgData name="Matthieu De Mari" userId="dfb708c9-d8dc-439f-9a3b-c772bf4a311c" providerId="ADAL" clId="{CD3BCE5D-F1D9-409A-9E6B-AD5ABB34863C}" dt="2023-02-07T01:25:00.965" v="39" actId="47"/>
        <pc:sldMkLst>
          <pc:docMk/>
          <pc:sldMk cId="2560511070" sldId="385"/>
        </pc:sldMkLst>
      </pc:sldChg>
      <pc:sldChg chg="add del">
        <pc:chgData name="Matthieu De Mari" userId="dfb708c9-d8dc-439f-9a3b-c772bf4a311c" providerId="ADAL" clId="{CD3BCE5D-F1D9-409A-9E6B-AD5ABB34863C}" dt="2023-02-07T01:25:20.702" v="46" actId="47"/>
        <pc:sldMkLst>
          <pc:docMk/>
          <pc:sldMk cId="1116470923" sldId="386"/>
        </pc:sldMkLst>
      </pc:sldChg>
      <pc:sldChg chg="add del">
        <pc:chgData name="Matthieu De Mari" userId="dfb708c9-d8dc-439f-9a3b-c772bf4a311c" providerId="ADAL" clId="{CD3BCE5D-F1D9-409A-9E6B-AD5ABB34863C}" dt="2023-02-07T01:24:46.809" v="34" actId="47"/>
        <pc:sldMkLst>
          <pc:docMk/>
          <pc:sldMk cId="2474697269" sldId="387"/>
        </pc:sldMkLst>
      </pc:sldChg>
      <pc:sldChg chg="add del">
        <pc:chgData name="Matthieu De Mari" userId="dfb708c9-d8dc-439f-9a3b-c772bf4a311c" providerId="ADAL" clId="{CD3BCE5D-F1D9-409A-9E6B-AD5ABB34863C}" dt="2023-02-07T01:24:46.290" v="33" actId="47"/>
        <pc:sldMkLst>
          <pc:docMk/>
          <pc:sldMk cId="4198773114" sldId="388"/>
        </pc:sldMkLst>
      </pc:sldChg>
      <pc:sldChg chg="add del">
        <pc:chgData name="Matthieu De Mari" userId="dfb708c9-d8dc-439f-9a3b-c772bf4a311c" providerId="ADAL" clId="{CD3BCE5D-F1D9-409A-9E6B-AD5ABB34863C}" dt="2023-02-07T01:24:45.459" v="32" actId="47"/>
        <pc:sldMkLst>
          <pc:docMk/>
          <pc:sldMk cId="481628505" sldId="389"/>
        </pc:sldMkLst>
      </pc:sldChg>
      <pc:sldChg chg="add del">
        <pc:chgData name="Matthieu De Mari" userId="dfb708c9-d8dc-439f-9a3b-c772bf4a311c" providerId="ADAL" clId="{CD3BCE5D-F1D9-409A-9E6B-AD5ABB34863C}" dt="2023-02-07T01:24:40.039" v="31" actId="47"/>
        <pc:sldMkLst>
          <pc:docMk/>
          <pc:sldMk cId="2128707751" sldId="390"/>
        </pc:sldMkLst>
      </pc:sldChg>
      <pc:sldChg chg="add del">
        <pc:chgData name="Matthieu De Mari" userId="dfb708c9-d8dc-439f-9a3b-c772bf4a311c" providerId="ADAL" clId="{CD3BCE5D-F1D9-409A-9E6B-AD5ABB34863C}" dt="2023-02-07T01:24:39.496" v="30" actId="47"/>
        <pc:sldMkLst>
          <pc:docMk/>
          <pc:sldMk cId="1283478655" sldId="391"/>
        </pc:sldMkLst>
      </pc:sldChg>
      <pc:sldChg chg="add del">
        <pc:chgData name="Matthieu De Mari" userId="dfb708c9-d8dc-439f-9a3b-c772bf4a311c" providerId="ADAL" clId="{CD3BCE5D-F1D9-409A-9E6B-AD5ABB34863C}" dt="2023-02-07T01:24:39.136" v="29" actId="47"/>
        <pc:sldMkLst>
          <pc:docMk/>
          <pc:sldMk cId="1341638402" sldId="392"/>
        </pc:sldMkLst>
      </pc:sldChg>
      <pc:sldChg chg="add del">
        <pc:chgData name="Matthieu De Mari" userId="dfb708c9-d8dc-439f-9a3b-c772bf4a311c" providerId="ADAL" clId="{CD3BCE5D-F1D9-409A-9E6B-AD5ABB34863C}" dt="2023-02-07T01:24:38.686" v="28" actId="47"/>
        <pc:sldMkLst>
          <pc:docMk/>
          <pc:sldMk cId="164097668" sldId="394"/>
        </pc:sldMkLst>
      </pc:sldChg>
      <pc:sldChg chg="add del">
        <pc:chgData name="Matthieu De Mari" userId="dfb708c9-d8dc-439f-9a3b-c772bf4a311c" providerId="ADAL" clId="{CD3BCE5D-F1D9-409A-9E6B-AD5ABB34863C}" dt="2023-02-07T01:24:38.462" v="27" actId="47"/>
        <pc:sldMkLst>
          <pc:docMk/>
          <pc:sldMk cId="3048177291" sldId="395"/>
        </pc:sldMkLst>
      </pc:sldChg>
      <pc:sldChg chg="add del">
        <pc:chgData name="Matthieu De Mari" userId="dfb708c9-d8dc-439f-9a3b-c772bf4a311c" providerId="ADAL" clId="{CD3BCE5D-F1D9-409A-9E6B-AD5ABB34863C}" dt="2023-02-07T01:25:45.675" v="47" actId="47"/>
        <pc:sldMkLst>
          <pc:docMk/>
          <pc:sldMk cId="1458730680" sldId="396"/>
        </pc:sldMkLst>
      </pc:sldChg>
      <pc:sldChg chg="add del">
        <pc:chgData name="Matthieu De Mari" userId="dfb708c9-d8dc-439f-9a3b-c772bf4a311c" providerId="ADAL" clId="{CD3BCE5D-F1D9-409A-9E6B-AD5ABB34863C}" dt="2023-02-07T01:25:46.485" v="48" actId="47"/>
        <pc:sldMkLst>
          <pc:docMk/>
          <pc:sldMk cId="1451434589" sldId="397"/>
        </pc:sldMkLst>
      </pc:sldChg>
      <pc:sldChg chg="del">
        <pc:chgData name="Matthieu De Mari" userId="dfb708c9-d8dc-439f-9a3b-c772bf4a311c" providerId="ADAL" clId="{CD3BCE5D-F1D9-409A-9E6B-AD5ABB34863C}" dt="2023-02-07T01:25:47.138" v="49" actId="47"/>
        <pc:sldMkLst>
          <pc:docMk/>
          <pc:sldMk cId="2867637474" sldId="398"/>
        </pc:sldMkLst>
      </pc:sldChg>
      <pc:sldChg chg="del">
        <pc:chgData name="Matthieu De Mari" userId="dfb708c9-d8dc-439f-9a3b-c772bf4a311c" providerId="ADAL" clId="{CD3BCE5D-F1D9-409A-9E6B-AD5ABB34863C}" dt="2023-02-07T01:25:47.878" v="50" actId="47"/>
        <pc:sldMkLst>
          <pc:docMk/>
          <pc:sldMk cId="122423608" sldId="399"/>
        </pc:sldMkLst>
      </pc:sldChg>
      <pc:sldChg chg="del">
        <pc:chgData name="Matthieu De Mari" userId="dfb708c9-d8dc-439f-9a3b-c772bf4a311c" providerId="ADAL" clId="{CD3BCE5D-F1D9-409A-9E6B-AD5ABB34863C}" dt="2023-02-07T01:25:48.510" v="51" actId="47"/>
        <pc:sldMkLst>
          <pc:docMk/>
          <pc:sldMk cId="2642959288" sldId="400"/>
        </pc:sldMkLst>
      </pc:sldChg>
      <pc:sldChg chg="del">
        <pc:chgData name="Matthieu De Mari" userId="dfb708c9-d8dc-439f-9a3b-c772bf4a311c" providerId="ADAL" clId="{CD3BCE5D-F1D9-409A-9E6B-AD5ABB34863C}" dt="2023-02-07T01:25:49.162" v="52" actId="47"/>
        <pc:sldMkLst>
          <pc:docMk/>
          <pc:sldMk cId="4039171501" sldId="401"/>
        </pc:sldMkLst>
      </pc:sldChg>
      <pc:sldChg chg="del">
        <pc:chgData name="Matthieu De Mari" userId="dfb708c9-d8dc-439f-9a3b-c772bf4a311c" providerId="ADAL" clId="{CD3BCE5D-F1D9-409A-9E6B-AD5ABB34863C}" dt="2023-02-07T01:25:49.771" v="53" actId="47"/>
        <pc:sldMkLst>
          <pc:docMk/>
          <pc:sldMk cId="3163596145" sldId="402"/>
        </pc:sldMkLst>
      </pc:sldChg>
      <pc:sldChg chg="del">
        <pc:chgData name="Matthieu De Mari" userId="dfb708c9-d8dc-439f-9a3b-c772bf4a311c" providerId="ADAL" clId="{CD3BCE5D-F1D9-409A-9E6B-AD5ABB34863C}" dt="2023-02-07T01:25:50.425" v="54" actId="47"/>
        <pc:sldMkLst>
          <pc:docMk/>
          <pc:sldMk cId="101927766" sldId="403"/>
        </pc:sldMkLst>
      </pc:sldChg>
      <pc:sldChg chg="del">
        <pc:chgData name="Matthieu De Mari" userId="dfb708c9-d8dc-439f-9a3b-c772bf4a311c" providerId="ADAL" clId="{CD3BCE5D-F1D9-409A-9E6B-AD5ABB34863C}" dt="2023-02-07T01:24:16.370" v="10" actId="47"/>
        <pc:sldMkLst>
          <pc:docMk/>
          <pc:sldMk cId="3140288791" sldId="404"/>
        </pc:sldMkLst>
      </pc:sldChg>
      <pc:sldChg chg="del">
        <pc:chgData name="Matthieu De Mari" userId="dfb708c9-d8dc-439f-9a3b-c772bf4a311c" providerId="ADAL" clId="{CD3BCE5D-F1D9-409A-9E6B-AD5ABB34863C}" dt="2023-02-07T01:24:10.953" v="5" actId="47"/>
        <pc:sldMkLst>
          <pc:docMk/>
          <pc:sldMk cId="3843402283" sldId="405"/>
        </pc:sldMkLst>
      </pc:sldChg>
      <pc:sldChg chg="del">
        <pc:chgData name="Matthieu De Mari" userId="dfb708c9-d8dc-439f-9a3b-c772bf4a311c" providerId="ADAL" clId="{CD3BCE5D-F1D9-409A-9E6B-AD5ABB34863C}" dt="2023-02-07T01:24:10.953" v="5" actId="47"/>
        <pc:sldMkLst>
          <pc:docMk/>
          <pc:sldMk cId="3358927626" sldId="406"/>
        </pc:sldMkLst>
      </pc:sldChg>
      <pc:sldChg chg="del">
        <pc:chgData name="Matthieu De Mari" userId="dfb708c9-d8dc-439f-9a3b-c772bf4a311c" providerId="ADAL" clId="{CD3BCE5D-F1D9-409A-9E6B-AD5ABB34863C}" dt="2023-02-07T01:24:12.156" v="6" actId="47"/>
        <pc:sldMkLst>
          <pc:docMk/>
          <pc:sldMk cId="1925028509" sldId="407"/>
        </pc:sldMkLst>
      </pc:sldChg>
      <pc:sldChg chg="del">
        <pc:chgData name="Matthieu De Mari" userId="dfb708c9-d8dc-439f-9a3b-c772bf4a311c" providerId="ADAL" clId="{CD3BCE5D-F1D9-409A-9E6B-AD5ABB34863C}" dt="2023-02-07T01:24:12.156" v="6" actId="47"/>
        <pc:sldMkLst>
          <pc:docMk/>
          <pc:sldMk cId="3458396453" sldId="408"/>
        </pc:sldMkLst>
      </pc:sldChg>
      <pc:sldChg chg="del">
        <pc:chgData name="Matthieu De Mari" userId="dfb708c9-d8dc-439f-9a3b-c772bf4a311c" providerId="ADAL" clId="{CD3BCE5D-F1D9-409A-9E6B-AD5ABB34863C}" dt="2023-02-07T01:24:12.156" v="6" actId="47"/>
        <pc:sldMkLst>
          <pc:docMk/>
          <pc:sldMk cId="1339110510" sldId="409"/>
        </pc:sldMkLst>
      </pc:sldChg>
      <pc:sldChg chg="del">
        <pc:chgData name="Matthieu De Mari" userId="dfb708c9-d8dc-439f-9a3b-c772bf4a311c" providerId="ADAL" clId="{CD3BCE5D-F1D9-409A-9E6B-AD5ABB34863C}" dt="2023-02-07T01:24:12.156" v="6" actId="47"/>
        <pc:sldMkLst>
          <pc:docMk/>
          <pc:sldMk cId="1178350440" sldId="410"/>
        </pc:sldMkLst>
      </pc:sldChg>
      <pc:sldChg chg="del">
        <pc:chgData name="Matthieu De Mari" userId="dfb708c9-d8dc-439f-9a3b-c772bf4a311c" providerId="ADAL" clId="{CD3BCE5D-F1D9-409A-9E6B-AD5ABB34863C}" dt="2023-02-07T01:24:12.156" v="6" actId="47"/>
        <pc:sldMkLst>
          <pc:docMk/>
          <pc:sldMk cId="2149409242" sldId="411"/>
        </pc:sldMkLst>
      </pc:sldChg>
      <pc:sldChg chg="del">
        <pc:chgData name="Matthieu De Mari" userId="dfb708c9-d8dc-439f-9a3b-c772bf4a311c" providerId="ADAL" clId="{CD3BCE5D-F1D9-409A-9E6B-AD5ABB34863C}" dt="2023-02-07T01:24:12.156" v="6" actId="47"/>
        <pc:sldMkLst>
          <pc:docMk/>
          <pc:sldMk cId="1857929555" sldId="412"/>
        </pc:sldMkLst>
      </pc:sldChg>
      <pc:sldChg chg="del">
        <pc:chgData name="Matthieu De Mari" userId="dfb708c9-d8dc-439f-9a3b-c772bf4a311c" providerId="ADAL" clId="{CD3BCE5D-F1D9-409A-9E6B-AD5ABB34863C}" dt="2023-02-07T01:24:12.156" v="6" actId="47"/>
        <pc:sldMkLst>
          <pc:docMk/>
          <pc:sldMk cId="3179138343" sldId="413"/>
        </pc:sldMkLst>
      </pc:sldChg>
      <pc:sldChg chg="del">
        <pc:chgData name="Matthieu De Mari" userId="dfb708c9-d8dc-439f-9a3b-c772bf4a311c" providerId="ADAL" clId="{CD3BCE5D-F1D9-409A-9E6B-AD5ABB34863C}" dt="2023-02-07T01:24:13.097" v="7" actId="47"/>
        <pc:sldMkLst>
          <pc:docMk/>
          <pc:sldMk cId="1324969895" sldId="414"/>
        </pc:sldMkLst>
      </pc:sldChg>
      <pc:sldChg chg="del">
        <pc:chgData name="Matthieu De Mari" userId="dfb708c9-d8dc-439f-9a3b-c772bf4a311c" providerId="ADAL" clId="{CD3BCE5D-F1D9-409A-9E6B-AD5ABB34863C}" dt="2023-02-07T01:24:13.097" v="7" actId="47"/>
        <pc:sldMkLst>
          <pc:docMk/>
          <pc:sldMk cId="481166971" sldId="415"/>
        </pc:sldMkLst>
      </pc:sldChg>
      <pc:sldChg chg="del">
        <pc:chgData name="Matthieu De Mari" userId="dfb708c9-d8dc-439f-9a3b-c772bf4a311c" providerId="ADAL" clId="{CD3BCE5D-F1D9-409A-9E6B-AD5ABB34863C}" dt="2023-02-07T01:24:13.097" v="7" actId="47"/>
        <pc:sldMkLst>
          <pc:docMk/>
          <pc:sldMk cId="4050702309" sldId="416"/>
        </pc:sldMkLst>
      </pc:sldChg>
      <pc:sldChg chg="del">
        <pc:chgData name="Matthieu De Mari" userId="dfb708c9-d8dc-439f-9a3b-c772bf4a311c" providerId="ADAL" clId="{CD3BCE5D-F1D9-409A-9E6B-AD5ABB34863C}" dt="2023-02-07T01:24:13.097" v="7" actId="47"/>
        <pc:sldMkLst>
          <pc:docMk/>
          <pc:sldMk cId="4249457938" sldId="417"/>
        </pc:sldMkLst>
      </pc:sldChg>
      <pc:sldChg chg="del">
        <pc:chgData name="Matthieu De Mari" userId="dfb708c9-d8dc-439f-9a3b-c772bf4a311c" providerId="ADAL" clId="{CD3BCE5D-F1D9-409A-9E6B-AD5ABB34863C}" dt="2023-02-07T01:24:13.097" v="7" actId="47"/>
        <pc:sldMkLst>
          <pc:docMk/>
          <pc:sldMk cId="3310153579" sldId="418"/>
        </pc:sldMkLst>
      </pc:sldChg>
      <pc:sldChg chg="del">
        <pc:chgData name="Matthieu De Mari" userId="dfb708c9-d8dc-439f-9a3b-c772bf4a311c" providerId="ADAL" clId="{CD3BCE5D-F1D9-409A-9E6B-AD5ABB34863C}" dt="2023-02-07T01:24:13.097" v="7" actId="47"/>
        <pc:sldMkLst>
          <pc:docMk/>
          <pc:sldMk cId="1163891923" sldId="419"/>
        </pc:sldMkLst>
      </pc:sldChg>
      <pc:sldChg chg="del">
        <pc:chgData name="Matthieu De Mari" userId="dfb708c9-d8dc-439f-9a3b-c772bf4a311c" providerId="ADAL" clId="{CD3BCE5D-F1D9-409A-9E6B-AD5ABB34863C}" dt="2023-02-07T01:24:13.097" v="7" actId="47"/>
        <pc:sldMkLst>
          <pc:docMk/>
          <pc:sldMk cId="1773283043" sldId="420"/>
        </pc:sldMkLst>
      </pc:sldChg>
      <pc:sldChg chg="del">
        <pc:chgData name="Matthieu De Mari" userId="dfb708c9-d8dc-439f-9a3b-c772bf4a311c" providerId="ADAL" clId="{CD3BCE5D-F1D9-409A-9E6B-AD5ABB34863C}" dt="2023-02-07T01:24:14.869" v="8" actId="47"/>
        <pc:sldMkLst>
          <pc:docMk/>
          <pc:sldMk cId="346749718" sldId="421"/>
        </pc:sldMkLst>
      </pc:sldChg>
      <pc:sldChg chg="del">
        <pc:chgData name="Matthieu De Mari" userId="dfb708c9-d8dc-439f-9a3b-c772bf4a311c" providerId="ADAL" clId="{CD3BCE5D-F1D9-409A-9E6B-AD5ABB34863C}" dt="2023-02-07T01:24:14.869" v="8" actId="47"/>
        <pc:sldMkLst>
          <pc:docMk/>
          <pc:sldMk cId="2747530419" sldId="422"/>
        </pc:sldMkLst>
      </pc:sldChg>
      <pc:sldChg chg="del">
        <pc:chgData name="Matthieu De Mari" userId="dfb708c9-d8dc-439f-9a3b-c772bf4a311c" providerId="ADAL" clId="{CD3BCE5D-F1D9-409A-9E6B-AD5ABB34863C}" dt="2023-02-07T01:24:15.636" v="9" actId="47"/>
        <pc:sldMkLst>
          <pc:docMk/>
          <pc:sldMk cId="4145254973" sldId="423"/>
        </pc:sldMkLst>
      </pc:sldChg>
      <pc:sldChg chg="del">
        <pc:chgData name="Matthieu De Mari" userId="dfb708c9-d8dc-439f-9a3b-c772bf4a311c" providerId="ADAL" clId="{CD3BCE5D-F1D9-409A-9E6B-AD5ABB34863C}" dt="2023-02-07T01:24:15.636" v="9" actId="47"/>
        <pc:sldMkLst>
          <pc:docMk/>
          <pc:sldMk cId="1513778887" sldId="424"/>
        </pc:sldMkLst>
      </pc:sldChg>
      <pc:sldChg chg="del">
        <pc:chgData name="Matthieu De Mari" userId="dfb708c9-d8dc-439f-9a3b-c772bf4a311c" providerId="ADAL" clId="{CD3BCE5D-F1D9-409A-9E6B-AD5ABB34863C}" dt="2023-02-07T01:24:15.636" v="9" actId="47"/>
        <pc:sldMkLst>
          <pc:docMk/>
          <pc:sldMk cId="548772636" sldId="425"/>
        </pc:sldMkLst>
      </pc:sldChg>
      <pc:sldChg chg="del">
        <pc:chgData name="Matthieu De Mari" userId="dfb708c9-d8dc-439f-9a3b-c772bf4a311c" providerId="ADAL" clId="{CD3BCE5D-F1D9-409A-9E6B-AD5ABB34863C}" dt="2023-02-07T01:24:15.636" v="9" actId="47"/>
        <pc:sldMkLst>
          <pc:docMk/>
          <pc:sldMk cId="995336806" sldId="426"/>
        </pc:sldMkLst>
      </pc:sldChg>
      <pc:sldChg chg="del">
        <pc:chgData name="Matthieu De Mari" userId="dfb708c9-d8dc-439f-9a3b-c772bf4a311c" providerId="ADAL" clId="{CD3BCE5D-F1D9-409A-9E6B-AD5ABB34863C}" dt="2023-02-07T01:24:07.043" v="4" actId="47"/>
        <pc:sldMkLst>
          <pc:docMk/>
          <pc:sldMk cId="1567954153" sldId="608"/>
        </pc:sldMkLst>
      </pc:sldChg>
      <pc:sldChg chg="del">
        <pc:chgData name="Matthieu De Mari" userId="dfb708c9-d8dc-439f-9a3b-c772bf4a311c" providerId="ADAL" clId="{CD3BCE5D-F1D9-409A-9E6B-AD5ABB34863C}" dt="2023-02-07T01:24:17.207" v="11" actId="47"/>
        <pc:sldMkLst>
          <pc:docMk/>
          <pc:sldMk cId="1098360026" sldId="646"/>
        </pc:sldMkLst>
      </pc:sldChg>
      <pc:sldChg chg="del">
        <pc:chgData name="Matthieu De Mari" userId="dfb708c9-d8dc-439f-9a3b-c772bf4a311c" providerId="ADAL" clId="{CD3BCE5D-F1D9-409A-9E6B-AD5ABB34863C}" dt="2023-02-07T01:24:17.207" v="11" actId="47"/>
        <pc:sldMkLst>
          <pc:docMk/>
          <pc:sldMk cId="3471904534" sldId="647"/>
        </pc:sldMkLst>
      </pc:sldChg>
      <pc:sldChg chg="del">
        <pc:chgData name="Matthieu De Mari" userId="dfb708c9-d8dc-439f-9a3b-c772bf4a311c" providerId="ADAL" clId="{CD3BCE5D-F1D9-409A-9E6B-AD5ABB34863C}" dt="2023-02-07T01:24:17.207" v="11" actId="47"/>
        <pc:sldMkLst>
          <pc:docMk/>
          <pc:sldMk cId="1172112343" sldId="648"/>
        </pc:sldMkLst>
      </pc:sldChg>
      <pc:sldChg chg="del">
        <pc:chgData name="Matthieu De Mari" userId="dfb708c9-d8dc-439f-9a3b-c772bf4a311c" providerId="ADAL" clId="{CD3BCE5D-F1D9-409A-9E6B-AD5ABB34863C}" dt="2023-02-07T01:24:17.207" v="11" actId="47"/>
        <pc:sldMkLst>
          <pc:docMk/>
          <pc:sldMk cId="1146881653" sldId="649"/>
        </pc:sldMkLst>
      </pc:sldChg>
      <pc:sldChg chg="add del ord">
        <pc:chgData name="Matthieu De Mari" userId="dfb708c9-d8dc-439f-9a3b-c772bf4a311c" providerId="ADAL" clId="{CD3BCE5D-F1D9-409A-9E6B-AD5ABB34863C}" dt="2023-02-07T01:25:09.366" v="44"/>
        <pc:sldMkLst>
          <pc:docMk/>
          <pc:sldMk cId="2437975891" sldId="650"/>
        </pc:sldMkLst>
      </pc:sldChg>
      <pc:sldChg chg="add del">
        <pc:chgData name="Matthieu De Mari" userId="dfb708c9-d8dc-439f-9a3b-c772bf4a311c" providerId="ADAL" clId="{CD3BCE5D-F1D9-409A-9E6B-AD5ABB34863C}" dt="2023-02-07T01:25:01.801" v="40" actId="47"/>
        <pc:sldMkLst>
          <pc:docMk/>
          <pc:sldMk cId="2710721176" sldId="651"/>
        </pc:sldMkLst>
      </pc:sldChg>
      <pc:sldChg chg="add del">
        <pc:chgData name="Matthieu De Mari" userId="dfb708c9-d8dc-439f-9a3b-c772bf4a311c" providerId="ADAL" clId="{CD3BCE5D-F1D9-409A-9E6B-AD5ABB34863C}" dt="2023-02-07T01:25:20.702" v="46" actId="47"/>
        <pc:sldMkLst>
          <pc:docMk/>
          <pc:sldMk cId="2596538432" sldId="652"/>
        </pc:sldMkLst>
      </pc:sldChg>
      <pc:sldChg chg="del">
        <pc:chgData name="Matthieu De Mari" userId="dfb708c9-d8dc-439f-9a3b-c772bf4a311c" providerId="ADAL" clId="{CD3BCE5D-F1D9-409A-9E6B-AD5ABB34863C}" dt="2023-02-07T01:24:07.043" v="4" actId="47"/>
        <pc:sldMkLst>
          <pc:docMk/>
          <pc:sldMk cId="2525469962" sldId="757"/>
        </pc:sldMkLst>
      </pc:sldChg>
      <pc:sldChg chg="del">
        <pc:chgData name="Matthieu De Mari" userId="dfb708c9-d8dc-439f-9a3b-c772bf4a311c" providerId="ADAL" clId="{CD3BCE5D-F1D9-409A-9E6B-AD5ABB34863C}" dt="2023-02-07T01:24:07.043" v="4" actId="47"/>
        <pc:sldMkLst>
          <pc:docMk/>
          <pc:sldMk cId="571242276" sldId="758"/>
        </pc:sldMkLst>
      </pc:sldChg>
      <pc:sldChg chg="del">
        <pc:chgData name="Matthieu De Mari" userId="dfb708c9-d8dc-439f-9a3b-c772bf4a311c" providerId="ADAL" clId="{CD3BCE5D-F1D9-409A-9E6B-AD5ABB34863C}" dt="2023-02-07T01:24:07.043" v="4" actId="47"/>
        <pc:sldMkLst>
          <pc:docMk/>
          <pc:sldMk cId="1598131875" sldId="759"/>
        </pc:sldMkLst>
      </pc:sldChg>
      <pc:sldChg chg="del">
        <pc:chgData name="Matthieu De Mari" userId="dfb708c9-d8dc-439f-9a3b-c772bf4a311c" providerId="ADAL" clId="{CD3BCE5D-F1D9-409A-9E6B-AD5ABB34863C}" dt="2023-02-07T01:23:59.267" v="1" actId="47"/>
        <pc:sldMkLst>
          <pc:docMk/>
          <pc:sldMk cId="2917324732" sldId="760"/>
        </pc:sldMkLst>
      </pc:sldChg>
      <pc:sldChg chg="add del">
        <pc:chgData name="Matthieu De Mari" userId="dfb708c9-d8dc-439f-9a3b-c772bf4a311c" providerId="ADAL" clId="{CD3BCE5D-F1D9-409A-9E6B-AD5ABB34863C}" dt="2023-02-07T01:24:46.809" v="34" actId="47"/>
        <pc:sldMkLst>
          <pc:docMk/>
          <pc:sldMk cId="3339699406" sldId="761"/>
        </pc:sldMkLst>
      </pc:sldChg>
      <pc:sldChg chg="add del">
        <pc:chgData name="Matthieu De Mari" userId="dfb708c9-d8dc-439f-9a3b-c772bf4a311c" providerId="ADAL" clId="{CD3BCE5D-F1D9-409A-9E6B-AD5ABB34863C}" dt="2023-02-07T01:24:46.809" v="34" actId="47"/>
        <pc:sldMkLst>
          <pc:docMk/>
          <pc:sldMk cId="1546007078" sldId="762"/>
        </pc:sldMkLst>
      </pc:sldChg>
      <pc:sldChg chg="add del">
        <pc:chgData name="Matthieu De Mari" userId="dfb708c9-d8dc-439f-9a3b-c772bf4a311c" providerId="ADAL" clId="{CD3BCE5D-F1D9-409A-9E6B-AD5ABB34863C}" dt="2023-02-07T01:24:46.809" v="34" actId="47"/>
        <pc:sldMkLst>
          <pc:docMk/>
          <pc:sldMk cId="2580175991" sldId="763"/>
        </pc:sldMkLst>
      </pc:sldChg>
      <pc:sldChg chg="modSp add del mod">
        <pc:chgData name="Matthieu De Mari" userId="dfb708c9-d8dc-439f-9a3b-c772bf4a311c" providerId="ADAL" clId="{CD3BCE5D-F1D9-409A-9E6B-AD5ABB34863C}" dt="2023-02-07T02:34:16.315" v="97" actId="113"/>
        <pc:sldMkLst>
          <pc:docMk/>
          <pc:sldMk cId="1879463264" sldId="764"/>
        </pc:sldMkLst>
        <pc:spChg chg="mod">
          <ac:chgData name="Matthieu De Mari" userId="dfb708c9-d8dc-439f-9a3b-c772bf4a311c" providerId="ADAL" clId="{CD3BCE5D-F1D9-409A-9E6B-AD5ABB34863C}" dt="2023-02-07T02:34:16.315" v="97" actId="113"/>
          <ac:spMkLst>
            <pc:docMk/>
            <pc:sldMk cId="1879463264" sldId="764"/>
            <ac:spMk id="5" creationId="{1A87BA25-5926-816A-6E16-0F90D4B62FB8}"/>
          </ac:spMkLst>
        </pc:spChg>
        <pc:spChg chg="mod">
          <ac:chgData name="Matthieu De Mari" userId="dfb708c9-d8dc-439f-9a3b-c772bf4a311c" providerId="ADAL" clId="{CD3BCE5D-F1D9-409A-9E6B-AD5ABB34863C}" dt="2023-02-07T02:34:03.515" v="80" actId="1037"/>
          <ac:spMkLst>
            <pc:docMk/>
            <pc:sldMk cId="1879463264" sldId="764"/>
            <ac:spMk id="6" creationId="{B71B8432-2941-E985-296B-548380048287}"/>
          </ac:spMkLst>
        </pc:spChg>
        <pc:spChg chg="mod">
          <ac:chgData name="Matthieu De Mari" userId="dfb708c9-d8dc-439f-9a3b-c772bf4a311c" providerId="ADAL" clId="{CD3BCE5D-F1D9-409A-9E6B-AD5ABB34863C}" dt="2023-02-07T02:34:03.515" v="80" actId="1037"/>
          <ac:spMkLst>
            <pc:docMk/>
            <pc:sldMk cId="1879463264" sldId="764"/>
            <ac:spMk id="7" creationId="{6F218B3D-3CEC-F710-D995-1AFFD1565B4A}"/>
          </ac:spMkLst>
        </pc:spChg>
        <pc:spChg chg="mod">
          <ac:chgData name="Matthieu De Mari" userId="dfb708c9-d8dc-439f-9a3b-c772bf4a311c" providerId="ADAL" clId="{CD3BCE5D-F1D9-409A-9E6B-AD5ABB34863C}" dt="2023-02-07T02:34:03.515" v="80" actId="1037"/>
          <ac:spMkLst>
            <pc:docMk/>
            <pc:sldMk cId="1879463264" sldId="764"/>
            <ac:spMk id="8" creationId="{48FBEB34-F974-353C-F986-6F7C897CC38D}"/>
          </ac:spMkLst>
        </pc:spChg>
        <pc:spChg chg="mod">
          <ac:chgData name="Matthieu De Mari" userId="dfb708c9-d8dc-439f-9a3b-c772bf4a311c" providerId="ADAL" clId="{CD3BCE5D-F1D9-409A-9E6B-AD5ABB34863C}" dt="2023-02-07T02:34:03.515" v="80" actId="1037"/>
          <ac:spMkLst>
            <pc:docMk/>
            <pc:sldMk cId="1879463264" sldId="764"/>
            <ac:spMk id="9" creationId="{EA98C24F-C098-48AA-2AEA-65A891013313}"/>
          </ac:spMkLst>
        </pc:spChg>
        <pc:picChg chg="mod">
          <ac:chgData name="Matthieu De Mari" userId="dfb708c9-d8dc-439f-9a3b-c772bf4a311c" providerId="ADAL" clId="{CD3BCE5D-F1D9-409A-9E6B-AD5ABB34863C}" dt="2023-02-07T02:34:03.515" v="80" actId="1037"/>
          <ac:picMkLst>
            <pc:docMk/>
            <pc:sldMk cId="1879463264" sldId="764"/>
            <ac:picMk id="4" creationId="{11D096F0-0255-2417-C5F6-A8EFB107AF87}"/>
          </ac:picMkLst>
        </pc:picChg>
      </pc:sldChg>
      <pc:sldChg chg="add del">
        <pc:chgData name="Matthieu De Mari" userId="dfb708c9-d8dc-439f-9a3b-c772bf4a311c" providerId="ADAL" clId="{CD3BCE5D-F1D9-409A-9E6B-AD5ABB34863C}" dt="2023-02-07T01:24:46.290" v="33" actId="47"/>
        <pc:sldMkLst>
          <pc:docMk/>
          <pc:sldMk cId="1996337912" sldId="765"/>
        </pc:sldMkLst>
      </pc:sldChg>
      <pc:sldChg chg="add del">
        <pc:chgData name="Matthieu De Mari" userId="dfb708c9-d8dc-439f-9a3b-c772bf4a311c" providerId="ADAL" clId="{CD3BCE5D-F1D9-409A-9E6B-AD5ABB34863C}" dt="2023-02-07T01:24:45.459" v="32" actId="47"/>
        <pc:sldMkLst>
          <pc:docMk/>
          <pc:sldMk cId="1554669076" sldId="766"/>
        </pc:sldMkLst>
      </pc:sldChg>
      <pc:sldChg chg="add del">
        <pc:chgData name="Matthieu De Mari" userId="dfb708c9-d8dc-439f-9a3b-c772bf4a311c" providerId="ADAL" clId="{CD3BCE5D-F1D9-409A-9E6B-AD5ABB34863C}" dt="2023-02-07T01:24:45.459" v="32" actId="47"/>
        <pc:sldMkLst>
          <pc:docMk/>
          <pc:sldMk cId="887698529" sldId="767"/>
        </pc:sldMkLst>
      </pc:sldChg>
      <pc:sldChg chg="add del">
        <pc:chgData name="Matthieu De Mari" userId="dfb708c9-d8dc-439f-9a3b-c772bf4a311c" providerId="ADAL" clId="{CD3BCE5D-F1D9-409A-9E6B-AD5ABB34863C}" dt="2023-02-07T01:24:45.459" v="32" actId="47"/>
        <pc:sldMkLst>
          <pc:docMk/>
          <pc:sldMk cId="3101493777" sldId="768"/>
        </pc:sldMkLst>
      </pc:sldChg>
      <pc:sldChg chg="add del">
        <pc:chgData name="Matthieu De Mari" userId="dfb708c9-d8dc-439f-9a3b-c772bf4a311c" providerId="ADAL" clId="{CD3BCE5D-F1D9-409A-9E6B-AD5ABB34863C}" dt="2023-02-07T01:24:40.039" v="31" actId="47"/>
        <pc:sldMkLst>
          <pc:docMk/>
          <pc:sldMk cId="2909899754" sldId="769"/>
        </pc:sldMkLst>
      </pc:sldChg>
      <pc:sldChg chg="add del">
        <pc:chgData name="Matthieu De Mari" userId="dfb708c9-d8dc-439f-9a3b-c772bf4a311c" providerId="ADAL" clId="{CD3BCE5D-F1D9-409A-9E6B-AD5ABB34863C}" dt="2023-02-07T01:24:40.039" v="31" actId="47"/>
        <pc:sldMkLst>
          <pc:docMk/>
          <pc:sldMk cId="581091786" sldId="770"/>
        </pc:sldMkLst>
      </pc:sldChg>
      <pc:sldChg chg="add del">
        <pc:chgData name="Matthieu De Mari" userId="dfb708c9-d8dc-439f-9a3b-c772bf4a311c" providerId="ADAL" clId="{CD3BCE5D-F1D9-409A-9E6B-AD5ABB34863C}" dt="2023-02-07T01:24:40.039" v="31" actId="47"/>
        <pc:sldMkLst>
          <pc:docMk/>
          <pc:sldMk cId="2768410648" sldId="771"/>
        </pc:sldMkLst>
      </pc:sldChg>
      <pc:sldChg chg="add del">
        <pc:chgData name="Matthieu De Mari" userId="dfb708c9-d8dc-439f-9a3b-c772bf4a311c" providerId="ADAL" clId="{CD3BCE5D-F1D9-409A-9E6B-AD5ABB34863C}" dt="2023-02-07T01:24:40.039" v="31" actId="47"/>
        <pc:sldMkLst>
          <pc:docMk/>
          <pc:sldMk cId="2791462929" sldId="772"/>
        </pc:sldMkLst>
      </pc:sldChg>
      <pc:sldChg chg="add del">
        <pc:chgData name="Matthieu De Mari" userId="dfb708c9-d8dc-439f-9a3b-c772bf4a311c" providerId="ADAL" clId="{CD3BCE5D-F1D9-409A-9E6B-AD5ABB34863C}" dt="2023-02-07T01:24:40.039" v="31" actId="47"/>
        <pc:sldMkLst>
          <pc:docMk/>
          <pc:sldMk cId="3544439591" sldId="773"/>
        </pc:sldMkLst>
      </pc:sldChg>
      <pc:sldChg chg="add del">
        <pc:chgData name="Matthieu De Mari" userId="dfb708c9-d8dc-439f-9a3b-c772bf4a311c" providerId="ADAL" clId="{CD3BCE5D-F1D9-409A-9E6B-AD5ABB34863C}" dt="2023-02-07T01:24:40.039" v="31" actId="47"/>
        <pc:sldMkLst>
          <pc:docMk/>
          <pc:sldMk cId="2831341972" sldId="774"/>
        </pc:sldMkLst>
      </pc:sldChg>
      <pc:sldChg chg="add del">
        <pc:chgData name="Matthieu De Mari" userId="dfb708c9-d8dc-439f-9a3b-c772bf4a311c" providerId="ADAL" clId="{CD3BCE5D-F1D9-409A-9E6B-AD5ABB34863C}" dt="2023-02-07T01:24:39.496" v="30" actId="47"/>
        <pc:sldMkLst>
          <pc:docMk/>
          <pc:sldMk cId="743119883" sldId="775"/>
        </pc:sldMkLst>
      </pc:sldChg>
      <pc:sldChg chg="add del">
        <pc:chgData name="Matthieu De Mari" userId="dfb708c9-d8dc-439f-9a3b-c772bf4a311c" providerId="ADAL" clId="{CD3BCE5D-F1D9-409A-9E6B-AD5ABB34863C}" dt="2023-02-07T01:24:39.496" v="30" actId="47"/>
        <pc:sldMkLst>
          <pc:docMk/>
          <pc:sldMk cId="1966383991" sldId="776"/>
        </pc:sldMkLst>
      </pc:sldChg>
      <pc:sldChg chg="add del">
        <pc:chgData name="Matthieu De Mari" userId="dfb708c9-d8dc-439f-9a3b-c772bf4a311c" providerId="ADAL" clId="{CD3BCE5D-F1D9-409A-9E6B-AD5ABB34863C}" dt="2023-02-07T01:24:39.496" v="30" actId="47"/>
        <pc:sldMkLst>
          <pc:docMk/>
          <pc:sldMk cId="3349972987" sldId="777"/>
        </pc:sldMkLst>
      </pc:sldChg>
      <pc:sldChg chg="add del">
        <pc:chgData name="Matthieu De Mari" userId="dfb708c9-d8dc-439f-9a3b-c772bf4a311c" providerId="ADAL" clId="{CD3BCE5D-F1D9-409A-9E6B-AD5ABB34863C}" dt="2023-02-07T01:24:39.136" v="29" actId="47"/>
        <pc:sldMkLst>
          <pc:docMk/>
          <pc:sldMk cId="4008937125" sldId="778"/>
        </pc:sldMkLst>
      </pc:sldChg>
      <pc:sldChg chg="add del">
        <pc:chgData name="Matthieu De Mari" userId="dfb708c9-d8dc-439f-9a3b-c772bf4a311c" providerId="ADAL" clId="{CD3BCE5D-F1D9-409A-9E6B-AD5ABB34863C}" dt="2023-02-07T01:24:39.136" v="29" actId="47"/>
        <pc:sldMkLst>
          <pc:docMk/>
          <pc:sldMk cId="1689794110" sldId="779"/>
        </pc:sldMkLst>
      </pc:sldChg>
      <pc:sldChg chg="add del">
        <pc:chgData name="Matthieu De Mari" userId="dfb708c9-d8dc-439f-9a3b-c772bf4a311c" providerId="ADAL" clId="{CD3BCE5D-F1D9-409A-9E6B-AD5ABB34863C}" dt="2023-02-07T01:24:38.686" v="28" actId="47"/>
        <pc:sldMkLst>
          <pc:docMk/>
          <pc:sldMk cId="2678238830" sldId="780"/>
        </pc:sldMkLst>
      </pc:sldChg>
      <pc:sldChg chg="add del">
        <pc:chgData name="Matthieu De Mari" userId="dfb708c9-d8dc-439f-9a3b-c772bf4a311c" providerId="ADAL" clId="{CD3BCE5D-F1D9-409A-9E6B-AD5ABB34863C}" dt="2023-02-07T01:24:38.462" v="27" actId="47"/>
        <pc:sldMkLst>
          <pc:docMk/>
          <pc:sldMk cId="3029045816" sldId="781"/>
        </pc:sldMkLst>
      </pc:sldChg>
      <pc:sldChg chg="add del">
        <pc:chgData name="Matthieu De Mari" userId="dfb708c9-d8dc-439f-9a3b-c772bf4a311c" providerId="ADAL" clId="{CD3BCE5D-F1D9-409A-9E6B-AD5ABB34863C}" dt="2023-02-07T01:24:38.462" v="27" actId="47"/>
        <pc:sldMkLst>
          <pc:docMk/>
          <pc:sldMk cId="278531271" sldId="782"/>
        </pc:sldMkLst>
      </pc:sldChg>
      <pc:sldChg chg="add">
        <pc:chgData name="Matthieu De Mari" userId="dfb708c9-d8dc-439f-9a3b-c772bf4a311c" providerId="ADAL" clId="{CD3BCE5D-F1D9-409A-9E6B-AD5ABB34863C}" dt="2023-02-07T01:23:57.604" v="0"/>
        <pc:sldMkLst>
          <pc:docMk/>
          <pc:sldMk cId="639852900" sldId="783"/>
        </pc:sldMkLst>
      </pc:sldChg>
      <pc:sldChg chg="add">
        <pc:chgData name="Matthieu De Mari" userId="dfb708c9-d8dc-439f-9a3b-c772bf4a311c" providerId="ADAL" clId="{CD3BCE5D-F1D9-409A-9E6B-AD5ABB34863C}" dt="2023-02-07T01:23:57.604" v="0"/>
        <pc:sldMkLst>
          <pc:docMk/>
          <pc:sldMk cId="2670805330" sldId="784"/>
        </pc:sldMkLst>
      </pc:sldChg>
      <pc:sldChg chg="add">
        <pc:chgData name="Matthieu De Mari" userId="dfb708c9-d8dc-439f-9a3b-c772bf4a311c" providerId="ADAL" clId="{CD3BCE5D-F1D9-409A-9E6B-AD5ABB34863C}" dt="2023-02-07T01:23:57.604" v="0"/>
        <pc:sldMkLst>
          <pc:docMk/>
          <pc:sldMk cId="636279122" sldId="785"/>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851712E7-4765-4026-AAE1-C7179918B94D}"/>
    <pc:docChg chg="custSel modSld">
      <pc:chgData name="Matthieu De Mari" userId="dfb708c9-d8dc-439f-9a3b-c772bf4a311c" providerId="ADAL" clId="{851712E7-4765-4026-AAE1-C7179918B94D}" dt="2023-07-06T03:12:53.570" v="760" actId="20577"/>
      <pc:docMkLst>
        <pc:docMk/>
      </pc:docMkLst>
      <pc:sldChg chg="modSp mod">
        <pc:chgData name="Matthieu De Mari" userId="dfb708c9-d8dc-439f-9a3b-c772bf4a311c" providerId="ADAL" clId="{851712E7-4765-4026-AAE1-C7179918B94D}" dt="2023-07-06T02:50:03.612" v="477" actId="20577"/>
        <pc:sldMkLst>
          <pc:docMk/>
          <pc:sldMk cId="1040156172" sldId="377"/>
        </pc:sldMkLst>
        <pc:spChg chg="mod">
          <ac:chgData name="Matthieu De Mari" userId="dfb708c9-d8dc-439f-9a3b-c772bf4a311c" providerId="ADAL" clId="{851712E7-4765-4026-AAE1-C7179918B94D}" dt="2023-07-06T02:50:03.612" v="477" actId="20577"/>
          <ac:spMkLst>
            <pc:docMk/>
            <pc:sldMk cId="1040156172" sldId="377"/>
            <ac:spMk id="2" creationId="{080CEB46-CC16-4D19-8C2C-AEE9471D8168}"/>
          </ac:spMkLst>
        </pc:spChg>
      </pc:sldChg>
      <pc:sldChg chg="modSp mod">
        <pc:chgData name="Matthieu De Mari" userId="dfb708c9-d8dc-439f-9a3b-c772bf4a311c" providerId="ADAL" clId="{851712E7-4765-4026-AAE1-C7179918B94D}" dt="2023-07-06T03:00:07.628" v="478" actId="113"/>
        <pc:sldMkLst>
          <pc:docMk/>
          <pc:sldMk cId="2474697269" sldId="387"/>
        </pc:sldMkLst>
        <pc:spChg chg="mod">
          <ac:chgData name="Matthieu De Mari" userId="dfb708c9-d8dc-439f-9a3b-c772bf4a311c" providerId="ADAL" clId="{851712E7-4765-4026-AAE1-C7179918B94D}" dt="2023-07-06T03:00:07.628" v="478" actId="113"/>
          <ac:spMkLst>
            <pc:docMk/>
            <pc:sldMk cId="2474697269" sldId="387"/>
            <ac:spMk id="3" creationId="{C7732CA9-163D-B4B0-71B2-AEA1EC81E0E6}"/>
          </ac:spMkLst>
        </pc:spChg>
      </pc:sldChg>
      <pc:sldChg chg="modSp">
        <pc:chgData name="Matthieu De Mari" userId="dfb708c9-d8dc-439f-9a3b-c772bf4a311c" providerId="ADAL" clId="{851712E7-4765-4026-AAE1-C7179918B94D}" dt="2023-07-06T03:04:04.577" v="568" actId="20577"/>
        <pc:sldMkLst>
          <pc:docMk/>
          <pc:sldMk cId="4198773114" sldId="388"/>
        </pc:sldMkLst>
        <pc:spChg chg="mod">
          <ac:chgData name="Matthieu De Mari" userId="dfb708c9-d8dc-439f-9a3b-c772bf4a311c" providerId="ADAL" clId="{851712E7-4765-4026-AAE1-C7179918B94D}" dt="2023-07-06T03:04:04.577" v="568" actId="20577"/>
          <ac:spMkLst>
            <pc:docMk/>
            <pc:sldMk cId="4198773114" sldId="388"/>
            <ac:spMk id="3" creationId="{46D88AA4-084D-50F6-7F5E-69051FD9A887}"/>
          </ac:spMkLst>
        </pc:spChg>
      </pc:sldChg>
      <pc:sldChg chg="modSp mod">
        <pc:chgData name="Matthieu De Mari" userId="dfb708c9-d8dc-439f-9a3b-c772bf4a311c" providerId="ADAL" clId="{851712E7-4765-4026-AAE1-C7179918B94D}" dt="2023-07-06T03:05:25.247" v="619" actId="20577"/>
        <pc:sldMkLst>
          <pc:docMk/>
          <pc:sldMk cId="481628505" sldId="389"/>
        </pc:sldMkLst>
        <pc:spChg chg="mod">
          <ac:chgData name="Matthieu De Mari" userId="dfb708c9-d8dc-439f-9a3b-c772bf4a311c" providerId="ADAL" clId="{851712E7-4765-4026-AAE1-C7179918B94D}" dt="2023-07-06T03:05:25.247" v="619" actId="20577"/>
          <ac:spMkLst>
            <pc:docMk/>
            <pc:sldMk cId="481628505" sldId="389"/>
            <ac:spMk id="3" creationId="{6C4142A3-3578-C842-742A-3495AD72B776}"/>
          </ac:spMkLst>
        </pc:spChg>
      </pc:sldChg>
      <pc:sldChg chg="modSp mod">
        <pc:chgData name="Matthieu De Mari" userId="dfb708c9-d8dc-439f-9a3b-c772bf4a311c" providerId="ADAL" clId="{851712E7-4765-4026-AAE1-C7179918B94D}" dt="2023-07-06T03:08:28.347" v="634" actId="20577"/>
        <pc:sldMkLst>
          <pc:docMk/>
          <pc:sldMk cId="1283478655" sldId="391"/>
        </pc:sldMkLst>
        <pc:spChg chg="mod">
          <ac:chgData name="Matthieu De Mari" userId="dfb708c9-d8dc-439f-9a3b-c772bf4a311c" providerId="ADAL" clId="{851712E7-4765-4026-AAE1-C7179918B94D}" dt="2023-07-06T03:08:28.347" v="634" actId="20577"/>
          <ac:spMkLst>
            <pc:docMk/>
            <pc:sldMk cId="1283478655" sldId="391"/>
            <ac:spMk id="3" creationId="{EDC87932-752D-FABC-76EF-38023409D8D8}"/>
          </ac:spMkLst>
        </pc:spChg>
      </pc:sldChg>
      <pc:sldChg chg="modSp mod">
        <pc:chgData name="Matthieu De Mari" userId="dfb708c9-d8dc-439f-9a3b-c772bf4a311c" providerId="ADAL" clId="{851712E7-4765-4026-AAE1-C7179918B94D}" dt="2023-06-22T06:24:28.011" v="466" actId="20577"/>
        <pc:sldMkLst>
          <pc:docMk/>
          <pc:sldMk cId="164097668" sldId="394"/>
        </pc:sldMkLst>
        <pc:spChg chg="mod">
          <ac:chgData name="Matthieu De Mari" userId="dfb708c9-d8dc-439f-9a3b-c772bf4a311c" providerId="ADAL" clId="{851712E7-4765-4026-AAE1-C7179918B94D}" dt="2023-06-22T06:24:28.011" v="466" actId="20577"/>
          <ac:spMkLst>
            <pc:docMk/>
            <pc:sldMk cId="164097668" sldId="394"/>
            <ac:spMk id="4" creationId="{7B27ED01-4B43-7115-3D3C-53FF72E7590A}"/>
          </ac:spMkLst>
        </pc:spChg>
      </pc:sldChg>
      <pc:sldChg chg="modSp mod">
        <pc:chgData name="Matthieu De Mari" userId="dfb708c9-d8dc-439f-9a3b-c772bf4a311c" providerId="ADAL" clId="{851712E7-4765-4026-AAE1-C7179918B94D}" dt="2023-07-06T03:12:41.739" v="758" actId="20577"/>
        <pc:sldMkLst>
          <pc:docMk/>
          <pc:sldMk cId="3048177291" sldId="395"/>
        </pc:sldMkLst>
        <pc:spChg chg="mod">
          <ac:chgData name="Matthieu De Mari" userId="dfb708c9-d8dc-439f-9a3b-c772bf4a311c" providerId="ADAL" clId="{851712E7-4765-4026-AAE1-C7179918B94D}" dt="2023-07-06T03:12:41.739" v="758" actId="20577"/>
          <ac:spMkLst>
            <pc:docMk/>
            <pc:sldMk cId="3048177291" sldId="395"/>
            <ac:spMk id="2" creationId="{C0AEB798-137F-1C5F-D3F8-E30049627063}"/>
          </ac:spMkLst>
        </pc:spChg>
        <pc:spChg chg="mod">
          <ac:chgData name="Matthieu De Mari" userId="dfb708c9-d8dc-439f-9a3b-c772bf4a311c" providerId="ADAL" clId="{851712E7-4765-4026-AAE1-C7179918B94D}" dt="2023-07-06T03:12:29.312" v="757" actId="20577"/>
          <ac:spMkLst>
            <pc:docMk/>
            <pc:sldMk cId="3048177291" sldId="395"/>
            <ac:spMk id="3" creationId="{6A509501-56C2-23F3-214C-C91AB5067894}"/>
          </ac:spMkLst>
        </pc:spChg>
        <pc:picChg chg="mod">
          <ac:chgData name="Matthieu De Mari" userId="dfb708c9-d8dc-439f-9a3b-c772bf4a311c" providerId="ADAL" clId="{851712E7-4765-4026-AAE1-C7179918B94D}" dt="2023-07-06T03:12:15.129" v="723" actId="1076"/>
          <ac:picMkLst>
            <pc:docMk/>
            <pc:sldMk cId="3048177291" sldId="395"/>
            <ac:picMk id="8" creationId="{A052F437-7E98-33DE-6B4B-B496C1861CFF}"/>
          </ac:picMkLst>
        </pc:picChg>
      </pc:sldChg>
      <pc:sldChg chg="modSp mod">
        <pc:chgData name="Matthieu De Mari" userId="dfb708c9-d8dc-439f-9a3b-c772bf4a311c" providerId="ADAL" clId="{851712E7-4765-4026-AAE1-C7179918B94D}" dt="2023-07-06T03:01:23.820" v="541" actId="14100"/>
        <pc:sldMkLst>
          <pc:docMk/>
          <pc:sldMk cId="3339699406" sldId="761"/>
        </pc:sldMkLst>
        <pc:spChg chg="mod">
          <ac:chgData name="Matthieu De Mari" userId="dfb708c9-d8dc-439f-9a3b-c772bf4a311c" providerId="ADAL" clId="{851712E7-4765-4026-AAE1-C7179918B94D}" dt="2023-07-06T03:01:18.505" v="540" actId="27636"/>
          <ac:spMkLst>
            <pc:docMk/>
            <pc:sldMk cId="3339699406" sldId="761"/>
            <ac:spMk id="11" creationId="{0EEC07FE-D839-07DF-7C1A-CDBE72FE6BB9}"/>
          </ac:spMkLst>
        </pc:spChg>
        <pc:picChg chg="mod">
          <ac:chgData name="Matthieu De Mari" userId="dfb708c9-d8dc-439f-9a3b-c772bf4a311c" providerId="ADAL" clId="{851712E7-4765-4026-AAE1-C7179918B94D}" dt="2023-07-06T03:01:23.820" v="541" actId="14100"/>
          <ac:picMkLst>
            <pc:docMk/>
            <pc:sldMk cId="3339699406" sldId="761"/>
            <ac:picMk id="9" creationId="{423131A8-4BB8-05EA-55DF-8D5EE17B8509}"/>
          </ac:picMkLst>
        </pc:picChg>
      </pc:sldChg>
      <pc:sldChg chg="modSp mod">
        <pc:chgData name="Matthieu De Mari" userId="dfb708c9-d8dc-439f-9a3b-c772bf4a311c" providerId="ADAL" clId="{851712E7-4765-4026-AAE1-C7179918B94D}" dt="2023-07-06T03:01:40.402" v="556" actId="27636"/>
        <pc:sldMkLst>
          <pc:docMk/>
          <pc:sldMk cId="1546007078" sldId="762"/>
        </pc:sldMkLst>
        <pc:spChg chg="mod">
          <ac:chgData name="Matthieu De Mari" userId="dfb708c9-d8dc-439f-9a3b-c772bf4a311c" providerId="ADAL" clId="{851712E7-4765-4026-AAE1-C7179918B94D}" dt="2023-07-06T03:01:40.402" v="556" actId="27636"/>
          <ac:spMkLst>
            <pc:docMk/>
            <pc:sldMk cId="1546007078" sldId="762"/>
            <ac:spMk id="11" creationId="{0EEC07FE-D839-07DF-7C1A-CDBE72FE6BB9}"/>
          </ac:spMkLst>
        </pc:spChg>
      </pc:sldChg>
      <pc:sldChg chg="modSp mod">
        <pc:chgData name="Matthieu De Mari" userId="dfb708c9-d8dc-439f-9a3b-c772bf4a311c" providerId="ADAL" clId="{851712E7-4765-4026-AAE1-C7179918B94D}" dt="2023-06-22T06:17:43.042" v="142" actId="20577"/>
        <pc:sldMkLst>
          <pc:docMk/>
          <pc:sldMk cId="2580175991" sldId="763"/>
        </pc:sldMkLst>
        <pc:spChg chg="mod">
          <ac:chgData name="Matthieu De Mari" userId="dfb708c9-d8dc-439f-9a3b-c772bf4a311c" providerId="ADAL" clId="{851712E7-4765-4026-AAE1-C7179918B94D}" dt="2023-06-22T06:17:43.042" v="142" actId="20577"/>
          <ac:spMkLst>
            <pc:docMk/>
            <pc:sldMk cId="2580175991" sldId="763"/>
            <ac:spMk id="5" creationId="{1A87BA25-5926-816A-6E16-0F90D4B62FB8}"/>
          </ac:spMkLst>
        </pc:spChg>
      </pc:sldChg>
      <pc:sldChg chg="modSp mod">
        <pc:chgData name="Matthieu De Mari" userId="dfb708c9-d8dc-439f-9a3b-c772bf4a311c" providerId="ADAL" clId="{851712E7-4765-4026-AAE1-C7179918B94D}" dt="2023-07-06T03:03:15.891" v="566" actId="20577"/>
        <pc:sldMkLst>
          <pc:docMk/>
          <pc:sldMk cId="1879463264" sldId="764"/>
        </pc:sldMkLst>
        <pc:spChg chg="mod">
          <ac:chgData name="Matthieu De Mari" userId="dfb708c9-d8dc-439f-9a3b-c772bf4a311c" providerId="ADAL" clId="{851712E7-4765-4026-AAE1-C7179918B94D}" dt="2023-07-06T03:03:15.891" v="566" actId="20577"/>
          <ac:spMkLst>
            <pc:docMk/>
            <pc:sldMk cId="1879463264" sldId="764"/>
            <ac:spMk id="5" creationId="{1A87BA25-5926-816A-6E16-0F90D4B62FB8}"/>
          </ac:spMkLst>
        </pc:spChg>
      </pc:sldChg>
      <pc:sldChg chg="modSp mod">
        <pc:chgData name="Matthieu De Mari" userId="dfb708c9-d8dc-439f-9a3b-c772bf4a311c" providerId="ADAL" clId="{851712E7-4765-4026-AAE1-C7179918B94D}" dt="2023-07-06T03:04:48.912" v="573" actId="27636"/>
        <pc:sldMkLst>
          <pc:docMk/>
          <pc:sldMk cId="1996337912" sldId="765"/>
        </pc:sldMkLst>
        <pc:spChg chg="mod">
          <ac:chgData name="Matthieu De Mari" userId="dfb708c9-d8dc-439f-9a3b-c772bf4a311c" providerId="ADAL" clId="{851712E7-4765-4026-AAE1-C7179918B94D}" dt="2023-07-06T03:04:48.912" v="573" actId="27636"/>
          <ac:spMkLst>
            <pc:docMk/>
            <pc:sldMk cId="1996337912" sldId="765"/>
            <ac:spMk id="3" creationId="{46D88AA4-084D-50F6-7F5E-69051FD9A887}"/>
          </ac:spMkLst>
        </pc:spChg>
      </pc:sldChg>
      <pc:sldChg chg="modSp mod">
        <pc:chgData name="Matthieu De Mari" userId="dfb708c9-d8dc-439f-9a3b-c772bf4a311c" providerId="ADAL" clId="{851712E7-4765-4026-AAE1-C7179918B94D}" dt="2023-06-22T06:20:11.669" v="212" actId="113"/>
        <pc:sldMkLst>
          <pc:docMk/>
          <pc:sldMk cId="1554669076" sldId="766"/>
        </pc:sldMkLst>
        <pc:spChg chg="mod">
          <ac:chgData name="Matthieu De Mari" userId="dfb708c9-d8dc-439f-9a3b-c772bf4a311c" providerId="ADAL" clId="{851712E7-4765-4026-AAE1-C7179918B94D}" dt="2023-06-22T06:20:11.669" v="212" actId="113"/>
          <ac:spMkLst>
            <pc:docMk/>
            <pc:sldMk cId="1554669076" sldId="766"/>
            <ac:spMk id="3" creationId="{6C4142A3-3578-C842-742A-3495AD72B776}"/>
          </ac:spMkLst>
        </pc:spChg>
      </pc:sldChg>
      <pc:sldChg chg="addSp modSp mod">
        <pc:chgData name="Matthieu De Mari" userId="dfb708c9-d8dc-439f-9a3b-c772bf4a311c" providerId="ADAL" clId="{851712E7-4765-4026-AAE1-C7179918B94D}" dt="2023-07-06T03:06:07.523" v="624" actId="693"/>
        <pc:sldMkLst>
          <pc:docMk/>
          <pc:sldMk cId="887698529" sldId="767"/>
        </pc:sldMkLst>
        <pc:spChg chg="add mod">
          <ac:chgData name="Matthieu De Mari" userId="dfb708c9-d8dc-439f-9a3b-c772bf4a311c" providerId="ADAL" clId="{851712E7-4765-4026-AAE1-C7179918B94D}" dt="2023-07-06T03:06:07.523" v="624" actId="693"/>
          <ac:spMkLst>
            <pc:docMk/>
            <pc:sldMk cId="887698529" sldId="767"/>
            <ac:spMk id="4" creationId="{E4C24245-B4D0-5518-62ED-4B29EF65505E}"/>
          </ac:spMkLst>
        </pc:spChg>
      </pc:sldChg>
      <pc:sldChg chg="addSp modSp mod">
        <pc:chgData name="Matthieu De Mari" userId="dfb708c9-d8dc-439f-9a3b-c772bf4a311c" providerId="ADAL" clId="{851712E7-4765-4026-AAE1-C7179918B94D}" dt="2023-07-06T03:06:16.222" v="627" actId="14100"/>
        <pc:sldMkLst>
          <pc:docMk/>
          <pc:sldMk cId="3101493777" sldId="768"/>
        </pc:sldMkLst>
        <pc:spChg chg="add mod">
          <ac:chgData name="Matthieu De Mari" userId="dfb708c9-d8dc-439f-9a3b-c772bf4a311c" providerId="ADAL" clId="{851712E7-4765-4026-AAE1-C7179918B94D}" dt="2023-07-06T03:06:16.222" v="627" actId="14100"/>
          <ac:spMkLst>
            <pc:docMk/>
            <pc:sldMk cId="3101493777" sldId="768"/>
            <ac:spMk id="4" creationId="{777842EB-FFEB-F535-408B-75E036D5B1B3}"/>
          </ac:spMkLst>
        </pc:spChg>
      </pc:sldChg>
      <pc:sldChg chg="modSp mod">
        <pc:chgData name="Matthieu De Mari" userId="dfb708c9-d8dc-439f-9a3b-c772bf4a311c" providerId="ADAL" clId="{851712E7-4765-4026-AAE1-C7179918B94D}" dt="2023-06-22T06:21:19.225" v="268" actId="20577"/>
        <pc:sldMkLst>
          <pc:docMk/>
          <pc:sldMk cId="2909899754" sldId="769"/>
        </pc:sldMkLst>
        <pc:spChg chg="mod">
          <ac:chgData name="Matthieu De Mari" userId="dfb708c9-d8dc-439f-9a3b-c772bf4a311c" providerId="ADAL" clId="{851712E7-4765-4026-AAE1-C7179918B94D}" dt="2023-06-22T06:21:19.225" v="268" actId="20577"/>
          <ac:spMkLst>
            <pc:docMk/>
            <pc:sldMk cId="2909899754" sldId="769"/>
            <ac:spMk id="3" creationId="{70FF8A92-BFB5-623C-CBC8-C3AB284F9C4F}"/>
          </ac:spMkLst>
        </pc:spChg>
      </pc:sldChg>
      <pc:sldChg chg="modSp mod">
        <pc:chgData name="Matthieu De Mari" userId="dfb708c9-d8dc-439f-9a3b-c772bf4a311c" providerId="ADAL" clId="{851712E7-4765-4026-AAE1-C7179918B94D}" dt="2023-06-22T06:22:41.678" v="327" actId="113"/>
        <pc:sldMkLst>
          <pc:docMk/>
          <pc:sldMk cId="743119883" sldId="775"/>
        </pc:sldMkLst>
        <pc:spChg chg="mod">
          <ac:chgData name="Matthieu De Mari" userId="dfb708c9-d8dc-439f-9a3b-c772bf4a311c" providerId="ADAL" clId="{851712E7-4765-4026-AAE1-C7179918B94D}" dt="2023-06-22T06:22:41.678" v="327" actId="113"/>
          <ac:spMkLst>
            <pc:docMk/>
            <pc:sldMk cId="743119883" sldId="775"/>
            <ac:spMk id="3" creationId="{EDC87932-752D-FABC-76EF-38023409D8D8}"/>
          </ac:spMkLst>
        </pc:spChg>
      </pc:sldChg>
      <pc:sldChg chg="modSp mod">
        <pc:chgData name="Matthieu De Mari" userId="dfb708c9-d8dc-439f-9a3b-c772bf4a311c" providerId="ADAL" clId="{851712E7-4765-4026-AAE1-C7179918B94D}" dt="2023-07-06T03:09:16.298" v="635" actId="14100"/>
        <pc:sldMkLst>
          <pc:docMk/>
          <pc:sldMk cId="1966383991" sldId="776"/>
        </pc:sldMkLst>
        <pc:spChg chg="mod">
          <ac:chgData name="Matthieu De Mari" userId="dfb708c9-d8dc-439f-9a3b-c772bf4a311c" providerId="ADAL" clId="{851712E7-4765-4026-AAE1-C7179918B94D}" dt="2023-07-06T03:09:16.298" v="635" actId="14100"/>
          <ac:spMkLst>
            <pc:docMk/>
            <pc:sldMk cId="1966383991" sldId="776"/>
            <ac:spMk id="6" creationId="{B81BF3B3-CE84-481C-BA68-D4C15AEFD0C8}"/>
          </ac:spMkLst>
        </pc:spChg>
      </pc:sldChg>
      <pc:sldChg chg="modSp mod">
        <pc:chgData name="Matthieu De Mari" userId="dfb708c9-d8dc-439f-9a3b-c772bf4a311c" providerId="ADAL" clId="{851712E7-4765-4026-AAE1-C7179918B94D}" dt="2023-07-06T03:10:32.745" v="707" actId="20577"/>
        <pc:sldMkLst>
          <pc:docMk/>
          <pc:sldMk cId="3349972987" sldId="777"/>
        </pc:sldMkLst>
        <pc:spChg chg="mod">
          <ac:chgData name="Matthieu De Mari" userId="dfb708c9-d8dc-439f-9a3b-c772bf4a311c" providerId="ADAL" clId="{851712E7-4765-4026-AAE1-C7179918B94D}" dt="2023-07-06T03:10:32.745" v="707" actId="20577"/>
          <ac:spMkLst>
            <pc:docMk/>
            <pc:sldMk cId="3349972987" sldId="777"/>
            <ac:spMk id="3" creationId="{EDC87932-752D-FABC-76EF-38023409D8D8}"/>
          </ac:spMkLst>
        </pc:spChg>
      </pc:sldChg>
      <pc:sldChg chg="modSp mod">
        <pc:chgData name="Matthieu De Mari" userId="dfb708c9-d8dc-439f-9a3b-c772bf4a311c" providerId="ADAL" clId="{851712E7-4765-4026-AAE1-C7179918B94D}" dt="2023-07-06T03:11:49.580" v="708" actId="5793"/>
        <pc:sldMkLst>
          <pc:docMk/>
          <pc:sldMk cId="2678238830" sldId="780"/>
        </pc:sldMkLst>
        <pc:spChg chg="mod">
          <ac:chgData name="Matthieu De Mari" userId="dfb708c9-d8dc-439f-9a3b-c772bf4a311c" providerId="ADAL" clId="{851712E7-4765-4026-AAE1-C7179918B94D}" dt="2023-07-06T03:11:49.580" v="708" actId="5793"/>
          <ac:spMkLst>
            <pc:docMk/>
            <pc:sldMk cId="2678238830" sldId="780"/>
            <ac:spMk id="4" creationId="{7B27ED01-4B43-7115-3D3C-53FF72E7590A}"/>
          </ac:spMkLst>
        </pc:spChg>
      </pc:sldChg>
      <pc:sldChg chg="modSp mod">
        <pc:chgData name="Matthieu De Mari" userId="dfb708c9-d8dc-439f-9a3b-c772bf4a311c" providerId="ADAL" clId="{851712E7-4765-4026-AAE1-C7179918B94D}" dt="2023-07-06T03:12:53.570" v="760" actId="20577"/>
        <pc:sldMkLst>
          <pc:docMk/>
          <pc:sldMk cId="278531271" sldId="782"/>
        </pc:sldMkLst>
        <pc:spChg chg="mod">
          <ac:chgData name="Matthieu De Mari" userId="dfb708c9-d8dc-439f-9a3b-c772bf4a311c" providerId="ADAL" clId="{851712E7-4765-4026-AAE1-C7179918B94D}" dt="2023-07-06T03:12:53.570" v="760" actId="20577"/>
          <ac:spMkLst>
            <pc:docMk/>
            <pc:sldMk cId="278531271" sldId="782"/>
            <ac:spMk id="6" creationId="{5282BC02-8C8A-BDB1-A192-B4E530ACD8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06/07/2023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06/07/2023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06/07/2023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W3-2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br>
              <a:rPr lang="en-GB" dirty="0"/>
            </a:br>
            <a:r>
              <a:rPr lang="en-GB" dirty="0"/>
              <a:t>intuition</a:t>
            </a:r>
            <a:endParaRPr lang="en-SG"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1" y="1825624"/>
                <a:ext cx="4474556" cy="5032375"/>
              </a:xfrm>
            </p:spPr>
            <p:txBody>
              <a:bodyPr>
                <a:normAutofit/>
              </a:bodyPr>
              <a:lstStyle/>
              <a:p>
                <a:pPr marL="0" indent="0">
                  <a:buNone/>
                </a:pPr>
                <a:r>
                  <a:rPr lang="en-GB" dirty="0"/>
                  <a:t>Recall Week 2 Notebook 8, our three-layers model.</a:t>
                </a:r>
              </a:p>
              <a:p>
                <a:r>
                  <a:rPr lang="en-GB" dirty="0"/>
                  <a:t>We </a:t>
                </a:r>
                <a:r>
                  <a:rPr lang="en-GB" b="1" dirty="0"/>
                  <a:t>recognized</a:t>
                </a:r>
                <a:r>
                  <a:rPr lang="en-GB" dirty="0"/>
                  <a:t> </a:t>
                </a:r>
                <a:r>
                  <a:rPr lang="en-GB" b="1" dirty="0"/>
                  <a:t>patterns</a:t>
                </a:r>
                <a:r>
                  <a:rPr lang="en-GB" dirty="0"/>
                  <a:t> in the way to calculate derivatives and gradient descent update rules.</a:t>
                </a:r>
              </a:p>
              <a:p>
                <a:r>
                  <a:rPr lang="en-GB" b="1" dirty="0"/>
                  <a:t>Hints that there should be a way to automate differentiation!</a:t>
                </a:r>
              </a:p>
              <a:p>
                <a:pPr marL="0" indent="0" algn="ctr">
                  <a:buNone/>
                </a:pPr>
                <a:r>
                  <a:rPr lang="en-GB" b="1" dirty="0">
                    <a:solidFill>
                      <a:srgbClr val="7030A0"/>
                    </a:solidFill>
                  </a:rPr>
                  <a:t>Practice: </a:t>
                </a:r>
                <a:r>
                  <a:rPr lang="en-GB" dirty="0">
                    <a:solidFill>
                      <a:srgbClr val="7030A0"/>
                    </a:solidFill>
                  </a:rPr>
                  <a:t>automate the process for </a:t>
                </a:r>
                <a14:m>
                  <m:oMath xmlns:m="http://schemas.openxmlformats.org/officeDocument/2006/math">
                    <m:r>
                      <a:rPr lang="en-GB" i="1" dirty="0" smtClean="0">
                        <a:solidFill>
                          <a:srgbClr val="7030A0"/>
                        </a:solidFill>
                        <a:latin typeface="Cambria Math" panose="02040503050406030204" pitchFamily="18" charset="0"/>
                      </a:rPr>
                      <m:t>𝑁</m:t>
                    </m:r>
                  </m:oMath>
                </a14:m>
                <a:r>
                  <a:rPr lang="en-GB" dirty="0">
                    <a:solidFill>
                      <a:srgbClr val="7030A0"/>
                    </a:solidFill>
                  </a:rPr>
                  <a:t> layers?</a:t>
                </a:r>
                <a:endParaRPr lang="en-SG" dirty="0">
                  <a:solidFill>
                    <a:srgbClr val="7030A0"/>
                  </a:solidFill>
                </a:endParaRPr>
              </a:p>
            </p:txBody>
          </p:sp>
        </mc:Choice>
        <mc:Fallback>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1" y="1825624"/>
                <a:ext cx="4474556" cy="5032375"/>
              </a:xfrm>
              <a:blipFill>
                <a:blip r:embed="rId2"/>
                <a:stretch>
                  <a:fillRect l="-2725" t="-1937" r="-136"/>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5234489"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347930"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347930"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347930"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347930"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343373" y="1489398"/>
                <a:ext cx="5189415" cy="5368602"/>
              </a:xfrm>
            </p:spPr>
            <p:txBody>
              <a:bodyPr>
                <a:normAutofit/>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343373" y="1489398"/>
                <a:ext cx="5189415" cy="5368602"/>
              </a:xfrm>
              <a:blipFill>
                <a:blip r:embed="rId2"/>
                <a:stretch>
                  <a:fillRect l="-2347" t="-1816" r="-3169" b="-22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normAutofit/>
          </a:bodyPr>
          <a:lstStyle/>
          <a:p>
            <a:pPr marL="0" indent="0">
              <a:buNone/>
            </a:pPr>
            <a:r>
              <a:rPr lang="en-GB" dirty="0"/>
              <a:t>In order to train our Neural Network using backprop, we rely on </a:t>
            </a:r>
            <a:r>
              <a:rPr lang="en-GB" dirty="0" err="1"/>
              <a:t>autograd</a:t>
            </a:r>
            <a:r>
              <a:rPr lang="en-GB" dirty="0"/>
              <a:t> to compute the gradient updates for us automatically.</a:t>
            </a:r>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(built-in method for </a:t>
            </a:r>
            <a:r>
              <a:rPr lang="en-GB" dirty="0" err="1"/>
              <a:t>nn.Module</a:t>
            </a:r>
            <a:r>
              <a:rPr lang="en-GB" dirty="0"/>
              <a:t> classes,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now consist of several iterations of</a:t>
            </a:r>
          </a:p>
          <a:p>
            <a:pPr lvl="1"/>
            <a:r>
              <a:rPr lang="en-GB" sz="2800" b="1" dirty="0"/>
              <a:t>forward()</a:t>
            </a:r>
            <a:r>
              <a:rPr lang="en-GB" sz="2800" dirty="0"/>
              <a:t> pass and loss calculation,</a:t>
            </a:r>
          </a:p>
          <a:p>
            <a:pPr lvl="1"/>
            <a:r>
              <a:rPr lang="en-GB" sz="2800" dirty="0"/>
              <a:t>gradient computation with the </a:t>
            </a:r>
            <a:r>
              <a:rPr lang="en-GB" sz="2800" b="1" dirty="0"/>
              <a:t>backward() </a:t>
            </a:r>
            <a:r>
              <a:rPr lang="en-GB" sz="2800" dirty="0"/>
              <a:t>method, used on loss,</a:t>
            </a:r>
          </a:p>
          <a:p>
            <a:pPr lvl="1"/>
            <a:r>
              <a:rPr lang="en-GB" sz="2800" dirty="0"/>
              <a:t>and </a:t>
            </a:r>
            <a:r>
              <a:rPr lang="en-GB" sz="2800" b="1" dirty="0"/>
              <a:t>gradient descent updates </a:t>
            </a:r>
            <a:r>
              <a:rPr lang="en-GB" sz="2800" dirty="0"/>
              <a:t>on trainable parameters.</a:t>
            </a:r>
            <a:endParaRPr lang="en-SG" sz="2800" dirty="0"/>
          </a:p>
        </p:txBody>
      </p:sp>
    </p:spTree>
    <p:extLst>
      <p:ext uri="{BB962C8B-B14F-4D97-AF65-F5344CB8AC3E}">
        <p14:creationId xmlns:p14="http://schemas.microsoft.com/office/powerpoint/2010/main" val="48162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the </a:t>
            </a:r>
            <a:r>
              <a:rPr lang="en-GB" b="1" dirty="0"/>
              <a:t>backward() </a:t>
            </a:r>
            <a:r>
              <a:rPr lang="en-GB" dirty="0"/>
              <a:t>method, used on loss,</a:t>
            </a:r>
          </a:p>
          <a:p>
            <a:r>
              <a:rPr lang="en-GB" dirty="0"/>
              <a:t>and </a:t>
            </a:r>
            <a:r>
              <a:rPr lang="en-GB" b="1" dirty="0"/>
              <a:t>gradient descent updates </a:t>
            </a:r>
            <a:r>
              <a:rPr lang="en-GB" dirty="0"/>
              <a:t>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E4C24245-B4D0-5518-62ED-4B29EF65505E}"/>
              </a:ext>
            </a:extLst>
          </p:cNvPr>
          <p:cNvSpPr/>
          <p:nvPr/>
        </p:nvSpPr>
        <p:spPr>
          <a:xfrm>
            <a:off x="5683045" y="3333135"/>
            <a:ext cx="5670755" cy="1671484"/>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8769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777842EB-FFEB-F535-408B-75E036D5B1B3}"/>
              </a:ext>
            </a:extLst>
          </p:cNvPr>
          <p:cNvSpPr/>
          <p:nvPr/>
        </p:nvSpPr>
        <p:spPr>
          <a:xfrm flipV="1">
            <a:off x="5683045" y="5004617"/>
            <a:ext cx="2231923" cy="1091381"/>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149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63985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built-in </a:t>
            </a:r>
            <a:r>
              <a:rPr lang="en-GB" b="1" dirty="0" err="1"/>
              <a:t>nn.BCELoss</a:t>
            </a:r>
            <a:r>
              <a:rPr lang="en-GB" b="1" dirty="0"/>
              <a:t>() </a:t>
            </a:r>
            <a:r>
              <a:rPr lang="en-GB" dirty="0"/>
              <a:t>and the </a:t>
            </a:r>
            <a:r>
              <a:rPr lang="en-GB" b="1" dirty="0" err="1"/>
              <a:t>BinaryAccuracy</a:t>
            </a:r>
            <a:r>
              <a:rPr lang="en-GB" b="1" dirty="0"/>
              <a:t>() </a:t>
            </a:r>
            <a:r>
              <a:rPr lang="en-GB" dirty="0"/>
              <a:t>functions from the </a:t>
            </a:r>
            <a:r>
              <a:rPr lang="en-GB" b="1" dirty="0" err="1"/>
              <a:t>PyTorch</a:t>
            </a:r>
            <a:r>
              <a:rPr lang="en-GB" dirty="0"/>
              <a:t> and </a:t>
            </a:r>
            <a:r>
              <a:rPr lang="en-GB" b="1" dirty="0" err="1"/>
              <a:t>PyTorchMetrics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is a supporting library, which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515600" cy="5032375"/>
          </a:xfrm>
        </p:spPr>
        <p:txBody>
          <a:bodyPr/>
          <a:lstStyle/>
          <a:p>
            <a:pPr marL="0" indent="0">
              <a:buNone/>
            </a:pPr>
            <a:r>
              <a:rPr lang="en-GB" dirty="0"/>
              <a:t>Our next step is logically to </a:t>
            </a:r>
            <a:r>
              <a:rPr lang="en-GB" b="1" dirty="0"/>
              <a:t>replace our vanilla gradient descent with some more advanced optimizers</a:t>
            </a:r>
            <a:r>
              <a:rPr lang="en-GB" dirty="0"/>
              <a:t>, e.g. Adam, </a:t>
            </a:r>
            <a:r>
              <a:rPr lang="en-GB" dirty="0" err="1"/>
              <a:t>AdaGrad</a:t>
            </a:r>
            <a:r>
              <a:rPr lang="en-GB" dirty="0"/>
              <a:t>, </a:t>
            </a:r>
            <a:r>
              <a:rPr lang="en-GB" dirty="0" err="1"/>
              <a:t>RMSProp</a:t>
            </a:r>
            <a:r>
              <a:rPr lang="en-GB" dirty="0"/>
              <a:t>, etc.</a:t>
            </a:r>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a:t>
            </a:r>
            <a:r>
              <a:rPr lang="en-GB" b="1" dirty="0"/>
              <a:t>built-in</a:t>
            </a:r>
            <a:r>
              <a:rPr lang="en-GB" dirty="0"/>
              <a:t> </a:t>
            </a:r>
            <a:r>
              <a:rPr lang="en-GB" b="1" dirty="0"/>
              <a:t>optimizers</a:t>
            </a:r>
            <a:r>
              <a:rPr lang="en-GB" dirty="0"/>
              <a:t>, available in </a:t>
            </a:r>
            <a:r>
              <a:rPr lang="en-GB" dirty="0" err="1"/>
              <a:t>PyTorch</a:t>
            </a:r>
            <a:r>
              <a:rPr lang="en-GB" dirty="0"/>
              <a:t>, here: </a:t>
            </a:r>
            <a:r>
              <a:rPr lang="en-GB" dirty="0">
                <a:hlinkClick r:id="rId2"/>
              </a:rPr>
              <a:t>https://pytorch.org/docs/stable/optim.html</a:t>
            </a:r>
            <a:endParaRPr lang="en-GB" dirty="0"/>
          </a:p>
          <a:p>
            <a:pPr marL="0" indent="0">
              <a:buNone/>
            </a:pPr>
            <a:endParaRPr lang="en-GB" dirty="0"/>
          </a:p>
          <a:p>
            <a:pPr marL="0" indent="0">
              <a:buNone/>
            </a:pPr>
            <a:r>
              <a:rPr lang="en-GB" dirty="0"/>
              <a:t>Let us now demonstrate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t>
            </a:r>
            <a:r>
              <a:rPr lang="en-GB" b="1" dirty="0"/>
              <a:t>Adam</a:t>
            </a:r>
            <a:r>
              <a:rPr lang="en-GB" dirty="0"/>
              <a:t> instead of the Vanilla gradient descent rule.</a:t>
            </a:r>
            <a:endParaRPr lang="en-SG" dirty="0"/>
          </a:p>
          <a:p>
            <a:r>
              <a:rPr lang="en-GB" b="1" dirty="0"/>
              <a:t>Adam</a:t>
            </a:r>
            <a:r>
              <a:rPr lang="en-GB" dirty="0"/>
              <a:t> will be added as an optimizer and its parameters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This also </a:t>
            </a:r>
            <a:r>
              <a:rPr lang="en-GB" b="1" dirty="0"/>
              <a:t>replaces the gradient rule update procedure entirely</a:t>
            </a:r>
            <a:r>
              <a:rPr lang="en-GB" dirty="0"/>
              <a:t>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33844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be able to recognize some concepts from Week 2!</a:t>
            </a:r>
            <a:br>
              <a:rPr lang="en-GB" dirty="0"/>
            </a:br>
            <a:r>
              <a:rPr lang="en-GB" dirty="0"/>
              <a:t>These optimizers come with a few more features that might be worth exploring if you are curious (but we will consider them out-of-scope)!</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(takes lots of work!), but feel free to look at source codes to see what it takes!</a:t>
            </a:r>
          </a:p>
          <a:p>
            <a:pPr marL="0" indent="0">
              <a:buNone/>
            </a:pP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randomly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3108506" cy="4351338"/>
          </a:xfrm>
        </p:spPr>
        <p:txBody>
          <a:bodyPr>
            <a:normAutofit/>
          </a:bodyPr>
          <a:lstStyle/>
          <a:p>
            <a:pPr marL="0" indent="0">
              <a:buNone/>
            </a:pPr>
            <a:r>
              <a:rPr lang="en-GB" dirty="0"/>
              <a:t>This part is a bit tedious and relies on our own manual implementation of a random normal initializer.</a:t>
            </a:r>
          </a:p>
          <a:p>
            <a:r>
              <a:rPr lang="en-GB" b="1" dirty="0"/>
              <a:t>Need to replace these RNG with built-in </a:t>
            </a:r>
            <a:r>
              <a:rPr lang="en-GB" b="1" dirty="0" err="1"/>
              <a:t>PyTorch</a:t>
            </a:r>
            <a:r>
              <a:rPr lang="en-GB" b="1" dirty="0"/>
              <a:t> initializers!</a:t>
            </a:r>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a:bodyPr>
          <a:lstStyle/>
          <a:p>
            <a:pPr marL="0" indent="0">
              <a:buNone/>
            </a:pPr>
            <a:r>
              <a:rPr lang="en-GB" dirty="0"/>
              <a:t>Fixed!</a:t>
            </a:r>
            <a:endParaRPr lang="en-GB" b="1" dirty="0"/>
          </a:p>
          <a:p>
            <a:r>
              <a:rPr lang="en-GB" dirty="0"/>
              <a:t>Feel free to have a look at this for </a:t>
            </a:r>
            <a:r>
              <a:rPr lang="en-GB" b="1" dirty="0"/>
              <a:t>additional</a:t>
            </a:r>
            <a:r>
              <a:rPr lang="en-GB" dirty="0"/>
              <a:t> </a:t>
            </a:r>
            <a:r>
              <a:rPr lang="en-GB" b="1" dirty="0"/>
              <a:t>initializers</a:t>
            </a:r>
            <a:r>
              <a:rPr lang="en-GB" dirty="0"/>
              <a:t> in </a:t>
            </a:r>
            <a:r>
              <a:rPr lang="en-GB" dirty="0" err="1"/>
              <a:t>PyTorch</a:t>
            </a:r>
            <a:r>
              <a:rPr lang="en-GB" dirty="0"/>
              <a:t>.</a:t>
            </a: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(on Week 1) that it is sometimes beneficial to add a </a:t>
            </a:r>
            <a:r>
              <a:rPr lang="en-GB" b="1" dirty="0"/>
              <a:t>regularization</a:t>
            </a:r>
            <a:r>
              <a:rPr lang="en-GB" dirty="0"/>
              <a:t> term to our loss functions.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87087" y="5721306"/>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written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Cross-entropy loss and accuracies,</a:t>
            </a:r>
          </a:p>
          <a:p>
            <a:r>
              <a:rPr lang="en-SG" dirty="0"/>
              <a:t>L1 regularization.</a:t>
            </a:r>
          </a:p>
          <a:p>
            <a:pPr marL="0" indent="0">
              <a:buNone/>
            </a:pPr>
            <a:r>
              <a:rPr lang="en-SG" dirty="0"/>
              <a:t>And it runs/trains at the speed of light (almost…) on GPU!</a:t>
            </a:r>
          </a:p>
        </p:txBody>
      </p:sp>
    </p:spTree>
    <p:extLst>
      <p:ext uri="{BB962C8B-B14F-4D97-AF65-F5344CB8AC3E}">
        <p14:creationId xmlns:p14="http://schemas.microsoft.com/office/powerpoint/2010/main" val="278531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A feature that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made on Tensors</a:t>
                </a:r>
                <a:r>
                  <a:rPr lang="en-GB" dirty="0"/>
                  <a:t>.</a:t>
                </a:r>
              </a:p>
              <a:p>
                <a:r>
                  <a:rPr lang="en-GB" dirty="0"/>
                  <a:t>To demonstrate,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t>
                </a:r>
                <a:r>
                  <a:rPr lang="en-GB" b="1" dirty="0"/>
                  <a:t>automatic differentiation </a:t>
                </a:r>
                <a:r>
                  <a:rPr lang="en-GB" dirty="0"/>
                  <a:t>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540306" y="1081548"/>
            <a:ext cx="6569984" cy="5279945"/>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226224" cy="4872160"/>
              </a:xfrm>
            </p:spPr>
            <p:txBody>
              <a:bodyPr>
                <a:normAutofit/>
              </a:bodyPr>
              <a:lstStyle/>
              <a:p>
                <a:pPr marL="0" indent="0">
                  <a:buNone/>
                </a:pPr>
                <a:r>
                  <a:rPr lang="en-GB" dirty="0"/>
                  <a:t>Define our function and its derivative (for reference).</a:t>
                </a:r>
              </a:p>
              <a:p>
                <a:r>
                  <a:rPr lang="en-GB" dirty="0"/>
                  <a:t>Create tensor x, containing a single scalar with value 1.</a:t>
                </a:r>
              </a:p>
              <a:p>
                <a:r>
                  <a:rPr lang="en-GB" dirty="0"/>
                  <a:t>Requires/Retain grad is set to True for tensor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Derivative value stored in </a:t>
                </a:r>
                <a:r>
                  <a:rPr lang="en-SG" b="1" dirty="0" err="1"/>
                  <a:t>x.grad</a:t>
                </a:r>
                <a:r>
                  <a:rPr lang="en-SG" dirty="0"/>
                  <a:t>.</a:t>
                </a:r>
              </a:p>
            </p:txBody>
          </p:sp>
        </mc:Choice>
        <mc:Fallback>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226224" cy="4872160"/>
              </a:xfrm>
              <a:blipFill>
                <a:blip r:embed="rId3"/>
                <a:stretch>
                  <a:fillRect l="-2450" t="-2000" r="-3151"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4"/>
                <a:ext cx="5107002" cy="5032375"/>
              </a:xfrm>
            </p:spPr>
            <p:txBody>
              <a:bodyPr>
                <a:normAutofit/>
              </a:bodyPr>
              <a:lstStyle/>
              <a:p>
                <a:pPr marL="0" indent="0">
                  <a:buNone/>
                </a:pPr>
                <a:r>
                  <a:rPr lang="en-GB" dirty="0"/>
                  <a:t>Similarly,</a:t>
                </a:r>
              </a:p>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4"/>
                <a:ext cx="5107002" cy="5032375"/>
              </a:xfrm>
              <a:blipFill>
                <a:blip r:embed="rId2"/>
                <a:stretch>
                  <a:fillRect l="-2509" t="-1937" r="-717" b="-484"/>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err="1"/>
              <a:t>autograd</a:t>
            </a:r>
            <a:r>
              <a:rPr lang="en-GB" dirty="0"/>
              <a:t> is one of the most powerful features of the </a:t>
            </a:r>
            <a:r>
              <a:rPr lang="en-GB" dirty="0" err="1"/>
              <a:t>PyTorch</a:t>
            </a:r>
            <a:r>
              <a:rPr lang="en-GB" dirty="0"/>
              <a:t> </a:t>
            </a:r>
            <a:r>
              <a:rPr lang="en-GB" dirty="0" err="1"/>
              <a:t>frmework</a:t>
            </a:r>
            <a:r>
              <a:rPr lang="en-GB" dirty="0"/>
              <a:t>, and why we like it so much for training Neural Networks.</a:t>
            </a:r>
          </a:p>
          <a:p>
            <a:r>
              <a:rPr lang="en-GB" b="1" dirty="0"/>
              <a:t>Thanks to </a:t>
            </a:r>
            <a:r>
              <a:rPr lang="en-GB" b="1" dirty="0" err="1"/>
              <a:t>autograd</a:t>
            </a:r>
            <a:r>
              <a:rPr lang="en-GB" b="1" dirty="0"/>
              <a:t>, 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1937</TotalTime>
  <Words>2054</Words>
  <Application>Microsoft Office PowerPoint</Application>
  <PresentationFormat>Widescreen</PresentationFormat>
  <Paragraphs>147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50.039 Theory and Practice of Deep Learning W3-2 Introduction to Deep Learning using the PyTorch framework</vt:lpstr>
      <vt:lpstr>Introduction (Week 3)</vt:lpstr>
      <vt:lpstr>Introduction (Week 3)</vt:lpstr>
      <vt:lpstr>Introduction (Week 3)</vt:lpstr>
      <vt:lpstr>PowerPoint Presentation</vt:lpstr>
      <vt:lpstr>Autograd, the PyTorch beast</vt:lpstr>
      <vt:lpstr>Autograd in action</vt:lpstr>
      <vt:lpstr>Autograd in action</vt:lpstr>
      <vt:lpstr>Autograd, in short</vt:lpstr>
      <vt:lpstr>Autograd intuition</vt:lpstr>
      <vt:lpstr>Implementing gradient descent with autograd</vt:lpstr>
      <vt:lpstr>Implementing gradient descent with autograd</vt:lpstr>
      <vt:lpstr>Rewriting our backpropagation</vt:lpstr>
      <vt:lpstr>Backpropagation</vt:lpstr>
      <vt:lpstr>Backpropagation</vt:lpstr>
      <vt:lpstr>Backpropagation</vt:lpstr>
      <vt:lpstr>Trying our trainer function</vt:lpstr>
      <vt:lpstr>Trying our trainer function</vt:lpstr>
      <vt:lpstr>Trying our trainer function</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regularization to our loss</vt:lpstr>
      <vt:lpstr>To summarize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2023-07-06T03:12:57Z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