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77" r:id="rId2"/>
    <p:sldId id="257" r:id="rId3"/>
    <p:sldId id="517" r:id="rId4"/>
    <p:sldId id="518" r:id="rId5"/>
    <p:sldId id="474" r:id="rId6"/>
    <p:sldId id="475" r:id="rId7"/>
    <p:sldId id="476" r:id="rId8"/>
    <p:sldId id="477" r:id="rId9"/>
    <p:sldId id="478" r:id="rId10"/>
    <p:sldId id="534" r:id="rId11"/>
    <p:sldId id="479" r:id="rId12"/>
    <p:sldId id="480" r:id="rId13"/>
    <p:sldId id="482" r:id="rId14"/>
    <p:sldId id="483" r:id="rId15"/>
    <p:sldId id="484" r:id="rId16"/>
    <p:sldId id="485" r:id="rId17"/>
    <p:sldId id="486" r:id="rId18"/>
    <p:sldId id="487" r:id="rId19"/>
    <p:sldId id="488" r:id="rId20"/>
    <p:sldId id="489" r:id="rId21"/>
    <p:sldId id="490" r:id="rId22"/>
    <p:sldId id="536" r:id="rId23"/>
    <p:sldId id="491" r:id="rId24"/>
    <p:sldId id="492" r:id="rId25"/>
    <p:sldId id="493" r:id="rId26"/>
    <p:sldId id="494" r:id="rId27"/>
    <p:sldId id="411" r:id="rId28"/>
    <p:sldId id="495" r:id="rId29"/>
    <p:sldId id="496" r:id="rId30"/>
    <p:sldId id="497" r:id="rId31"/>
    <p:sldId id="498" r:id="rId32"/>
    <p:sldId id="499" r:id="rId33"/>
    <p:sldId id="500" r:id="rId34"/>
    <p:sldId id="537" r:id="rId35"/>
    <p:sldId id="501" r:id="rId36"/>
    <p:sldId id="502" r:id="rId37"/>
    <p:sldId id="412" r:id="rId38"/>
    <p:sldId id="508" r:id="rId39"/>
    <p:sldId id="503" r:id="rId40"/>
    <p:sldId id="504" r:id="rId41"/>
    <p:sldId id="506" r:id="rId42"/>
    <p:sldId id="538" r:id="rId43"/>
    <p:sldId id="505" r:id="rId44"/>
    <p:sldId id="53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17"/>
            <p14:sldId id="518"/>
          </p14:sldIdLst>
        </p14:section>
        <p14:section name="III.1. The polynomial regression problem" id="{4BDA5BE6-5576-43FF-9767-D2658405EACE}">
          <p14:sldIdLst>
            <p14:sldId id="474"/>
            <p14:sldId id="475"/>
            <p14:sldId id="476"/>
            <p14:sldId id="477"/>
            <p14:sldId id="478"/>
            <p14:sldId id="534"/>
            <p14:sldId id="479"/>
            <p14:sldId id="480"/>
            <p14:sldId id="482"/>
            <p14:sldId id="483"/>
            <p14:sldId id="484"/>
            <p14:sldId id="485"/>
          </p14:sldIdLst>
        </p14:section>
        <p14:section name="III.2. Polynomial degree vs. Overfitting" id="{5E89B948-797A-4A25-9F0B-DF21A2037136}">
          <p14:sldIdLst>
            <p14:sldId id="486"/>
            <p14:sldId id="487"/>
            <p14:sldId id="488"/>
            <p14:sldId id="489"/>
            <p14:sldId id="490"/>
            <p14:sldId id="536"/>
            <p14:sldId id="491"/>
            <p14:sldId id="492"/>
            <p14:sldId id="493"/>
            <p14:sldId id="494"/>
          </p14:sldIdLst>
        </p14:section>
        <p14:section name="III.3. A quick note on train/test split and Overfitting" id="{A3201B08-EEB7-4000-AAC2-22F4F2EA82D3}">
          <p14:sldIdLst>
            <p14:sldId id="411"/>
            <p14:sldId id="495"/>
            <p14:sldId id="496"/>
            <p14:sldId id="497"/>
            <p14:sldId id="498"/>
            <p14:sldId id="499"/>
            <p14:sldId id="500"/>
            <p14:sldId id="537"/>
            <p14:sldId id="501"/>
            <p14:sldId id="502"/>
          </p14:sldIdLst>
        </p14:section>
        <p14:section name="III.4. The Ridge regression and its effect on Overfitting" id="{4843ECD2-5AC4-41CC-8394-8DBC4B386E8D}">
          <p14:sldIdLst>
            <p14:sldId id="412"/>
            <p14:sldId id="508"/>
            <p14:sldId id="503"/>
            <p14:sldId id="504"/>
            <p14:sldId id="506"/>
            <p14:sldId id="538"/>
            <p14:sldId id="505"/>
            <p14:sldId id="53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446D52-C317-103A-D209-A6D1D99CFF7D}" name="Matthieu De Mari" initials="MDM" userId="Matthieu De Mar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D250E2-609D-44C9-A6CB-54091931272C}" v="19" dt="2024-01-23T03:24:29.9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AD250E2-609D-44C9-A6CB-54091931272C}"/>
    <pc:docChg chg="custSel addSld delSld modSld modSection">
      <pc:chgData name="Matthieu De Mari" userId="dfb708c9-d8dc-439f-9a3b-c772bf4a311c" providerId="ADAL" clId="{2AD250E2-609D-44C9-A6CB-54091931272C}" dt="2024-01-26T05:53:55.303" v="459" actId="20577"/>
      <pc:docMkLst>
        <pc:docMk/>
      </pc:docMkLst>
      <pc:sldChg chg="modSp mod">
        <pc:chgData name="Matthieu De Mari" userId="dfb708c9-d8dc-439f-9a3b-c772bf4a311c" providerId="ADAL" clId="{2AD250E2-609D-44C9-A6CB-54091931272C}" dt="2024-01-26T00:54:39.521" v="388" actId="207"/>
        <pc:sldMkLst>
          <pc:docMk/>
          <pc:sldMk cId="3442501962" sldId="257"/>
        </pc:sldMkLst>
        <pc:spChg chg="mod">
          <ac:chgData name="Matthieu De Mari" userId="dfb708c9-d8dc-439f-9a3b-c772bf4a311c" providerId="ADAL" clId="{2AD250E2-609D-44C9-A6CB-54091931272C}" dt="2024-01-26T00:54:39.521" v="388" actId="207"/>
          <ac:spMkLst>
            <pc:docMk/>
            <pc:sldMk cId="3442501962" sldId="257"/>
            <ac:spMk id="3" creationId="{35995840-A9D9-479A-A34F-EA7DC229D38E}"/>
          </ac:spMkLst>
        </pc:spChg>
      </pc:sldChg>
      <pc:sldChg chg="modSp mod">
        <pc:chgData name="Matthieu De Mari" userId="dfb708c9-d8dc-439f-9a3b-c772bf4a311c" providerId="ADAL" clId="{2AD250E2-609D-44C9-A6CB-54091931272C}" dt="2024-01-26T05:53:09.872" v="438" actId="20577"/>
        <pc:sldMkLst>
          <pc:docMk/>
          <pc:sldMk cId="2981077995" sldId="474"/>
        </pc:sldMkLst>
        <pc:spChg chg="mod">
          <ac:chgData name="Matthieu De Mari" userId="dfb708c9-d8dc-439f-9a3b-c772bf4a311c" providerId="ADAL" clId="{2AD250E2-609D-44C9-A6CB-54091931272C}" dt="2024-01-26T05:53:09.872" v="438" actId="20577"/>
          <ac:spMkLst>
            <pc:docMk/>
            <pc:sldMk cId="2981077995" sldId="474"/>
            <ac:spMk id="3" creationId="{09ACEEFD-8460-F540-F80C-BEACC2297773}"/>
          </ac:spMkLst>
        </pc:spChg>
      </pc:sldChg>
      <pc:sldChg chg="modSp mod">
        <pc:chgData name="Matthieu De Mari" userId="dfb708c9-d8dc-439f-9a3b-c772bf4a311c" providerId="ADAL" clId="{2AD250E2-609D-44C9-A6CB-54091931272C}" dt="2024-01-18T07:47:22.029" v="9" actId="20577"/>
        <pc:sldMkLst>
          <pc:docMk/>
          <pc:sldMk cId="1268927889" sldId="477"/>
        </pc:sldMkLst>
        <pc:spChg chg="mod">
          <ac:chgData name="Matthieu De Mari" userId="dfb708c9-d8dc-439f-9a3b-c772bf4a311c" providerId="ADAL" clId="{2AD250E2-609D-44C9-A6CB-54091931272C}" dt="2024-01-18T07:47:22.029" v="9" actId="20577"/>
          <ac:spMkLst>
            <pc:docMk/>
            <pc:sldMk cId="1268927889" sldId="477"/>
            <ac:spMk id="3" creationId="{09ACEEFD-8460-F540-F80C-BEACC2297773}"/>
          </ac:spMkLst>
        </pc:spChg>
      </pc:sldChg>
      <pc:sldChg chg="modSp mod">
        <pc:chgData name="Matthieu De Mari" userId="dfb708c9-d8dc-439f-9a3b-c772bf4a311c" providerId="ADAL" clId="{2AD250E2-609D-44C9-A6CB-54091931272C}" dt="2024-01-18T07:48:03.495" v="16" actId="20577"/>
        <pc:sldMkLst>
          <pc:docMk/>
          <pc:sldMk cId="654638605" sldId="479"/>
        </pc:sldMkLst>
        <pc:spChg chg="mod">
          <ac:chgData name="Matthieu De Mari" userId="dfb708c9-d8dc-439f-9a3b-c772bf4a311c" providerId="ADAL" clId="{2AD250E2-609D-44C9-A6CB-54091931272C}" dt="2024-01-18T07:48:03.495" v="16" actId="20577"/>
          <ac:spMkLst>
            <pc:docMk/>
            <pc:sldMk cId="654638605" sldId="479"/>
            <ac:spMk id="3" creationId="{09ACEEFD-8460-F540-F80C-BEACC2297773}"/>
          </ac:spMkLst>
        </pc:spChg>
      </pc:sldChg>
      <pc:sldChg chg="del">
        <pc:chgData name="Matthieu De Mari" userId="dfb708c9-d8dc-439f-9a3b-c772bf4a311c" providerId="ADAL" clId="{2AD250E2-609D-44C9-A6CB-54091931272C}" dt="2024-01-18T07:48:11.097" v="17" actId="47"/>
        <pc:sldMkLst>
          <pc:docMk/>
          <pc:sldMk cId="204189001" sldId="481"/>
        </pc:sldMkLst>
      </pc:sldChg>
      <pc:sldChg chg="modSp mod">
        <pc:chgData name="Matthieu De Mari" userId="dfb708c9-d8dc-439f-9a3b-c772bf4a311c" providerId="ADAL" clId="{2AD250E2-609D-44C9-A6CB-54091931272C}" dt="2024-01-18T07:48:41.103" v="25" actId="20577"/>
        <pc:sldMkLst>
          <pc:docMk/>
          <pc:sldMk cId="3819655263" sldId="482"/>
        </pc:sldMkLst>
        <pc:spChg chg="mod">
          <ac:chgData name="Matthieu De Mari" userId="dfb708c9-d8dc-439f-9a3b-c772bf4a311c" providerId="ADAL" clId="{2AD250E2-609D-44C9-A6CB-54091931272C}" dt="2024-01-18T07:48:41.103" v="25" actId="20577"/>
          <ac:spMkLst>
            <pc:docMk/>
            <pc:sldMk cId="3819655263" sldId="482"/>
            <ac:spMk id="8" creationId="{5BEF22B4-109D-679B-56C6-BF8C9EA81DAD}"/>
          </ac:spMkLst>
        </pc:spChg>
      </pc:sldChg>
      <pc:sldChg chg="modSp mod">
        <pc:chgData name="Matthieu De Mari" userId="dfb708c9-d8dc-439f-9a3b-c772bf4a311c" providerId="ADAL" clId="{2AD250E2-609D-44C9-A6CB-54091931272C}" dt="2024-01-18T07:49:02.207" v="28" actId="403"/>
        <pc:sldMkLst>
          <pc:docMk/>
          <pc:sldMk cId="2636494545" sldId="485"/>
        </pc:sldMkLst>
        <pc:spChg chg="mod">
          <ac:chgData name="Matthieu De Mari" userId="dfb708c9-d8dc-439f-9a3b-c772bf4a311c" providerId="ADAL" clId="{2AD250E2-609D-44C9-A6CB-54091931272C}" dt="2024-01-18T07:49:02.207" v="28" actId="403"/>
          <ac:spMkLst>
            <pc:docMk/>
            <pc:sldMk cId="2636494545" sldId="485"/>
            <ac:spMk id="11" creationId="{CB693548-F6EE-8552-D1CD-B1EEB33BC591}"/>
          </ac:spMkLst>
        </pc:spChg>
      </pc:sldChg>
      <pc:sldChg chg="modSp mod">
        <pc:chgData name="Matthieu De Mari" userId="dfb708c9-d8dc-439f-9a3b-c772bf4a311c" providerId="ADAL" clId="{2AD250E2-609D-44C9-A6CB-54091931272C}" dt="2024-01-18T07:49:11.535" v="33" actId="14100"/>
        <pc:sldMkLst>
          <pc:docMk/>
          <pc:sldMk cId="4187092969" sldId="486"/>
        </pc:sldMkLst>
        <pc:spChg chg="mod">
          <ac:chgData name="Matthieu De Mari" userId="dfb708c9-d8dc-439f-9a3b-c772bf4a311c" providerId="ADAL" clId="{2AD250E2-609D-44C9-A6CB-54091931272C}" dt="2024-01-18T07:49:11.535" v="33" actId="14100"/>
          <ac:spMkLst>
            <pc:docMk/>
            <pc:sldMk cId="4187092969" sldId="486"/>
            <ac:spMk id="11" creationId="{CB693548-F6EE-8552-D1CD-B1EEB33BC591}"/>
          </ac:spMkLst>
        </pc:spChg>
      </pc:sldChg>
      <pc:sldChg chg="addSp delSp modSp mod">
        <pc:chgData name="Matthieu De Mari" userId="dfb708c9-d8dc-439f-9a3b-c772bf4a311c" providerId="ADAL" clId="{2AD250E2-609D-44C9-A6CB-54091931272C}" dt="2024-01-18T07:49:29.360" v="39" actId="1076"/>
        <pc:sldMkLst>
          <pc:docMk/>
          <pc:sldMk cId="990517089" sldId="487"/>
        </pc:sldMkLst>
        <pc:spChg chg="mod">
          <ac:chgData name="Matthieu De Mari" userId="dfb708c9-d8dc-439f-9a3b-c772bf4a311c" providerId="ADAL" clId="{2AD250E2-609D-44C9-A6CB-54091931272C}" dt="2024-01-18T07:49:29.360" v="39" actId="1076"/>
          <ac:spMkLst>
            <pc:docMk/>
            <pc:sldMk cId="990517089" sldId="487"/>
            <ac:spMk id="4" creationId="{4B4E71BC-3287-380C-4F01-48894A35A32B}"/>
          </ac:spMkLst>
        </pc:spChg>
        <pc:spChg chg="add mod">
          <ac:chgData name="Matthieu De Mari" userId="dfb708c9-d8dc-439f-9a3b-c772bf4a311c" providerId="ADAL" clId="{2AD250E2-609D-44C9-A6CB-54091931272C}" dt="2024-01-18T07:49:22.753" v="35"/>
          <ac:spMkLst>
            <pc:docMk/>
            <pc:sldMk cId="990517089" sldId="487"/>
            <ac:spMk id="5" creationId="{EE0568AC-DCA0-63B7-9EE3-65ABDDC04E97}"/>
          </ac:spMkLst>
        </pc:spChg>
        <pc:spChg chg="del">
          <ac:chgData name="Matthieu De Mari" userId="dfb708c9-d8dc-439f-9a3b-c772bf4a311c" providerId="ADAL" clId="{2AD250E2-609D-44C9-A6CB-54091931272C}" dt="2024-01-18T07:49:22.336" v="34" actId="478"/>
          <ac:spMkLst>
            <pc:docMk/>
            <pc:sldMk cId="990517089" sldId="487"/>
            <ac:spMk id="11" creationId="{CB693548-F6EE-8552-D1CD-B1EEB33BC591}"/>
          </ac:spMkLst>
        </pc:spChg>
      </pc:sldChg>
      <pc:sldChg chg="addSp delSp modSp mod">
        <pc:chgData name="Matthieu De Mari" userId="dfb708c9-d8dc-439f-9a3b-c772bf4a311c" providerId="ADAL" clId="{2AD250E2-609D-44C9-A6CB-54091931272C}" dt="2024-01-23T01:47:06.588" v="297"/>
        <pc:sldMkLst>
          <pc:docMk/>
          <pc:sldMk cId="4026475787" sldId="488"/>
        </pc:sldMkLst>
        <pc:picChg chg="del">
          <ac:chgData name="Matthieu De Mari" userId="dfb708c9-d8dc-439f-9a3b-c772bf4a311c" providerId="ADAL" clId="{2AD250E2-609D-44C9-A6CB-54091931272C}" dt="2024-01-23T01:47:06.155" v="296" actId="478"/>
          <ac:picMkLst>
            <pc:docMk/>
            <pc:sldMk cId="4026475787" sldId="488"/>
            <ac:picMk id="2" creationId="{F69C4E1F-E9F4-99D4-A919-7EDFEE3BD24A}"/>
          </ac:picMkLst>
        </pc:picChg>
        <pc:picChg chg="add mod">
          <ac:chgData name="Matthieu De Mari" userId="dfb708c9-d8dc-439f-9a3b-c772bf4a311c" providerId="ADAL" clId="{2AD250E2-609D-44C9-A6CB-54091931272C}" dt="2024-01-23T01:47:06.588" v="297"/>
          <ac:picMkLst>
            <pc:docMk/>
            <pc:sldMk cId="4026475787" sldId="488"/>
            <ac:picMk id="3" creationId="{A71C56B8-6D3F-262B-50BD-10F3500B17D0}"/>
          </ac:picMkLst>
        </pc:picChg>
      </pc:sldChg>
      <pc:sldChg chg="modSp mod">
        <pc:chgData name="Matthieu De Mari" userId="dfb708c9-d8dc-439f-9a3b-c772bf4a311c" providerId="ADAL" clId="{2AD250E2-609D-44C9-A6CB-54091931272C}" dt="2024-01-18T07:49:56.252" v="57" actId="20577"/>
        <pc:sldMkLst>
          <pc:docMk/>
          <pc:sldMk cId="658215501" sldId="489"/>
        </pc:sldMkLst>
        <pc:spChg chg="mod">
          <ac:chgData name="Matthieu De Mari" userId="dfb708c9-d8dc-439f-9a3b-c772bf4a311c" providerId="ADAL" clId="{2AD250E2-609D-44C9-A6CB-54091931272C}" dt="2024-01-18T07:49:56.252" v="57" actId="20577"/>
          <ac:spMkLst>
            <pc:docMk/>
            <pc:sldMk cId="658215501" sldId="489"/>
            <ac:spMk id="6" creationId="{3FF27FA6-234D-EB6E-7AD4-4E52F151A639}"/>
          </ac:spMkLst>
        </pc:spChg>
      </pc:sldChg>
      <pc:sldChg chg="modSp mod">
        <pc:chgData name="Matthieu De Mari" userId="dfb708c9-d8dc-439f-9a3b-c772bf4a311c" providerId="ADAL" clId="{2AD250E2-609D-44C9-A6CB-54091931272C}" dt="2024-01-18T07:50:04.591" v="58"/>
        <pc:sldMkLst>
          <pc:docMk/>
          <pc:sldMk cId="1974002731" sldId="490"/>
        </pc:sldMkLst>
        <pc:spChg chg="mod">
          <ac:chgData name="Matthieu De Mari" userId="dfb708c9-d8dc-439f-9a3b-c772bf4a311c" providerId="ADAL" clId="{2AD250E2-609D-44C9-A6CB-54091931272C}" dt="2024-01-18T07:50:04.591" v="58"/>
          <ac:spMkLst>
            <pc:docMk/>
            <pc:sldMk cId="1974002731" sldId="490"/>
            <ac:spMk id="6" creationId="{3FF27FA6-234D-EB6E-7AD4-4E52F151A639}"/>
          </ac:spMkLst>
        </pc:spChg>
      </pc:sldChg>
      <pc:sldChg chg="modSp mod">
        <pc:chgData name="Matthieu De Mari" userId="dfb708c9-d8dc-439f-9a3b-c772bf4a311c" providerId="ADAL" clId="{2AD250E2-609D-44C9-A6CB-54091931272C}" dt="2024-01-18T07:50:42.119" v="123" actId="20577"/>
        <pc:sldMkLst>
          <pc:docMk/>
          <pc:sldMk cId="1249800631" sldId="492"/>
        </pc:sldMkLst>
        <pc:spChg chg="mod">
          <ac:chgData name="Matthieu De Mari" userId="dfb708c9-d8dc-439f-9a3b-c772bf4a311c" providerId="ADAL" clId="{2AD250E2-609D-44C9-A6CB-54091931272C}" dt="2024-01-18T07:50:42.119" v="123" actId="20577"/>
          <ac:spMkLst>
            <pc:docMk/>
            <pc:sldMk cId="1249800631" sldId="492"/>
            <ac:spMk id="2" creationId="{37C84060-31A2-3AFB-B38D-81D7652356D5}"/>
          </ac:spMkLst>
        </pc:spChg>
      </pc:sldChg>
      <pc:sldChg chg="modSp mod">
        <pc:chgData name="Matthieu De Mari" userId="dfb708c9-d8dc-439f-9a3b-c772bf4a311c" providerId="ADAL" clId="{2AD250E2-609D-44C9-A6CB-54091931272C}" dt="2024-01-18T07:51:39.088" v="215" actId="20577"/>
        <pc:sldMkLst>
          <pc:docMk/>
          <pc:sldMk cId="2138921819" sldId="493"/>
        </pc:sldMkLst>
        <pc:spChg chg="mod">
          <ac:chgData name="Matthieu De Mari" userId="dfb708c9-d8dc-439f-9a3b-c772bf4a311c" providerId="ADAL" clId="{2AD250E2-609D-44C9-A6CB-54091931272C}" dt="2024-01-18T07:51:39.088" v="215" actId="20577"/>
          <ac:spMkLst>
            <pc:docMk/>
            <pc:sldMk cId="2138921819" sldId="493"/>
            <ac:spMk id="3" creationId="{420487D3-EA12-DF6F-4A31-967FCF611809}"/>
          </ac:spMkLst>
        </pc:spChg>
      </pc:sldChg>
      <pc:sldChg chg="modSp mod">
        <pc:chgData name="Matthieu De Mari" userId="dfb708c9-d8dc-439f-9a3b-c772bf4a311c" providerId="ADAL" clId="{2AD250E2-609D-44C9-A6CB-54091931272C}" dt="2024-01-23T03:16:18.526" v="299" actId="5793"/>
        <pc:sldMkLst>
          <pc:docMk/>
          <pc:sldMk cId="410904367" sldId="494"/>
        </pc:sldMkLst>
        <pc:spChg chg="mod">
          <ac:chgData name="Matthieu De Mari" userId="dfb708c9-d8dc-439f-9a3b-c772bf4a311c" providerId="ADAL" clId="{2AD250E2-609D-44C9-A6CB-54091931272C}" dt="2024-01-23T03:16:18.526" v="299" actId="5793"/>
          <ac:spMkLst>
            <pc:docMk/>
            <pc:sldMk cId="410904367" sldId="494"/>
            <ac:spMk id="4" creationId="{27242388-4C68-D772-1E59-FC76EBC6F2CF}"/>
          </ac:spMkLst>
        </pc:spChg>
      </pc:sldChg>
      <pc:sldChg chg="modSp mod">
        <pc:chgData name="Matthieu De Mari" userId="dfb708c9-d8dc-439f-9a3b-c772bf4a311c" providerId="ADAL" clId="{2AD250E2-609D-44C9-A6CB-54091931272C}" dt="2024-01-18T07:52:49.317" v="218" actId="1076"/>
        <pc:sldMkLst>
          <pc:docMk/>
          <pc:sldMk cId="2678082427" sldId="499"/>
        </pc:sldMkLst>
        <pc:spChg chg="mod">
          <ac:chgData name="Matthieu De Mari" userId="dfb708c9-d8dc-439f-9a3b-c772bf4a311c" providerId="ADAL" clId="{2AD250E2-609D-44C9-A6CB-54091931272C}" dt="2024-01-18T07:52:49.317" v="218" actId="1076"/>
          <ac:spMkLst>
            <pc:docMk/>
            <pc:sldMk cId="2678082427" sldId="499"/>
            <ac:spMk id="6" creationId="{E104F76B-BBAC-9021-8132-85B53E4D630A}"/>
          </ac:spMkLst>
        </pc:spChg>
      </pc:sldChg>
      <pc:sldChg chg="addSp delSp modSp mod">
        <pc:chgData name="Matthieu De Mari" userId="dfb708c9-d8dc-439f-9a3b-c772bf4a311c" providerId="ADAL" clId="{2AD250E2-609D-44C9-A6CB-54091931272C}" dt="2024-01-18T07:53:01.524" v="223" actId="1076"/>
        <pc:sldMkLst>
          <pc:docMk/>
          <pc:sldMk cId="2304872241" sldId="500"/>
        </pc:sldMkLst>
        <pc:spChg chg="mod">
          <ac:chgData name="Matthieu De Mari" userId="dfb708c9-d8dc-439f-9a3b-c772bf4a311c" providerId="ADAL" clId="{2AD250E2-609D-44C9-A6CB-54091931272C}" dt="2024-01-18T07:53:01.524" v="223" actId="1076"/>
          <ac:spMkLst>
            <pc:docMk/>
            <pc:sldMk cId="2304872241" sldId="500"/>
            <ac:spMk id="3" creationId="{3E99D0FB-50CA-AAC3-96C1-58557976DF48}"/>
          </ac:spMkLst>
        </pc:spChg>
        <pc:spChg chg="add mod">
          <ac:chgData name="Matthieu De Mari" userId="dfb708c9-d8dc-439f-9a3b-c772bf4a311c" providerId="ADAL" clId="{2AD250E2-609D-44C9-A6CB-54091931272C}" dt="2024-01-18T07:52:56.354" v="220"/>
          <ac:spMkLst>
            <pc:docMk/>
            <pc:sldMk cId="2304872241" sldId="500"/>
            <ac:spMk id="4" creationId="{65EE1994-5E25-58AB-E291-D5D57427A351}"/>
          </ac:spMkLst>
        </pc:spChg>
        <pc:spChg chg="del">
          <ac:chgData name="Matthieu De Mari" userId="dfb708c9-d8dc-439f-9a3b-c772bf4a311c" providerId="ADAL" clId="{2AD250E2-609D-44C9-A6CB-54091931272C}" dt="2024-01-18T07:52:55.964" v="219" actId="478"/>
          <ac:spMkLst>
            <pc:docMk/>
            <pc:sldMk cId="2304872241" sldId="500"/>
            <ac:spMk id="6" creationId="{E104F76B-BBAC-9021-8132-85B53E4D630A}"/>
          </ac:spMkLst>
        </pc:spChg>
      </pc:sldChg>
      <pc:sldChg chg="modSp mod">
        <pc:chgData name="Matthieu De Mari" userId="dfb708c9-d8dc-439f-9a3b-c772bf4a311c" providerId="ADAL" clId="{2AD250E2-609D-44C9-A6CB-54091931272C}" dt="2024-01-18T07:53:06.488" v="225" actId="403"/>
        <pc:sldMkLst>
          <pc:docMk/>
          <pc:sldMk cId="2411344912" sldId="502"/>
        </pc:sldMkLst>
        <pc:spChg chg="mod">
          <ac:chgData name="Matthieu De Mari" userId="dfb708c9-d8dc-439f-9a3b-c772bf4a311c" providerId="ADAL" clId="{2AD250E2-609D-44C9-A6CB-54091931272C}" dt="2024-01-18T07:53:06.488" v="225" actId="403"/>
          <ac:spMkLst>
            <pc:docMk/>
            <pc:sldMk cId="2411344912" sldId="502"/>
            <ac:spMk id="6" creationId="{E104F76B-BBAC-9021-8132-85B53E4D630A}"/>
          </ac:spMkLst>
        </pc:spChg>
      </pc:sldChg>
      <pc:sldChg chg="modSp mod">
        <pc:chgData name="Matthieu De Mari" userId="dfb708c9-d8dc-439f-9a3b-c772bf4a311c" providerId="ADAL" clId="{2AD250E2-609D-44C9-A6CB-54091931272C}" dt="2024-01-18T07:53:28.237" v="237" actId="12"/>
        <pc:sldMkLst>
          <pc:docMk/>
          <pc:sldMk cId="1636732520" sldId="503"/>
        </pc:sldMkLst>
        <pc:spChg chg="mod">
          <ac:chgData name="Matthieu De Mari" userId="dfb708c9-d8dc-439f-9a3b-c772bf4a311c" providerId="ADAL" clId="{2AD250E2-609D-44C9-A6CB-54091931272C}" dt="2024-01-18T07:53:28.237" v="237" actId="12"/>
          <ac:spMkLst>
            <pc:docMk/>
            <pc:sldMk cId="1636732520" sldId="503"/>
            <ac:spMk id="4" creationId="{5E76589E-870E-419D-CF95-4309EACDB190}"/>
          </ac:spMkLst>
        </pc:spChg>
      </pc:sldChg>
      <pc:sldChg chg="delSp modSp mod">
        <pc:chgData name="Matthieu De Mari" userId="dfb708c9-d8dc-439f-9a3b-c772bf4a311c" providerId="ADAL" clId="{2AD250E2-609D-44C9-A6CB-54091931272C}" dt="2024-01-26T00:54:59.117" v="390" actId="20577"/>
        <pc:sldMkLst>
          <pc:docMk/>
          <pc:sldMk cId="1659504250" sldId="505"/>
        </pc:sldMkLst>
        <pc:spChg chg="mod">
          <ac:chgData name="Matthieu De Mari" userId="dfb708c9-d8dc-439f-9a3b-c772bf4a311c" providerId="ADAL" clId="{2AD250E2-609D-44C9-A6CB-54091931272C}" dt="2024-01-26T00:54:59.117" v="390" actId="20577"/>
          <ac:spMkLst>
            <pc:docMk/>
            <pc:sldMk cId="1659504250" sldId="505"/>
            <ac:spMk id="6" creationId="{035BA096-4E67-B5D5-DBD3-F226777FADC7}"/>
          </ac:spMkLst>
        </pc:spChg>
        <pc:picChg chg="del">
          <ac:chgData name="Matthieu De Mari" userId="dfb708c9-d8dc-439f-9a3b-c772bf4a311c" providerId="ADAL" clId="{2AD250E2-609D-44C9-A6CB-54091931272C}" dt="2024-01-23T03:24:15.891" v="300" actId="478"/>
          <ac:picMkLst>
            <pc:docMk/>
            <pc:sldMk cId="1659504250" sldId="505"/>
            <ac:picMk id="11" creationId="{3EFBA32E-31AD-EBDB-E6A1-D009113F8427}"/>
          </ac:picMkLst>
        </pc:picChg>
      </pc:sldChg>
      <pc:sldChg chg="addSp delSp modSp mod">
        <pc:chgData name="Matthieu De Mari" userId="dfb708c9-d8dc-439f-9a3b-c772bf4a311c" providerId="ADAL" clId="{2AD250E2-609D-44C9-A6CB-54091931272C}" dt="2024-01-18T07:58:28.480" v="266" actId="478"/>
        <pc:sldMkLst>
          <pc:docMk/>
          <pc:sldMk cId="710884314" sldId="506"/>
        </pc:sldMkLst>
        <pc:spChg chg="add del mod">
          <ac:chgData name="Matthieu De Mari" userId="dfb708c9-d8dc-439f-9a3b-c772bf4a311c" providerId="ADAL" clId="{2AD250E2-609D-44C9-A6CB-54091931272C}" dt="2024-01-18T07:58:28.480" v="266" actId="478"/>
          <ac:spMkLst>
            <pc:docMk/>
            <pc:sldMk cId="710884314" sldId="506"/>
            <ac:spMk id="2" creationId="{7E8004EF-5A8C-5081-A7AD-65F92DB1C7E9}"/>
          </ac:spMkLst>
        </pc:spChg>
      </pc:sldChg>
      <pc:sldChg chg="modSp mod">
        <pc:chgData name="Matthieu De Mari" userId="dfb708c9-d8dc-439f-9a3b-c772bf4a311c" providerId="ADAL" clId="{2AD250E2-609D-44C9-A6CB-54091931272C}" dt="2024-01-26T05:53:55.303" v="459" actId="20577"/>
        <pc:sldMkLst>
          <pc:docMk/>
          <pc:sldMk cId="434677060" sldId="534"/>
        </pc:sldMkLst>
        <pc:spChg chg="mod">
          <ac:chgData name="Matthieu De Mari" userId="dfb708c9-d8dc-439f-9a3b-c772bf4a311c" providerId="ADAL" clId="{2AD250E2-609D-44C9-A6CB-54091931272C}" dt="2024-01-26T05:53:55.303" v="459" actId="20577"/>
          <ac:spMkLst>
            <pc:docMk/>
            <pc:sldMk cId="434677060" sldId="534"/>
            <ac:spMk id="2" creationId="{CA62C214-EC19-770C-7653-ED041921B2C8}"/>
          </ac:spMkLst>
        </pc:spChg>
      </pc:sldChg>
      <pc:sldChg chg="modSp mod">
        <pc:chgData name="Matthieu De Mari" userId="dfb708c9-d8dc-439f-9a3b-c772bf4a311c" providerId="ADAL" clId="{2AD250E2-609D-44C9-A6CB-54091931272C}" dt="2024-01-18T07:59:24.286" v="295" actId="20577"/>
        <pc:sldMkLst>
          <pc:docMk/>
          <pc:sldMk cId="3607984374" sldId="535"/>
        </pc:sldMkLst>
        <pc:spChg chg="mod">
          <ac:chgData name="Matthieu De Mari" userId="dfb708c9-d8dc-439f-9a3b-c772bf4a311c" providerId="ADAL" clId="{2AD250E2-609D-44C9-A6CB-54091931272C}" dt="2024-01-18T07:59:24.286" v="295" actId="20577"/>
          <ac:spMkLst>
            <pc:docMk/>
            <pc:sldMk cId="3607984374" sldId="535"/>
            <ac:spMk id="6" creationId="{035BA096-4E67-B5D5-DBD3-F226777FADC7}"/>
          </ac:spMkLst>
        </pc:spChg>
      </pc:sldChg>
      <pc:sldChg chg="modSp mod">
        <pc:chgData name="Matthieu De Mari" userId="dfb708c9-d8dc-439f-9a3b-c772bf4a311c" providerId="ADAL" clId="{2AD250E2-609D-44C9-A6CB-54091931272C}" dt="2024-01-18T07:50:13.416" v="59"/>
        <pc:sldMkLst>
          <pc:docMk/>
          <pc:sldMk cId="3487424720" sldId="536"/>
        </pc:sldMkLst>
        <pc:spChg chg="mod">
          <ac:chgData name="Matthieu De Mari" userId="dfb708c9-d8dc-439f-9a3b-c772bf4a311c" providerId="ADAL" clId="{2AD250E2-609D-44C9-A6CB-54091931272C}" dt="2024-01-18T07:50:13.416" v="59"/>
          <ac:spMkLst>
            <pc:docMk/>
            <pc:sldMk cId="3487424720" sldId="536"/>
            <ac:spMk id="6" creationId="{3FF27FA6-234D-EB6E-7AD4-4E52F151A639}"/>
          </ac:spMkLst>
        </pc:spChg>
      </pc:sldChg>
      <pc:sldChg chg="add">
        <pc:chgData name="Matthieu De Mari" userId="dfb708c9-d8dc-439f-9a3b-c772bf4a311c" providerId="ADAL" clId="{2AD250E2-609D-44C9-A6CB-54091931272C}" dt="2024-01-18T07:58:25.789" v="265"/>
        <pc:sldMkLst>
          <pc:docMk/>
          <pc:sldMk cId="1671560902" sldId="538"/>
        </pc:sldMkLst>
      </pc:sldChg>
    </pc:docChg>
  </pc:docChgLst>
  <pc:docChgLst>
    <pc:chgData name="Matthieu De Mari" userId="dfb708c9-d8dc-439f-9a3b-c772bf4a311c" providerId="ADAL" clId="{8EE40018-26BD-4A7B-8D17-70AC8417C2D0}"/>
    <pc:docChg chg="undo custSel addSld delSld modSld sldOrd addSection delSection modSection">
      <pc:chgData name="Matthieu De Mari" userId="dfb708c9-d8dc-439f-9a3b-c772bf4a311c" providerId="ADAL" clId="{8EE40018-26BD-4A7B-8D17-70AC8417C2D0}" dt="2022-12-05T10:10:00.559" v="8297" actId="17846"/>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add delCm">
        <pc:chgData name="Matthieu De Mari" userId="dfb708c9-d8dc-439f-9a3b-c772bf4a311c" providerId="ADAL" clId="{8EE40018-26BD-4A7B-8D17-70AC8417C2D0}" dt="2022-11-16T07:44:41.604" v="4058"/>
        <pc:sldMkLst>
          <pc:docMk/>
          <pc:sldMk cId="3338565690" sldId="264"/>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addSp delSp modSp add mod chgLayout">
        <pc:chgData name="Matthieu De Mari" userId="dfb708c9-d8dc-439f-9a3b-c772bf4a311c" providerId="ADAL" clId="{8EE40018-26BD-4A7B-8D17-70AC8417C2D0}" dt="2022-11-16T09:39:48.465" v="8121" actId="478"/>
        <pc:sldMkLst>
          <pc:docMk/>
          <pc:sldMk cId="1694737057" sldId="276"/>
        </pc:sldMkLst>
        <pc:spChg chg="mod ord">
          <ac:chgData name="Matthieu De Mari" userId="dfb708c9-d8dc-439f-9a3b-c772bf4a311c" providerId="ADAL" clId="{8EE40018-26BD-4A7B-8D17-70AC8417C2D0}" dt="2022-11-16T09:39:42.812" v="8115" actId="700"/>
          <ac:spMkLst>
            <pc:docMk/>
            <pc:sldMk cId="1694737057" sldId="276"/>
            <ac:spMk id="2" creationId="{9D47626C-E353-4DDB-8BFA-C92B0BFB9FBE}"/>
          </ac:spMkLst>
        </pc:spChg>
        <pc:spChg chg="mod ord">
          <ac:chgData name="Matthieu De Mari" userId="dfb708c9-d8dc-439f-9a3b-c772bf4a311c" providerId="ADAL" clId="{8EE40018-26BD-4A7B-8D17-70AC8417C2D0}" dt="2022-11-16T09:39:46.249" v="8120" actId="27636"/>
          <ac:spMkLst>
            <pc:docMk/>
            <pc:sldMk cId="1694737057" sldId="276"/>
            <ac:spMk id="3" creationId="{C9C64C1D-F89A-4578-B4F7-6181FAC67178}"/>
          </ac:spMkLst>
        </pc:spChg>
        <pc:spChg chg="add del mod ord">
          <ac:chgData name="Matthieu De Mari" userId="dfb708c9-d8dc-439f-9a3b-c772bf4a311c" providerId="ADAL" clId="{8EE40018-26BD-4A7B-8D17-70AC8417C2D0}" dt="2022-11-16T09:39:48.465" v="8121" actId="478"/>
          <ac:spMkLst>
            <pc:docMk/>
            <pc:sldMk cId="1694737057" sldId="276"/>
            <ac:spMk id="9" creationId="{CC3C668D-AB02-00DE-3408-BD63DC881DF4}"/>
          </ac:spMkLst>
        </pc:spChg>
        <pc:graphicFrameChg chg="del">
          <ac:chgData name="Matthieu De Mari" userId="dfb708c9-d8dc-439f-9a3b-c772bf4a311c" providerId="ADAL" clId="{8EE40018-26BD-4A7B-8D17-70AC8417C2D0}" dt="2022-11-16T09:25:35.314" v="7615" actId="478"/>
          <ac:graphicFrameMkLst>
            <pc:docMk/>
            <pc:sldMk cId="1694737057" sldId="276"/>
            <ac:graphicFrameMk id="6" creationId="{98D1E9F9-BF69-4D73-B742-5976F3A45C73}"/>
          </ac:graphicFrameMkLst>
        </pc:graphicFrameChg>
        <pc:picChg chg="add mod">
          <ac:chgData name="Matthieu De Mari" userId="dfb708c9-d8dc-439f-9a3b-c772bf4a311c" providerId="ADAL" clId="{8EE40018-26BD-4A7B-8D17-70AC8417C2D0}" dt="2022-11-16T09:28:34.314" v="7831" actId="1076"/>
          <ac:picMkLst>
            <pc:docMk/>
            <pc:sldMk cId="1694737057" sldId="276"/>
            <ac:picMk id="5" creationId="{2D6A91BF-E1F7-E9E5-EBE1-51D5DEB7190C}"/>
          </ac:picMkLst>
        </pc:picChg>
        <pc:picChg chg="add mod">
          <ac:chgData name="Matthieu De Mari" userId="dfb708c9-d8dc-439f-9a3b-c772bf4a311c" providerId="ADAL" clId="{8EE40018-26BD-4A7B-8D17-70AC8417C2D0}" dt="2022-11-16T09:28:31.682" v="7830" actId="14100"/>
          <ac:picMkLst>
            <pc:docMk/>
            <pc:sldMk cId="1694737057" sldId="276"/>
            <ac:picMk id="8" creationId="{27DD679B-9F39-744F-5FC7-F4FE5219B703}"/>
          </ac:picMkLst>
        </pc:picChg>
        <pc:picChg chg="del">
          <ac:chgData name="Matthieu De Mari" userId="dfb708c9-d8dc-439f-9a3b-c772bf4a311c" providerId="ADAL" clId="{8EE40018-26BD-4A7B-8D17-70AC8417C2D0}" dt="2022-11-16T09:25:36.109" v="7616" actId="478"/>
          <ac:picMkLst>
            <pc:docMk/>
            <pc:sldMk cId="1694737057" sldId="276"/>
            <ac:picMk id="2050" creationId="{AA857DA4-6482-408E-B3E3-796AE2050B23}"/>
          </ac:picMkLst>
        </pc:picChg>
        <pc:picChg chg="mod">
          <ac:chgData name="Matthieu De Mari" userId="dfb708c9-d8dc-439f-9a3b-c772bf4a311c" providerId="ADAL" clId="{8EE40018-26BD-4A7B-8D17-70AC8417C2D0}" dt="2022-11-16T09:28:07.392" v="7823" actId="1076"/>
          <ac:picMkLst>
            <pc:docMk/>
            <pc:sldMk cId="1694737057" sldId="276"/>
            <ac:picMk id="2052" creationId="{B6F46F7C-7D06-4F1E-91FE-6F09A6E4B960}"/>
          </ac:picMkLst>
        </pc:picChg>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modSp add mod">
        <pc:chgData name="Matthieu De Mari" userId="dfb708c9-d8dc-439f-9a3b-c772bf4a311c" providerId="ADAL" clId="{8EE40018-26BD-4A7B-8D17-70AC8417C2D0}" dt="2022-11-16T09:24:19.651" v="7542" actId="207"/>
        <pc:sldMkLst>
          <pc:docMk/>
          <pc:sldMk cId="2161190178" sldId="299"/>
        </pc:sldMkLst>
        <pc:spChg chg="mod">
          <ac:chgData name="Matthieu De Mari" userId="dfb708c9-d8dc-439f-9a3b-c772bf4a311c" providerId="ADAL" clId="{8EE40018-26BD-4A7B-8D17-70AC8417C2D0}" dt="2022-11-16T09:22:21.351" v="7479"/>
          <ac:spMkLst>
            <pc:docMk/>
            <pc:sldMk cId="2161190178" sldId="299"/>
            <ac:spMk id="2" creationId="{97C38712-EB65-4616-96D6-33BA9B87C8D3}"/>
          </ac:spMkLst>
        </pc:spChg>
        <pc:spChg chg="mod">
          <ac:chgData name="Matthieu De Mari" userId="dfb708c9-d8dc-439f-9a3b-c772bf4a311c" providerId="ADAL" clId="{8EE40018-26BD-4A7B-8D17-70AC8417C2D0}" dt="2022-11-16T09:22:51.801" v="7494" actId="20577"/>
          <ac:spMkLst>
            <pc:docMk/>
            <pc:sldMk cId="2161190178" sldId="299"/>
            <ac:spMk id="4" creationId="{5399EDF6-A627-45EA-8B4E-4EB7B5AECE32}"/>
          </ac:spMkLst>
        </pc:spChg>
        <pc:spChg chg="mod">
          <ac:chgData name="Matthieu De Mari" userId="dfb708c9-d8dc-439f-9a3b-c772bf4a311c" providerId="ADAL" clId="{8EE40018-26BD-4A7B-8D17-70AC8417C2D0}" dt="2022-11-16T09:24:19.651" v="7542" actId="207"/>
          <ac:spMkLst>
            <pc:docMk/>
            <pc:sldMk cId="2161190178" sldId="299"/>
            <ac:spMk id="8" creationId="{317EBCDF-AF94-4764-9BFD-2B84E5C3F6C5}"/>
          </ac:spMkLst>
        </pc:spChg>
        <pc:graphicFrameChg chg="mod">
          <ac:chgData name="Matthieu De Mari" userId="dfb708c9-d8dc-439f-9a3b-c772bf4a311c" providerId="ADAL" clId="{8EE40018-26BD-4A7B-8D17-70AC8417C2D0}" dt="2022-11-16T09:22:38.881" v="7487" actId="20577"/>
          <ac:graphicFrameMkLst>
            <pc:docMk/>
            <pc:sldMk cId="2161190178" sldId="299"/>
            <ac:graphicFrameMk id="7" creationId="{BA152880-B18E-4280-B4E6-A8C33492EC97}"/>
          </ac:graphicFrameMkLst>
        </pc:graphicFrameChg>
        <pc:graphicFrameChg chg="mod">
          <ac:chgData name="Matthieu De Mari" userId="dfb708c9-d8dc-439f-9a3b-c772bf4a311c" providerId="ADAL" clId="{8EE40018-26BD-4A7B-8D17-70AC8417C2D0}" dt="2022-11-16T09:22:31.561" v="7483" actId="20577"/>
          <ac:graphicFrameMkLst>
            <pc:docMk/>
            <pc:sldMk cId="2161190178" sldId="299"/>
            <ac:graphicFrameMk id="9" creationId="{7E787324-96AB-4EB4-9953-71DB07B4865D}"/>
          </ac:graphicFrameMkLst>
        </pc:graphicFrameChg>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Sp modSp add mod ord">
        <pc:chgData name="Matthieu De Mari" userId="dfb708c9-d8dc-439f-9a3b-c772bf4a311c" providerId="ADAL" clId="{8EE40018-26BD-4A7B-8D17-70AC8417C2D0}" dt="2022-11-16T09:35:21.416" v="8065" actId="5793"/>
        <pc:sldMkLst>
          <pc:docMk/>
          <pc:sldMk cId="585312994" sldId="313"/>
        </pc:sldMkLst>
        <pc:spChg chg="mod">
          <ac:chgData name="Matthieu De Mari" userId="dfb708c9-d8dc-439f-9a3b-c772bf4a311c" providerId="ADAL" clId="{8EE40018-26BD-4A7B-8D17-70AC8417C2D0}" dt="2022-11-16T09:24:05.950" v="7538"/>
          <ac:spMkLst>
            <pc:docMk/>
            <pc:sldMk cId="585312994" sldId="313"/>
            <ac:spMk id="2" creationId="{A444AB6F-5999-4074-9E40-17BB01C5731A}"/>
          </ac:spMkLst>
        </pc:spChg>
        <pc:spChg chg="mod">
          <ac:chgData name="Matthieu De Mari" userId="dfb708c9-d8dc-439f-9a3b-c772bf4a311c" providerId="ADAL" clId="{8EE40018-26BD-4A7B-8D17-70AC8417C2D0}" dt="2022-11-16T09:35:21.416" v="8065" actId="5793"/>
          <ac:spMkLst>
            <pc:docMk/>
            <pc:sldMk cId="585312994" sldId="313"/>
            <ac:spMk id="3" creationId="{8498DCDA-D7C7-42F2-ACC9-65962DF9399D}"/>
          </ac:spMkLst>
        </pc:spChg>
        <pc:spChg chg="mod">
          <ac:chgData name="Matthieu De Mari" userId="dfb708c9-d8dc-439f-9a3b-c772bf4a311c" providerId="ADAL" clId="{8EE40018-26BD-4A7B-8D17-70AC8417C2D0}" dt="2022-11-16T09:25:01.010" v="7610" actId="403"/>
          <ac:spMkLst>
            <pc:docMk/>
            <pc:sldMk cId="585312994" sldId="313"/>
            <ac:spMk id="5" creationId="{A6F6A81F-02D6-412C-BA11-892D93F00BCB}"/>
          </ac:spMkLst>
        </pc:spChg>
        <pc:spChg chg="del mod">
          <ac:chgData name="Matthieu De Mari" userId="dfb708c9-d8dc-439f-9a3b-c772bf4a311c" providerId="ADAL" clId="{8EE40018-26BD-4A7B-8D17-70AC8417C2D0}" dt="2022-11-16T09:25:15.790" v="7613" actId="478"/>
          <ac:spMkLst>
            <pc:docMk/>
            <pc:sldMk cId="585312994" sldId="313"/>
            <ac:spMk id="7" creationId="{658495B9-7D81-4995-BE71-C827D37C7801}"/>
          </ac:spMkLst>
        </pc:spChg>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8EE40018-26BD-4A7B-8D17-70AC8417C2D0}" dt="2022-11-16T08:24:22.958" v="6974" actId="20577"/>
        <pc:sldMkLst>
          <pc:docMk/>
          <pc:sldMk cId="2102240919" sldId="378"/>
        </pc:sldMkLst>
        <pc:spChg chg="mod ord">
          <ac:chgData name="Matthieu De Mari" userId="dfb708c9-d8dc-439f-9a3b-c772bf4a311c" providerId="ADAL" clId="{8EE40018-26BD-4A7B-8D17-70AC8417C2D0}" dt="2022-11-16T07:03:47.158" v="474" actId="700"/>
          <ac:spMkLst>
            <pc:docMk/>
            <pc:sldMk cId="2102240919" sldId="378"/>
            <ac:spMk id="2" creationId="{2B31A71E-22EF-7351-69C3-49A12FF0C15F}"/>
          </ac:spMkLst>
        </pc:spChg>
        <pc:spChg chg="del mod ord">
          <ac:chgData name="Matthieu De Mari" userId="dfb708c9-d8dc-439f-9a3b-c772bf4a311c" providerId="ADAL" clId="{8EE40018-26BD-4A7B-8D17-70AC8417C2D0}" dt="2022-11-16T06:58:33.414" v="93" actId="700"/>
          <ac:spMkLst>
            <pc:docMk/>
            <pc:sldMk cId="2102240919" sldId="378"/>
            <ac:spMk id="3" creationId="{64BCEB0E-ED6B-BD29-AFB3-ACC028F6A900}"/>
          </ac:spMkLst>
        </pc:spChg>
        <pc:spChg chg="add mod ord">
          <ac:chgData name="Matthieu De Mari" userId="dfb708c9-d8dc-439f-9a3b-c772bf4a311c" providerId="ADAL" clId="{8EE40018-26BD-4A7B-8D17-70AC8417C2D0}" dt="2022-11-16T08:24:22.958" v="6974" actId="20577"/>
          <ac:spMkLst>
            <pc:docMk/>
            <pc:sldMk cId="2102240919" sldId="378"/>
            <ac:spMk id="4" creationId="{61167C31-41F1-58EC-49B1-BE1AF7A8E13D}"/>
          </ac:spMkLst>
        </pc:spChg>
        <pc:spChg chg="add del mod ord">
          <ac:chgData name="Matthieu De Mari" userId="dfb708c9-d8dc-439f-9a3b-c772bf4a311c" providerId="ADAL" clId="{8EE40018-26BD-4A7B-8D17-70AC8417C2D0}" dt="2022-11-16T07:01:56.913" v="428" actId="478"/>
          <ac:spMkLst>
            <pc:docMk/>
            <pc:sldMk cId="2102240919" sldId="378"/>
            <ac:spMk id="5" creationId="{2E7EA135-DBC0-7020-F0E4-D357ACFA2107}"/>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modSp new mod">
        <pc:chgData name="Matthieu De Mari" userId="dfb708c9-d8dc-439f-9a3b-c772bf4a311c" providerId="ADAL" clId="{8EE40018-26BD-4A7B-8D17-70AC8417C2D0}" dt="2022-11-16T07:12:14.976" v="1312" actId="20577"/>
        <pc:sldMkLst>
          <pc:docMk/>
          <pc:sldMk cId="2869851827" sldId="379"/>
        </pc:sldMkLst>
        <pc:spChg chg="mod">
          <ac:chgData name="Matthieu De Mari" userId="dfb708c9-d8dc-439f-9a3b-c772bf4a311c" providerId="ADAL" clId="{8EE40018-26BD-4A7B-8D17-70AC8417C2D0}" dt="2022-11-16T07:07:12.075" v="604" actId="20577"/>
          <ac:spMkLst>
            <pc:docMk/>
            <pc:sldMk cId="2869851827" sldId="379"/>
            <ac:spMk id="2" creationId="{F2941CB0-8783-AFA5-4679-4A0C84678455}"/>
          </ac:spMkLst>
        </pc:spChg>
        <pc:spChg chg="mod">
          <ac:chgData name="Matthieu De Mari" userId="dfb708c9-d8dc-439f-9a3b-c772bf4a311c" providerId="ADAL" clId="{8EE40018-26BD-4A7B-8D17-70AC8417C2D0}" dt="2022-11-16T07:12:14.976" v="1312" actId="20577"/>
          <ac:spMkLst>
            <pc:docMk/>
            <pc:sldMk cId="2869851827" sldId="379"/>
            <ac:spMk id="3" creationId="{D75CBEFE-1E34-9689-F127-9C649BD6EACA}"/>
          </ac:spMkLst>
        </pc:spChg>
      </pc:sldChg>
      <pc:sldChg chg="del">
        <pc:chgData name="Matthieu De Mari" userId="dfb708c9-d8dc-439f-9a3b-c772bf4a311c" providerId="ADAL" clId="{8EE40018-26BD-4A7B-8D17-70AC8417C2D0}" dt="2022-11-16T06:54:09.190" v="24" actId="47"/>
        <pc:sldMkLst>
          <pc:docMk/>
          <pc:sldMk cId="3686470996" sldId="379"/>
        </pc:sldMkLst>
      </pc:sldChg>
      <pc:sldChg chg="addSp delSp modSp new mod modClrScheme chgLayout">
        <pc:chgData name="Matthieu De Mari" userId="dfb708c9-d8dc-439f-9a3b-c772bf4a311c" providerId="ADAL" clId="{8EE40018-26BD-4A7B-8D17-70AC8417C2D0}" dt="2022-11-16T07:21:24.039" v="1562" actId="1076"/>
        <pc:sldMkLst>
          <pc:docMk/>
          <pc:sldMk cId="1174628089" sldId="380"/>
        </pc:sldMkLst>
        <pc:spChg chg="mod ord">
          <ac:chgData name="Matthieu De Mari" userId="dfb708c9-d8dc-439f-9a3b-c772bf4a311c" providerId="ADAL" clId="{8EE40018-26BD-4A7B-8D17-70AC8417C2D0}" dt="2022-11-16T07:17:12.679" v="1534" actId="700"/>
          <ac:spMkLst>
            <pc:docMk/>
            <pc:sldMk cId="1174628089" sldId="380"/>
            <ac:spMk id="2" creationId="{5876F96E-2941-74BC-F17E-3EE0BC3A9471}"/>
          </ac:spMkLst>
        </pc:spChg>
        <pc:spChg chg="del mod ord">
          <ac:chgData name="Matthieu De Mari" userId="dfb708c9-d8dc-439f-9a3b-c772bf4a311c" providerId="ADAL" clId="{8EE40018-26BD-4A7B-8D17-70AC8417C2D0}" dt="2022-11-16T07:13:17.951" v="1334" actId="700"/>
          <ac:spMkLst>
            <pc:docMk/>
            <pc:sldMk cId="1174628089" sldId="380"/>
            <ac:spMk id="3" creationId="{B7E34928-0B58-727A-C1C8-5FE142F6CF31}"/>
          </ac:spMkLst>
        </pc:spChg>
        <pc:spChg chg="add mod ord">
          <ac:chgData name="Matthieu De Mari" userId="dfb708c9-d8dc-439f-9a3b-c772bf4a311c" providerId="ADAL" clId="{8EE40018-26BD-4A7B-8D17-70AC8417C2D0}" dt="2022-11-16T07:17:24.072" v="1538" actId="14100"/>
          <ac:spMkLst>
            <pc:docMk/>
            <pc:sldMk cId="1174628089" sldId="380"/>
            <ac:spMk id="4" creationId="{9153A28C-95D3-2045-78E8-BEAFD0347A89}"/>
          </ac:spMkLst>
        </pc:spChg>
        <pc:spChg chg="add del mod ord">
          <ac:chgData name="Matthieu De Mari" userId="dfb708c9-d8dc-439f-9a3b-c772bf4a311c" providerId="ADAL" clId="{8EE40018-26BD-4A7B-8D17-70AC8417C2D0}" dt="2022-11-16T07:13:41.635" v="1416" actId="478"/>
          <ac:spMkLst>
            <pc:docMk/>
            <pc:sldMk cId="1174628089" sldId="380"/>
            <ac:spMk id="5" creationId="{53A47B7E-628D-E95F-3840-DB22A5816440}"/>
          </ac:spMkLst>
        </pc:spChg>
        <pc:picChg chg="add mod">
          <ac:chgData name="Matthieu De Mari" userId="dfb708c9-d8dc-439f-9a3b-c772bf4a311c" providerId="ADAL" clId="{8EE40018-26BD-4A7B-8D17-70AC8417C2D0}" dt="2022-11-16T07:21:09.388" v="1556" actId="14100"/>
          <ac:picMkLst>
            <pc:docMk/>
            <pc:sldMk cId="1174628089" sldId="380"/>
            <ac:picMk id="7" creationId="{B56C8823-C103-3CE1-B38D-3C48663B4AE1}"/>
          </ac:picMkLst>
        </pc:picChg>
        <pc:picChg chg="add mod modCrop">
          <ac:chgData name="Matthieu De Mari" userId="dfb708c9-d8dc-439f-9a3b-c772bf4a311c" providerId="ADAL" clId="{8EE40018-26BD-4A7B-8D17-70AC8417C2D0}" dt="2022-11-16T07:21:24.039" v="1562" actId="1076"/>
          <ac:picMkLst>
            <pc:docMk/>
            <pc:sldMk cId="1174628089" sldId="380"/>
            <ac:picMk id="9" creationId="{27054BCD-226C-642D-79D1-F83C787B61FB}"/>
          </ac:picMkLst>
        </pc:picChg>
        <pc:picChg chg="add mod">
          <ac:chgData name="Matthieu De Mari" userId="dfb708c9-d8dc-439f-9a3b-c772bf4a311c" providerId="ADAL" clId="{8EE40018-26BD-4A7B-8D17-70AC8417C2D0}" dt="2022-11-16T07:21:21.111" v="1561" actId="1076"/>
          <ac:picMkLst>
            <pc:docMk/>
            <pc:sldMk cId="1174628089" sldId="380"/>
            <ac:picMk id="11" creationId="{3E899614-E0B3-FF83-C910-37419D7FD44A}"/>
          </ac:picMkLst>
        </pc:picChg>
      </pc:sldChg>
      <pc:sldChg chg="del">
        <pc:chgData name="Matthieu De Mari" userId="dfb708c9-d8dc-439f-9a3b-c772bf4a311c" providerId="ADAL" clId="{8EE40018-26BD-4A7B-8D17-70AC8417C2D0}" dt="2022-11-16T06:54:13.895" v="27" actId="47"/>
        <pc:sldMkLst>
          <pc:docMk/>
          <pc:sldMk cId="2665897880" sldId="380"/>
        </pc:sldMkLst>
      </pc:sldChg>
      <pc:sldChg chg="modSp new mod">
        <pc:chgData name="Matthieu De Mari" userId="dfb708c9-d8dc-439f-9a3b-c772bf4a311c" providerId="ADAL" clId="{8EE40018-26BD-4A7B-8D17-70AC8417C2D0}" dt="2022-11-16T07:26:46.200" v="2346" actId="27636"/>
        <pc:sldMkLst>
          <pc:docMk/>
          <pc:sldMk cId="1027151186" sldId="381"/>
        </pc:sldMkLst>
        <pc:spChg chg="mod">
          <ac:chgData name="Matthieu De Mari" userId="dfb708c9-d8dc-439f-9a3b-c772bf4a311c" providerId="ADAL" clId="{8EE40018-26BD-4A7B-8D17-70AC8417C2D0}" dt="2022-11-16T07:21:52.491" v="1571" actId="20577"/>
          <ac:spMkLst>
            <pc:docMk/>
            <pc:sldMk cId="1027151186" sldId="381"/>
            <ac:spMk id="2" creationId="{D9587710-E994-858C-736B-B256E5D31B1B}"/>
          </ac:spMkLst>
        </pc:spChg>
        <pc:spChg chg="mod">
          <ac:chgData name="Matthieu De Mari" userId="dfb708c9-d8dc-439f-9a3b-c772bf4a311c" providerId="ADAL" clId="{8EE40018-26BD-4A7B-8D17-70AC8417C2D0}" dt="2022-11-16T07:26:46.200" v="2346" actId="27636"/>
          <ac:spMkLst>
            <pc:docMk/>
            <pc:sldMk cId="1027151186" sldId="381"/>
            <ac:spMk id="3" creationId="{EF77FA4B-0B20-5BC7-9427-1BB2CFAA30B3}"/>
          </ac:spMkLst>
        </pc:spChg>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modSp add mod">
        <pc:chgData name="Matthieu De Mari" userId="dfb708c9-d8dc-439f-9a3b-c772bf4a311c" providerId="ADAL" clId="{8EE40018-26BD-4A7B-8D17-70AC8417C2D0}" dt="2022-11-16T07:30:23.615" v="2881" actId="20577"/>
        <pc:sldMkLst>
          <pc:docMk/>
          <pc:sldMk cId="2668007958" sldId="382"/>
        </pc:sldMkLst>
        <pc:spChg chg="mod">
          <ac:chgData name="Matthieu De Mari" userId="dfb708c9-d8dc-439f-9a3b-c772bf4a311c" providerId="ADAL" clId="{8EE40018-26BD-4A7B-8D17-70AC8417C2D0}" dt="2022-11-16T07:30:23.615" v="2881" actId="20577"/>
          <ac:spMkLst>
            <pc:docMk/>
            <pc:sldMk cId="2668007958" sldId="382"/>
            <ac:spMk id="3" creationId="{EF77FA4B-0B20-5BC7-9427-1BB2CFAA30B3}"/>
          </ac:spMkLst>
        </pc:spChg>
      </pc:sldChg>
      <pc:sldChg chg="modSp add mod">
        <pc:chgData name="Matthieu De Mari" userId="dfb708c9-d8dc-439f-9a3b-c772bf4a311c" providerId="ADAL" clId="{8EE40018-26BD-4A7B-8D17-70AC8417C2D0}" dt="2022-11-16T07:33:56.915" v="3465" actId="20577"/>
        <pc:sldMkLst>
          <pc:docMk/>
          <pc:sldMk cId="3313062775" sldId="383"/>
        </pc:sldMkLst>
        <pc:spChg chg="mod">
          <ac:chgData name="Matthieu De Mari" userId="dfb708c9-d8dc-439f-9a3b-c772bf4a311c" providerId="ADAL" clId="{8EE40018-26BD-4A7B-8D17-70AC8417C2D0}" dt="2022-11-16T07:33:56.915" v="3465" actId="20577"/>
          <ac:spMkLst>
            <pc:docMk/>
            <pc:sldMk cId="3313062775" sldId="383"/>
            <ac:spMk id="3" creationId="{EF77FA4B-0B20-5BC7-9427-1BB2CFAA30B3}"/>
          </ac:spMkLst>
        </pc:spChg>
      </pc:sldChg>
      <pc:sldChg chg="del">
        <pc:chgData name="Matthieu De Mari" userId="dfb708c9-d8dc-439f-9a3b-c772bf4a311c" providerId="ADAL" clId="{8EE40018-26BD-4A7B-8D17-70AC8417C2D0}" dt="2022-11-16T06:54:06.554" v="21" actId="47"/>
        <pc:sldMkLst>
          <pc:docMk/>
          <pc:sldMk cId="3654187078" sldId="383"/>
        </pc:sldMkLst>
      </pc:sldChg>
      <pc:sldChg chg="modSp add mod">
        <pc:chgData name="Matthieu De Mari" userId="dfb708c9-d8dc-439f-9a3b-c772bf4a311c" providerId="ADAL" clId="{8EE40018-26BD-4A7B-8D17-70AC8417C2D0}" dt="2022-11-16T07:37:33.419" v="3834" actId="20577"/>
        <pc:sldMkLst>
          <pc:docMk/>
          <pc:sldMk cId="919173083" sldId="384"/>
        </pc:sldMkLst>
        <pc:spChg chg="mod">
          <ac:chgData name="Matthieu De Mari" userId="dfb708c9-d8dc-439f-9a3b-c772bf4a311c" providerId="ADAL" clId="{8EE40018-26BD-4A7B-8D17-70AC8417C2D0}" dt="2022-11-16T07:37:33.419" v="3834" actId="20577"/>
          <ac:spMkLst>
            <pc:docMk/>
            <pc:sldMk cId="919173083" sldId="384"/>
            <ac:spMk id="3" creationId="{EF77FA4B-0B20-5BC7-9427-1BB2CFAA30B3}"/>
          </ac:spMkLst>
        </pc:spChg>
      </pc:sldChg>
      <pc:sldChg chg="del">
        <pc:chgData name="Matthieu De Mari" userId="dfb708c9-d8dc-439f-9a3b-c772bf4a311c" providerId="ADAL" clId="{8EE40018-26BD-4A7B-8D17-70AC8417C2D0}" dt="2022-11-16T06:54:11.293" v="25" actId="47"/>
        <pc:sldMkLst>
          <pc:docMk/>
          <pc:sldMk cId="1145882535" sldId="384"/>
        </pc:sldMkLst>
      </pc:sldChg>
      <pc:sldChg chg="modSp add mod">
        <pc:chgData name="Matthieu De Mari" userId="dfb708c9-d8dc-439f-9a3b-c772bf4a311c" providerId="ADAL" clId="{8EE40018-26BD-4A7B-8D17-70AC8417C2D0}" dt="2022-11-16T07:38:33.850" v="3885" actId="20577"/>
        <pc:sldMkLst>
          <pc:docMk/>
          <pc:sldMk cId="1135317816" sldId="385"/>
        </pc:sldMkLst>
        <pc:spChg chg="mod">
          <ac:chgData name="Matthieu De Mari" userId="dfb708c9-d8dc-439f-9a3b-c772bf4a311c" providerId="ADAL" clId="{8EE40018-26BD-4A7B-8D17-70AC8417C2D0}" dt="2022-11-16T07:38:33.850" v="3885" actId="20577"/>
          <ac:spMkLst>
            <pc:docMk/>
            <pc:sldMk cId="1135317816" sldId="385"/>
            <ac:spMk id="3" creationId="{EF77FA4B-0B20-5BC7-9427-1BB2CFAA30B3}"/>
          </ac:spMkLst>
        </pc:spChg>
      </pc:sldChg>
      <pc:sldChg chg="del">
        <pc:chgData name="Matthieu De Mari" userId="dfb708c9-d8dc-439f-9a3b-c772bf4a311c" providerId="ADAL" clId="{8EE40018-26BD-4A7B-8D17-70AC8417C2D0}" dt="2022-11-16T06:54:12.971" v="26" actId="47"/>
        <pc:sldMkLst>
          <pc:docMk/>
          <pc:sldMk cId="2609241577" sldId="385"/>
        </pc:sldMkLst>
      </pc:sldChg>
      <pc:sldChg chg="modSp add mod">
        <pc:chgData name="Matthieu De Mari" userId="dfb708c9-d8dc-439f-9a3b-c772bf4a311c" providerId="ADAL" clId="{8EE40018-26BD-4A7B-8D17-70AC8417C2D0}" dt="2022-11-16T07:40:39.829" v="4056" actId="20577"/>
        <pc:sldMkLst>
          <pc:docMk/>
          <pc:sldMk cId="2964357363" sldId="386"/>
        </pc:sldMkLst>
        <pc:spChg chg="mod">
          <ac:chgData name="Matthieu De Mari" userId="dfb708c9-d8dc-439f-9a3b-c772bf4a311c" providerId="ADAL" clId="{8EE40018-26BD-4A7B-8D17-70AC8417C2D0}" dt="2022-11-16T07:40:39.829" v="4056" actId="20577"/>
          <ac:spMkLst>
            <pc:docMk/>
            <pc:sldMk cId="2964357363" sldId="386"/>
            <ac:spMk id="3" creationId="{EF77FA4B-0B20-5BC7-9427-1BB2CFAA30B3}"/>
          </ac:spMkLst>
        </pc:spChg>
      </pc:sldChg>
      <pc:sldChg chg="modSp new mod">
        <pc:chgData name="Matthieu De Mari" userId="dfb708c9-d8dc-439f-9a3b-c772bf4a311c" providerId="ADAL" clId="{8EE40018-26BD-4A7B-8D17-70AC8417C2D0}" dt="2022-11-16T07:52:42.951" v="4684" actId="20577"/>
        <pc:sldMkLst>
          <pc:docMk/>
          <pc:sldMk cId="1437705667" sldId="387"/>
        </pc:sldMkLst>
        <pc:spChg chg="mod">
          <ac:chgData name="Matthieu De Mari" userId="dfb708c9-d8dc-439f-9a3b-c772bf4a311c" providerId="ADAL" clId="{8EE40018-26BD-4A7B-8D17-70AC8417C2D0}" dt="2022-11-16T07:47:38.691" v="4091" actId="20577"/>
          <ac:spMkLst>
            <pc:docMk/>
            <pc:sldMk cId="1437705667" sldId="387"/>
            <ac:spMk id="2" creationId="{7AC4F1B8-AAC0-BD3B-71B7-558D7C404185}"/>
          </ac:spMkLst>
        </pc:spChg>
        <pc:spChg chg="mod">
          <ac:chgData name="Matthieu De Mari" userId="dfb708c9-d8dc-439f-9a3b-c772bf4a311c" providerId="ADAL" clId="{8EE40018-26BD-4A7B-8D17-70AC8417C2D0}" dt="2022-11-16T07:52:42.951" v="4684" actId="20577"/>
          <ac:spMkLst>
            <pc:docMk/>
            <pc:sldMk cId="1437705667" sldId="387"/>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modSp new mod">
        <pc:chgData name="Matthieu De Mari" userId="dfb708c9-d8dc-439f-9a3b-c772bf4a311c" providerId="ADAL" clId="{8EE40018-26BD-4A7B-8D17-70AC8417C2D0}" dt="2022-11-16T07:44:57.382" v="4069" actId="20577"/>
        <pc:sldMkLst>
          <pc:docMk/>
          <pc:sldMk cId="3616339317" sldId="388"/>
        </pc:sldMkLst>
        <pc:spChg chg="mod">
          <ac:chgData name="Matthieu De Mari" userId="dfb708c9-d8dc-439f-9a3b-c772bf4a311c" providerId="ADAL" clId="{8EE40018-26BD-4A7B-8D17-70AC8417C2D0}" dt="2022-11-16T07:44:53.941" v="4063" actId="20577"/>
          <ac:spMkLst>
            <pc:docMk/>
            <pc:sldMk cId="3616339317" sldId="388"/>
            <ac:spMk id="2" creationId="{25C0266A-4156-8050-82F9-DF704E03D1B3}"/>
          </ac:spMkLst>
        </pc:spChg>
        <pc:spChg chg="mod">
          <ac:chgData name="Matthieu De Mari" userId="dfb708c9-d8dc-439f-9a3b-c772bf4a311c" providerId="ADAL" clId="{8EE40018-26BD-4A7B-8D17-70AC8417C2D0}" dt="2022-11-16T07:44:56.171" v="4066" actId="20577"/>
          <ac:spMkLst>
            <pc:docMk/>
            <pc:sldMk cId="3616339317" sldId="388"/>
            <ac:spMk id="3" creationId="{39B4EB0C-F55C-D5C4-5832-98993956D730}"/>
          </ac:spMkLst>
        </pc:spChg>
        <pc:spChg chg="mod">
          <ac:chgData name="Matthieu De Mari" userId="dfb708c9-d8dc-439f-9a3b-c772bf4a311c" providerId="ADAL" clId="{8EE40018-26BD-4A7B-8D17-70AC8417C2D0}" dt="2022-11-16T07:44:57.382" v="4069" actId="20577"/>
          <ac:spMkLst>
            <pc:docMk/>
            <pc:sldMk cId="3616339317" sldId="388"/>
            <ac:spMk id="4" creationId="{A5AD26EA-996E-BA5D-146C-952D58CF6793}"/>
          </ac:spMkLst>
        </pc:spChg>
      </pc:sldChg>
      <pc:sldChg chg="modSp add mod">
        <pc:chgData name="Matthieu De Mari" userId="dfb708c9-d8dc-439f-9a3b-c772bf4a311c" providerId="ADAL" clId="{8EE40018-26BD-4A7B-8D17-70AC8417C2D0}" dt="2022-11-16T07:56:14.952" v="5061" actId="14100"/>
        <pc:sldMkLst>
          <pc:docMk/>
          <pc:sldMk cId="2463050599" sldId="389"/>
        </pc:sldMkLst>
        <pc:spChg chg="mod">
          <ac:chgData name="Matthieu De Mari" userId="dfb708c9-d8dc-439f-9a3b-c772bf4a311c" providerId="ADAL" clId="{8EE40018-26BD-4A7B-8D17-70AC8417C2D0}" dt="2022-11-16T07:56:14.952" v="5061" actId="14100"/>
          <ac:spMkLst>
            <pc:docMk/>
            <pc:sldMk cId="2463050599" sldId="389"/>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3051477034" sldId="389"/>
        </pc:sldMkLst>
      </pc:sldChg>
      <pc:sldChg chg="addSp delSp modSp new mod modClrScheme chgLayout">
        <pc:chgData name="Matthieu De Mari" userId="dfb708c9-d8dc-439f-9a3b-c772bf4a311c" providerId="ADAL" clId="{8EE40018-26BD-4A7B-8D17-70AC8417C2D0}" dt="2022-11-16T08:07:42.463" v="5919" actId="20577"/>
        <pc:sldMkLst>
          <pc:docMk/>
          <pc:sldMk cId="305053717" sldId="390"/>
        </pc:sldMkLst>
        <pc:spChg chg="mod ord">
          <ac:chgData name="Matthieu De Mari" userId="dfb708c9-d8dc-439f-9a3b-c772bf4a311c" providerId="ADAL" clId="{8EE40018-26BD-4A7B-8D17-70AC8417C2D0}" dt="2022-11-16T07:57:26.359" v="5139" actId="700"/>
          <ac:spMkLst>
            <pc:docMk/>
            <pc:sldMk cId="305053717" sldId="390"/>
            <ac:spMk id="2" creationId="{FDF64693-5090-BB52-ECF3-0666AAD2507C}"/>
          </ac:spMkLst>
        </pc:spChg>
        <pc:spChg chg="mod ord">
          <ac:chgData name="Matthieu De Mari" userId="dfb708c9-d8dc-439f-9a3b-c772bf4a311c" providerId="ADAL" clId="{8EE40018-26BD-4A7B-8D17-70AC8417C2D0}" dt="2022-11-16T08:07:42.463" v="5919" actId="20577"/>
          <ac:spMkLst>
            <pc:docMk/>
            <pc:sldMk cId="305053717" sldId="390"/>
            <ac:spMk id="3" creationId="{FF686CDA-C22E-B272-5CB5-BE1E309AAA29}"/>
          </ac:spMkLst>
        </pc:spChg>
        <pc:spChg chg="add del mod ord">
          <ac:chgData name="Matthieu De Mari" userId="dfb708c9-d8dc-439f-9a3b-c772bf4a311c" providerId="ADAL" clId="{8EE40018-26BD-4A7B-8D17-70AC8417C2D0}" dt="2022-11-16T07:59:45.293" v="5140" actId="478"/>
          <ac:spMkLst>
            <pc:docMk/>
            <pc:sldMk cId="305053717" sldId="390"/>
            <ac:spMk id="4" creationId="{BA3EB0EC-85C6-ECC5-2DC6-FF3987D9871C}"/>
          </ac:spMkLst>
        </pc:spChg>
        <pc:spChg chg="add del">
          <ac:chgData name="Matthieu De Mari" userId="dfb708c9-d8dc-439f-9a3b-c772bf4a311c" providerId="ADAL" clId="{8EE40018-26BD-4A7B-8D17-70AC8417C2D0}" dt="2022-11-16T07:59:53.071" v="5144" actId="478"/>
          <ac:spMkLst>
            <pc:docMk/>
            <pc:sldMk cId="305053717" sldId="390"/>
            <ac:spMk id="6" creationId="{141CA685-614D-60CE-517A-400FF5CADC61}"/>
          </ac:spMkLst>
        </pc:spChg>
        <pc:picChg chg="add del mod">
          <ac:chgData name="Matthieu De Mari" userId="dfb708c9-d8dc-439f-9a3b-c772bf4a311c" providerId="ADAL" clId="{8EE40018-26BD-4A7B-8D17-70AC8417C2D0}" dt="2022-11-16T08:01:00.509" v="5261" actId="478"/>
          <ac:picMkLst>
            <pc:docMk/>
            <pc:sldMk cId="305053717" sldId="390"/>
            <ac:picMk id="8" creationId="{A5EAB954-957E-D4B7-7CEA-B5B5FA43AA74}"/>
          </ac:picMkLst>
        </pc:picChg>
        <pc:picChg chg="add mod">
          <ac:chgData name="Matthieu De Mari" userId="dfb708c9-d8dc-439f-9a3b-c772bf4a311c" providerId="ADAL" clId="{8EE40018-26BD-4A7B-8D17-70AC8417C2D0}" dt="2022-11-16T08:04:59.399" v="5766" actId="1076"/>
          <ac:picMkLst>
            <pc:docMk/>
            <pc:sldMk cId="305053717" sldId="390"/>
            <ac:picMk id="10" creationId="{BFA7CA6E-5CDB-E94A-8BCF-45FFF37CBC1C}"/>
          </ac:picMkLst>
        </pc:picChg>
        <pc:picChg chg="add mod">
          <ac:chgData name="Matthieu De Mari" userId="dfb708c9-d8dc-439f-9a3b-c772bf4a311c" providerId="ADAL" clId="{8EE40018-26BD-4A7B-8D17-70AC8417C2D0}" dt="2022-11-16T08:05:30.981" v="5773" actId="1076"/>
          <ac:picMkLst>
            <pc:docMk/>
            <pc:sldMk cId="305053717" sldId="390"/>
            <ac:picMk id="12" creationId="{AA8AD514-CE28-D625-2C90-20F6161E69CC}"/>
          </ac:picMkLst>
        </pc:picChg>
        <pc:picChg chg="add mod">
          <ac:chgData name="Matthieu De Mari" userId="dfb708c9-d8dc-439f-9a3b-c772bf4a311c" providerId="ADAL" clId="{8EE40018-26BD-4A7B-8D17-70AC8417C2D0}" dt="2022-11-16T08:05:51.050" v="5779" actId="1076"/>
          <ac:picMkLst>
            <pc:docMk/>
            <pc:sldMk cId="305053717" sldId="390"/>
            <ac:picMk id="14" creationId="{87C01E8D-A578-BDA1-72B7-01BFFF2FEC3B}"/>
          </ac:picMkLst>
        </pc:picChg>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sldChg chg="addSp modSp add mod">
        <pc:chgData name="Matthieu De Mari" userId="dfb708c9-d8dc-439f-9a3b-c772bf4a311c" providerId="ADAL" clId="{8EE40018-26BD-4A7B-8D17-70AC8417C2D0}" dt="2022-11-16T08:02:05.097" v="5403" actId="20577"/>
        <pc:sldMkLst>
          <pc:docMk/>
          <pc:sldMk cId="3843402283" sldId="391"/>
        </pc:sldMkLst>
        <pc:spChg chg="mod">
          <ac:chgData name="Matthieu De Mari" userId="dfb708c9-d8dc-439f-9a3b-c772bf4a311c" providerId="ADAL" clId="{8EE40018-26BD-4A7B-8D17-70AC8417C2D0}" dt="2022-11-16T08:02:05.097" v="5403" actId="20577"/>
          <ac:spMkLst>
            <pc:docMk/>
            <pc:sldMk cId="3843402283" sldId="391"/>
            <ac:spMk id="3" creationId="{FF686CDA-C22E-B272-5CB5-BE1E309AAA29}"/>
          </ac:spMkLst>
        </pc:spChg>
        <pc:picChg chg="add mod">
          <ac:chgData name="Matthieu De Mari" userId="dfb708c9-d8dc-439f-9a3b-c772bf4a311c" providerId="ADAL" clId="{8EE40018-26BD-4A7B-8D17-70AC8417C2D0}" dt="2022-11-16T08:01:16.698" v="5267" actId="1076"/>
          <ac:picMkLst>
            <pc:docMk/>
            <pc:sldMk cId="3843402283" sldId="391"/>
            <ac:picMk id="5" creationId="{00EC893D-A9C0-E3AD-91DA-F3EAD655B005}"/>
          </ac:picMkLst>
        </pc:picChg>
      </pc:sldChg>
      <pc:sldChg chg="addSp delSp modSp new mod modClrScheme chgLayout">
        <pc:chgData name="Matthieu De Mari" userId="dfb708c9-d8dc-439f-9a3b-c772bf4a311c" providerId="ADAL" clId="{8EE40018-26BD-4A7B-8D17-70AC8417C2D0}" dt="2022-11-16T08:11:07.550" v="6182" actId="1076"/>
        <pc:sldMkLst>
          <pc:docMk/>
          <pc:sldMk cId="4206316821" sldId="392"/>
        </pc:sldMkLst>
        <pc:spChg chg="mod ord">
          <ac:chgData name="Matthieu De Mari" userId="dfb708c9-d8dc-439f-9a3b-c772bf4a311c" providerId="ADAL" clId="{8EE40018-26BD-4A7B-8D17-70AC8417C2D0}" dt="2022-11-16T08:10:31.584" v="6169" actId="700"/>
          <ac:spMkLst>
            <pc:docMk/>
            <pc:sldMk cId="4206316821" sldId="392"/>
            <ac:spMk id="2" creationId="{9B0D7E22-87CF-02A5-3F5F-93789E5D559D}"/>
          </ac:spMkLst>
        </pc:spChg>
        <pc:spChg chg="mod ord">
          <ac:chgData name="Matthieu De Mari" userId="dfb708c9-d8dc-439f-9a3b-c772bf4a311c" providerId="ADAL" clId="{8EE40018-26BD-4A7B-8D17-70AC8417C2D0}" dt="2022-11-16T08:10:34.567" v="6170" actId="20577"/>
          <ac:spMkLst>
            <pc:docMk/>
            <pc:sldMk cId="4206316821" sldId="392"/>
            <ac:spMk id="3" creationId="{E6A39174-3E5F-1239-C016-DEB828F2BE91}"/>
          </ac:spMkLst>
        </pc:spChg>
        <pc:spChg chg="del">
          <ac:chgData name="Matthieu De Mari" userId="dfb708c9-d8dc-439f-9a3b-c772bf4a311c" providerId="ADAL" clId="{8EE40018-26BD-4A7B-8D17-70AC8417C2D0}" dt="2022-11-16T08:06:56.969" v="5872" actId="478"/>
          <ac:spMkLst>
            <pc:docMk/>
            <pc:sldMk cId="4206316821" sldId="392"/>
            <ac:spMk id="4" creationId="{BBF86CF5-0A9A-6377-2D60-BAA400EE00A0}"/>
          </ac:spMkLst>
        </pc:spChg>
        <pc:picChg chg="add mod">
          <ac:chgData name="Matthieu De Mari" userId="dfb708c9-d8dc-439f-9a3b-c772bf4a311c" providerId="ADAL" clId="{8EE40018-26BD-4A7B-8D17-70AC8417C2D0}" dt="2022-11-16T08:11:07.550" v="6182" actId="1076"/>
          <ac:picMkLst>
            <pc:docMk/>
            <pc:sldMk cId="4206316821" sldId="392"/>
            <ac:picMk id="6" creationId="{AF113995-D8C5-2EBA-5976-84B600B6D74F}"/>
          </ac:picMkLst>
        </pc:picChg>
        <pc:picChg chg="add del mod">
          <ac:chgData name="Matthieu De Mari" userId="dfb708c9-d8dc-439f-9a3b-c772bf4a311c" providerId="ADAL" clId="{8EE40018-26BD-4A7B-8D17-70AC8417C2D0}" dt="2022-11-16T08:10:42.980" v="6174" actId="478"/>
          <ac:picMkLst>
            <pc:docMk/>
            <pc:sldMk cId="4206316821" sldId="392"/>
            <ac:picMk id="8" creationId="{AEC56A8F-215B-9954-5832-294D7883BB91}"/>
          </ac:picMkLst>
        </pc:picChg>
      </pc:sldChg>
      <pc:sldChg chg="delSp modSp add mod modClrScheme chgLayout">
        <pc:chgData name="Matthieu De Mari" userId="dfb708c9-d8dc-439f-9a3b-c772bf4a311c" providerId="ADAL" clId="{8EE40018-26BD-4A7B-8D17-70AC8417C2D0}" dt="2022-11-16T08:11:50.802" v="6194" actId="1076"/>
        <pc:sldMkLst>
          <pc:docMk/>
          <pc:sldMk cId="2959044582" sldId="393"/>
        </pc:sldMkLst>
        <pc:spChg chg="mod ord">
          <ac:chgData name="Matthieu De Mari" userId="dfb708c9-d8dc-439f-9a3b-c772bf4a311c" providerId="ADAL" clId="{8EE40018-26BD-4A7B-8D17-70AC8417C2D0}" dt="2022-11-16T08:10:52.192" v="6177" actId="700"/>
          <ac:spMkLst>
            <pc:docMk/>
            <pc:sldMk cId="2959044582" sldId="393"/>
            <ac:spMk id="2" creationId="{9B0D7E22-87CF-02A5-3F5F-93789E5D559D}"/>
          </ac:spMkLst>
        </pc:spChg>
        <pc:spChg chg="mod ord">
          <ac:chgData name="Matthieu De Mari" userId="dfb708c9-d8dc-439f-9a3b-c772bf4a311c" providerId="ADAL" clId="{8EE40018-26BD-4A7B-8D17-70AC8417C2D0}" dt="2022-11-16T08:11:42.943" v="6191" actId="20577"/>
          <ac:spMkLst>
            <pc:docMk/>
            <pc:sldMk cId="2959044582" sldId="393"/>
            <ac:spMk id="3" creationId="{E6A39174-3E5F-1239-C016-DEB828F2BE91}"/>
          </ac:spMkLst>
        </pc:spChg>
        <pc:picChg chg="del">
          <ac:chgData name="Matthieu De Mari" userId="dfb708c9-d8dc-439f-9a3b-c772bf4a311c" providerId="ADAL" clId="{8EE40018-26BD-4A7B-8D17-70AC8417C2D0}" dt="2022-11-16T08:10:45.571" v="6175" actId="478"/>
          <ac:picMkLst>
            <pc:docMk/>
            <pc:sldMk cId="2959044582" sldId="393"/>
            <ac:picMk id="6" creationId="{AF113995-D8C5-2EBA-5976-84B600B6D74F}"/>
          </ac:picMkLst>
        </pc:picChg>
        <pc:picChg chg="mod">
          <ac:chgData name="Matthieu De Mari" userId="dfb708c9-d8dc-439f-9a3b-c772bf4a311c" providerId="ADAL" clId="{8EE40018-26BD-4A7B-8D17-70AC8417C2D0}" dt="2022-11-16T08:11:50.802" v="6194" actId="1076"/>
          <ac:picMkLst>
            <pc:docMk/>
            <pc:sldMk cId="2959044582" sldId="393"/>
            <ac:picMk id="8" creationId="{AEC56A8F-215B-9954-5832-294D7883BB91}"/>
          </ac:picMkLst>
        </pc:picChg>
      </pc:sldChg>
      <pc:sldChg chg="addSp delSp modSp new mod modClrScheme chgLayout">
        <pc:chgData name="Matthieu De Mari" userId="dfb708c9-d8dc-439f-9a3b-c772bf4a311c" providerId="ADAL" clId="{8EE40018-26BD-4A7B-8D17-70AC8417C2D0}" dt="2022-11-16T08:14:48.035" v="6468" actId="20577"/>
        <pc:sldMkLst>
          <pc:docMk/>
          <pc:sldMk cId="1878827290" sldId="394"/>
        </pc:sldMkLst>
        <pc:spChg chg="mod ord">
          <ac:chgData name="Matthieu De Mari" userId="dfb708c9-d8dc-439f-9a3b-c772bf4a311c" providerId="ADAL" clId="{8EE40018-26BD-4A7B-8D17-70AC8417C2D0}" dt="2022-11-16T08:12:18.121" v="6242" actId="700"/>
          <ac:spMkLst>
            <pc:docMk/>
            <pc:sldMk cId="1878827290" sldId="394"/>
            <ac:spMk id="2" creationId="{DA7BD325-7DF3-3B98-1AA4-FEBDE0B5E8FD}"/>
          </ac:spMkLst>
        </pc:spChg>
        <pc:spChg chg="mod ord">
          <ac:chgData name="Matthieu De Mari" userId="dfb708c9-d8dc-439f-9a3b-c772bf4a311c" providerId="ADAL" clId="{8EE40018-26BD-4A7B-8D17-70AC8417C2D0}" dt="2022-11-16T08:14:48.035" v="6468" actId="20577"/>
          <ac:spMkLst>
            <pc:docMk/>
            <pc:sldMk cId="1878827290" sldId="394"/>
            <ac:spMk id="3" creationId="{93F90C1D-8429-A9F5-70ED-9C87266E15D8}"/>
          </ac:spMkLst>
        </pc:spChg>
        <pc:spChg chg="add del mod ord">
          <ac:chgData name="Matthieu De Mari" userId="dfb708c9-d8dc-439f-9a3b-c772bf4a311c" providerId="ADAL" clId="{8EE40018-26BD-4A7B-8D17-70AC8417C2D0}" dt="2022-11-16T08:13:14.430" v="6445" actId="478"/>
          <ac:spMkLst>
            <pc:docMk/>
            <pc:sldMk cId="1878827290" sldId="394"/>
            <ac:spMk id="5" creationId="{DD132631-886D-C45C-9FAF-DD73EDFB59BA}"/>
          </ac:spMkLst>
        </pc:spChg>
        <pc:picChg chg="add mod">
          <ac:chgData name="Matthieu De Mari" userId="dfb708c9-d8dc-439f-9a3b-c772bf4a311c" providerId="ADAL" clId="{8EE40018-26BD-4A7B-8D17-70AC8417C2D0}" dt="2022-11-16T08:13:53.505" v="6458" actId="1076"/>
          <ac:picMkLst>
            <pc:docMk/>
            <pc:sldMk cId="1878827290" sldId="394"/>
            <ac:picMk id="4" creationId="{AA52A89A-5796-289C-7EC1-5AEEB444F184}"/>
          </ac:picMkLst>
        </pc:picChg>
        <pc:picChg chg="add mod modCrop">
          <ac:chgData name="Matthieu De Mari" userId="dfb708c9-d8dc-439f-9a3b-c772bf4a311c" providerId="ADAL" clId="{8EE40018-26BD-4A7B-8D17-70AC8417C2D0}" dt="2022-11-16T08:13:50.229" v="6457" actId="1076"/>
          <ac:picMkLst>
            <pc:docMk/>
            <pc:sldMk cId="1878827290" sldId="394"/>
            <ac:picMk id="7" creationId="{AD647818-47CA-E035-9783-1CE629E2B218}"/>
          </ac:picMkLst>
        </pc:picChg>
        <pc:picChg chg="add mod">
          <ac:chgData name="Matthieu De Mari" userId="dfb708c9-d8dc-439f-9a3b-c772bf4a311c" providerId="ADAL" clId="{8EE40018-26BD-4A7B-8D17-70AC8417C2D0}" dt="2022-11-16T08:14:39.726" v="6465" actId="1076"/>
          <ac:picMkLst>
            <pc:docMk/>
            <pc:sldMk cId="1878827290" sldId="394"/>
            <ac:picMk id="9" creationId="{F8D0A878-7AD3-C72A-C57F-77A0A74A3739}"/>
          </ac:picMkLst>
        </pc:picChg>
      </pc:sldChg>
      <pc:sldChg chg="addSp modSp new mod">
        <pc:chgData name="Matthieu De Mari" userId="dfb708c9-d8dc-439f-9a3b-c772bf4a311c" providerId="ADAL" clId="{8EE40018-26BD-4A7B-8D17-70AC8417C2D0}" dt="2022-11-16T08:27:11.404" v="6976" actId="14100"/>
        <pc:sldMkLst>
          <pc:docMk/>
          <pc:sldMk cId="3358927626" sldId="395"/>
        </pc:sldMkLst>
        <pc:spChg chg="mod">
          <ac:chgData name="Matthieu De Mari" userId="dfb708c9-d8dc-439f-9a3b-c772bf4a311c" providerId="ADAL" clId="{8EE40018-26BD-4A7B-8D17-70AC8417C2D0}" dt="2022-11-16T08:16:47.503" v="6520" actId="20577"/>
          <ac:spMkLst>
            <pc:docMk/>
            <pc:sldMk cId="3358927626" sldId="395"/>
            <ac:spMk id="2" creationId="{28C8E2B8-16B2-DFEB-21E8-D5EA9B09A62A}"/>
          </ac:spMkLst>
        </pc:spChg>
        <pc:spChg chg="mod">
          <ac:chgData name="Matthieu De Mari" userId="dfb708c9-d8dc-439f-9a3b-c772bf4a311c" providerId="ADAL" clId="{8EE40018-26BD-4A7B-8D17-70AC8417C2D0}" dt="2022-11-16T08:22:54.575" v="6923" actId="20577"/>
          <ac:spMkLst>
            <pc:docMk/>
            <pc:sldMk cId="3358927626" sldId="395"/>
            <ac:spMk id="3" creationId="{40B01D2C-4BE4-C6CD-31D7-3F2E182779DF}"/>
          </ac:spMkLst>
        </pc:spChg>
        <pc:spChg chg="mod">
          <ac:chgData name="Matthieu De Mari" userId="dfb708c9-d8dc-439f-9a3b-c772bf4a311c" providerId="ADAL" clId="{8EE40018-26BD-4A7B-8D17-70AC8417C2D0}" dt="2022-11-16T08:22:47.306" v="6917" actId="114"/>
          <ac:spMkLst>
            <pc:docMk/>
            <pc:sldMk cId="3358927626" sldId="395"/>
            <ac:spMk id="4" creationId="{D0D29EA2-9996-8782-66AE-561B2D472B85}"/>
          </ac:spMkLst>
        </pc:spChg>
        <pc:picChg chg="add mod ord modCrop">
          <ac:chgData name="Matthieu De Mari" userId="dfb708c9-d8dc-439f-9a3b-c772bf4a311c" providerId="ADAL" clId="{8EE40018-26BD-4A7B-8D17-70AC8417C2D0}" dt="2022-11-16T08:20:52.813" v="6910" actId="1035"/>
          <ac:picMkLst>
            <pc:docMk/>
            <pc:sldMk cId="3358927626" sldId="395"/>
            <ac:picMk id="6" creationId="{174A9CDE-B0B1-2295-86F9-490D9AEF3493}"/>
          </ac:picMkLst>
        </pc:picChg>
        <pc:picChg chg="add mod modCrop">
          <ac:chgData name="Matthieu De Mari" userId="dfb708c9-d8dc-439f-9a3b-c772bf4a311c" providerId="ADAL" clId="{8EE40018-26BD-4A7B-8D17-70AC8417C2D0}" dt="2022-11-16T08:20:14.172" v="6830" actId="1035"/>
          <ac:picMkLst>
            <pc:docMk/>
            <pc:sldMk cId="3358927626" sldId="395"/>
            <ac:picMk id="8" creationId="{8642BB61-5547-E779-25BC-07029F6867D4}"/>
          </ac:picMkLst>
        </pc:picChg>
        <pc:picChg chg="add mod">
          <ac:chgData name="Matthieu De Mari" userId="dfb708c9-d8dc-439f-9a3b-c772bf4a311c" providerId="ADAL" clId="{8EE40018-26BD-4A7B-8D17-70AC8417C2D0}" dt="2022-11-16T08:27:11.404" v="6976" actId="14100"/>
          <ac:picMkLst>
            <pc:docMk/>
            <pc:sldMk cId="3358927626" sldId="395"/>
            <ac:picMk id="10" creationId="{AAA21B2A-5B1A-3237-C1A9-541D91EEB57A}"/>
          </ac:picMkLst>
        </pc:picChg>
      </pc:sldChg>
      <pc:sldChg chg="addSp delSp modSp new mod modClrScheme chgLayout">
        <pc:chgData name="Matthieu De Mari" userId="dfb708c9-d8dc-439f-9a3b-c772bf4a311c" providerId="ADAL" clId="{8EE40018-26BD-4A7B-8D17-70AC8417C2D0}" dt="2022-11-16T09:35:02.003" v="8057" actId="21"/>
        <pc:sldMkLst>
          <pc:docMk/>
          <pc:sldMk cId="235876011" sldId="396"/>
        </pc:sldMkLst>
        <pc:spChg chg="mod ord">
          <ac:chgData name="Matthieu De Mari" userId="dfb708c9-d8dc-439f-9a3b-c772bf4a311c" providerId="ADAL" clId="{8EE40018-26BD-4A7B-8D17-70AC8417C2D0}" dt="2022-11-16T09:14:47.750" v="7115" actId="700"/>
          <ac:spMkLst>
            <pc:docMk/>
            <pc:sldMk cId="235876011" sldId="396"/>
            <ac:spMk id="2" creationId="{17F680C4-60DB-6E09-43FB-74235C03AC52}"/>
          </ac:spMkLst>
        </pc:spChg>
        <pc:spChg chg="del mod ord">
          <ac:chgData name="Matthieu De Mari" userId="dfb708c9-d8dc-439f-9a3b-c772bf4a311c" providerId="ADAL" clId="{8EE40018-26BD-4A7B-8D17-70AC8417C2D0}" dt="2022-11-16T09:11:26.351" v="7002" actId="700"/>
          <ac:spMkLst>
            <pc:docMk/>
            <pc:sldMk cId="235876011" sldId="396"/>
            <ac:spMk id="3" creationId="{B478759E-ACAD-58BC-48B9-0B5355783255}"/>
          </ac:spMkLst>
        </pc:spChg>
        <pc:spChg chg="add del mod ord">
          <ac:chgData name="Matthieu De Mari" userId="dfb708c9-d8dc-439f-9a3b-c772bf4a311c" providerId="ADAL" clId="{8EE40018-26BD-4A7B-8D17-70AC8417C2D0}" dt="2022-11-16T09:13:41.067" v="7023" actId="1032"/>
          <ac:spMkLst>
            <pc:docMk/>
            <pc:sldMk cId="235876011" sldId="396"/>
            <ac:spMk id="4" creationId="{88798E55-5E88-863A-E590-8857F1B9337A}"/>
          </ac:spMkLst>
        </pc:spChg>
        <pc:spChg chg="add del mod ord">
          <ac:chgData name="Matthieu De Mari" userId="dfb708c9-d8dc-439f-9a3b-c772bf4a311c" providerId="ADAL" clId="{8EE40018-26BD-4A7B-8D17-70AC8417C2D0}" dt="2022-11-16T09:12:11.075" v="7009" actId="478"/>
          <ac:spMkLst>
            <pc:docMk/>
            <pc:sldMk cId="235876011" sldId="396"/>
            <ac:spMk id="5" creationId="{22A7F2BD-602F-BB3B-FFA5-70C0D7524CB3}"/>
          </ac:spMkLst>
        </pc:spChg>
        <pc:spChg chg="add del mod ord">
          <ac:chgData name="Matthieu De Mari" userId="dfb708c9-d8dc-439f-9a3b-c772bf4a311c" providerId="ADAL" clId="{8EE40018-26BD-4A7B-8D17-70AC8417C2D0}" dt="2022-11-16T09:15:06.540" v="7117" actId="478"/>
          <ac:spMkLst>
            <pc:docMk/>
            <pc:sldMk cId="235876011" sldId="396"/>
            <ac:spMk id="9" creationId="{E1E2BAE9-B463-6C8C-3125-56F648E4D13A}"/>
          </ac:spMkLst>
        </pc:spChg>
        <pc:spChg chg="add mod">
          <ac:chgData name="Matthieu De Mari" userId="dfb708c9-d8dc-439f-9a3b-c772bf4a311c" providerId="ADAL" clId="{8EE40018-26BD-4A7B-8D17-70AC8417C2D0}" dt="2022-11-16T09:35:02.003" v="8057" actId="21"/>
          <ac:spMkLst>
            <pc:docMk/>
            <pc:sldMk cId="235876011" sldId="396"/>
            <ac:spMk id="11" creationId="{8FB938B3-49AA-64A9-0AE5-33A8966854C4}"/>
          </ac:spMkLst>
        </pc:spChg>
        <pc:graphicFrameChg chg="add del mod ord modGraphic">
          <ac:chgData name="Matthieu De Mari" userId="dfb708c9-d8dc-439f-9a3b-c772bf4a311c" providerId="ADAL" clId="{8EE40018-26BD-4A7B-8D17-70AC8417C2D0}" dt="2022-11-16T09:14:55.106" v="7116" actId="478"/>
          <ac:graphicFrameMkLst>
            <pc:docMk/>
            <pc:sldMk cId="235876011" sldId="396"/>
            <ac:graphicFrameMk id="8" creationId="{B4902423-AB70-D34F-5548-C532B02BCEB2}"/>
          </ac:graphicFrameMkLst>
        </pc:graphicFrameChg>
        <pc:graphicFrameChg chg="add mod">
          <ac:chgData name="Matthieu De Mari" userId="dfb708c9-d8dc-439f-9a3b-c772bf4a311c" providerId="ADAL" clId="{8EE40018-26BD-4A7B-8D17-70AC8417C2D0}" dt="2022-11-16T09:15:10.124" v="7118"/>
          <ac:graphicFrameMkLst>
            <pc:docMk/>
            <pc:sldMk cId="235876011" sldId="396"/>
            <ac:graphicFrameMk id="12" creationId="{BCC3C7A5-B077-6F5F-45EA-4FDC58A4BFB1}"/>
          </ac:graphicFrameMkLst>
        </pc:graphicFrameChg>
        <pc:picChg chg="add mod">
          <ac:chgData name="Matthieu De Mari" userId="dfb708c9-d8dc-439f-9a3b-c772bf4a311c" providerId="ADAL" clId="{8EE40018-26BD-4A7B-8D17-70AC8417C2D0}" dt="2022-11-16T09:12:46.864" v="7019" actId="1076"/>
          <ac:picMkLst>
            <pc:docMk/>
            <pc:sldMk cId="235876011" sldId="396"/>
            <ac:picMk id="7" creationId="{20E02448-3801-471A-05BA-5A89814634F9}"/>
          </ac:picMkLst>
        </pc:picChg>
      </pc:sldChg>
      <pc:sldChg chg="addSp delSp modSp add mod">
        <pc:chgData name="Matthieu De Mari" userId="dfb708c9-d8dc-439f-9a3b-c772bf4a311c" providerId="ADAL" clId="{8EE40018-26BD-4A7B-8D17-70AC8417C2D0}" dt="2022-11-16T09:39:27.213" v="8113" actId="113"/>
        <pc:sldMkLst>
          <pc:docMk/>
          <pc:sldMk cId="303120167" sldId="397"/>
        </pc:sldMkLst>
        <pc:spChg chg="mod">
          <ac:chgData name="Matthieu De Mari" userId="dfb708c9-d8dc-439f-9a3b-c772bf4a311c" providerId="ADAL" clId="{8EE40018-26BD-4A7B-8D17-70AC8417C2D0}" dt="2022-11-16T09:39:27.213" v="8113" actId="113"/>
          <ac:spMkLst>
            <pc:docMk/>
            <pc:sldMk cId="303120167" sldId="397"/>
            <ac:spMk id="4" creationId="{88798E55-5E88-863A-E590-8857F1B9337A}"/>
          </ac:spMkLst>
        </pc:spChg>
        <pc:spChg chg="del">
          <ac:chgData name="Matthieu De Mari" userId="dfb708c9-d8dc-439f-9a3b-c772bf4a311c" providerId="ADAL" clId="{8EE40018-26BD-4A7B-8D17-70AC8417C2D0}" dt="2022-11-16T09:12:13.434" v="7010" actId="478"/>
          <ac:spMkLst>
            <pc:docMk/>
            <pc:sldMk cId="303120167" sldId="397"/>
            <ac:spMk id="5" creationId="{22A7F2BD-602F-BB3B-FFA5-70C0D7524CB3}"/>
          </ac:spMkLst>
        </pc:spChg>
        <pc:spChg chg="add mod">
          <ac:chgData name="Matthieu De Mari" userId="dfb708c9-d8dc-439f-9a3b-c772bf4a311c" providerId="ADAL" clId="{8EE40018-26BD-4A7B-8D17-70AC8417C2D0}" dt="2022-11-16T09:29:55.170" v="7894" actId="113"/>
          <ac:spMkLst>
            <pc:docMk/>
            <pc:sldMk cId="303120167" sldId="397"/>
            <ac:spMk id="9" creationId="{FF185986-30C4-409E-4CCE-C31ABDC63CE2}"/>
          </ac:spMkLst>
        </pc:spChg>
        <pc:spChg chg="add mod">
          <ac:chgData name="Matthieu De Mari" userId="dfb708c9-d8dc-439f-9a3b-c772bf4a311c" providerId="ADAL" clId="{8EE40018-26BD-4A7B-8D17-70AC8417C2D0}" dt="2022-11-16T09:29:56.746" v="7895" actId="113"/>
          <ac:spMkLst>
            <pc:docMk/>
            <pc:sldMk cId="303120167" sldId="397"/>
            <ac:spMk id="10" creationId="{8EAC98E0-52CF-30C6-2263-89612014B5AD}"/>
          </ac:spMkLst>
        </pc:spChg>
        <pc:spChg chg="add mod">
          <ac:chgData name="Matthieu De Mari" userId="dfb708c9-d8dc-439f-9a3b-c772bf4a311c" providerId="ADAL" clId="{8EE40018-26BD-4A7B-8D17-70AC8417C2D0}" dt="2022-11-16T09:30:19.481" v="7905" actId="1076"/>
          <ac:spMkLst>
            <pc:docMk/>
            <pc:sldMk cId="303120167" sldId="397"/>
            <ac:spMk id="11" creationId="{7C8A78D0-5585-4A73-CBAC-4BE6346D2322}"/>
          </ac:spMkLst>
        </pc:spChg>
        <pc:graphicFrameChg chg="add del mod">
          <ac:chgData name="Matthieu De Mari" userId="dfb708c9-d8dc-439f-9a3b-c772bf4a311c" providerId="ADAL" clId="{8EE40018-26BD-4A7B-8D17-70AC8417C2D0}" dt="2022-11-16T09:18:43.684" v="7323" actId="478"/>
          <ac:graphicFrameMkLst>
            <pc:docMk/>
            <pc:sldMk cId="303120167" sldId="397"/>
            <ac:graphicFrameMk id="6" creationId="{FEFB6307-98E7-CE06-C05A-D53D270EEC22}"/>
          </ac:graphicFrameMkLst>
        </pc:graphicFrameChg>
        <pc:graphicFrameChg chg="add mod">
          <ac:chgData name="Matthieu De Mari" userId="dfb708c9-d8dc-439f-9a3b-c772bf4a311c" providerId="ADAL" clId="{8EE40018-26BD-4A7B-8D17-70AC8417C2D0}" dt="2022-11-16T09:28:57.311" v="7833" actId="1076"/>
          <ac:graphicFrameMkLst>
            <pc:docMk/>
            <pc:sldMk cId="303120167" sldId="397"/>
            <ac:graphicFrameMk id="7" creationId="{CD44B9A1-537C-8FAD-9312-28EA40B67374}"/>
          </ac:graphicFrameMkLst>
        </pc:graphicFrameChg>
        <pc:graphicFrameChg chg="add mod">
          <ac:chgData name="Matthieu De Mari" userId="dfb708c9-d8dc-439f-9a3b-c772bf4a311c" providerId="ADAL" clId="{8EE40018-26BD-4A7B-8D17-70AC8417C2D0}" dt="2022-11-16T09:29:04.495" v="7835" actId="1076"/>
          <ac:graphicFrameMkLst>
            <pc:docMk/>
            <pc:sldMk cId="303120167" sldId="397"/>
            <ac:graphicFrameMk id="8" creationId="{80214A9B-AEF2-000F-C87F-D02A05A27DD0}"/>
          </ac:graphicFrameMkLst>
        </pc:graphicFrameChg>
        <pc:picChg chg="add del mod">
          <ac:chgData name="Matthieu De Mari" userId="dfb708c9-d8dc-439f-9a3b-c772bf4a311c" providerId="ADAL" clId="{8EE40018-26BD-4A7B-8D17-70AC8417C2D0}" dt="2022-11-16T09:18:44.911" v="7324" actId="478"/>
          <ac:picMkLst>
            <pc:docMk/>
            <pc:sldMk cId="303120167" sldId="397"/>
            <ac:picMk id="3" creationId="{56BAEBCC-0F0E-FB48-38F6-6B5F403A1F7C}"/>
          </ac:picMkLst>
        </pc:picChg>
      </pc:sldChg>
      <pc:sldChg chg="addSp delSp modSp add mod chgLayout">
        <pc:chgData name="Matthieu De Mari" userId="dfb708c9-d8dc-439f-9a3b-c772bf4a311c" providerId="ADAL" clId="{8EE40018-26BD-4A7B-8D17-70AC8417C2D0}" dt="2022-11-16T09:45:37.379" v="8252" actId="1076"/>
        <pc:sldMkLst>
          <pc:docMk/>
          <pc:sldMk cId="3176757324" sldId="398"/>
        </pc:sldMkLst>
        <pc:spChg chg="mod ord">
          <ac:chgData name="Matthieu De Mari" userId="dfb708c9-d8dc-439f-9a3b-c772bf4a311c" providerId="ADAL" clId="{8EE40018-26BD-4A7B-8D17-70AC8417C2D0}" dt="2022-11-16T09:32:32.005" v="7948" actId="700"/>
          <ac:spMkLst>
            <pc:docMk/>
            <pc:sldMk cId="3176757324" sldId="398"/>
            <ac:spMk id="2" creationId="{17F680C4-60DB-6E09-43FB-74235C03AC52}"/>
          </ac:spMkLst>
        </pc:spChg>
        <pc:spChg chg="mod ord">
          <ac:chgData name="Matthieu De Mari" userId="dfb708c9-d8dc-439f-9a3b-c772bf4a311c" providerId="ADAL" clId="{8EE40018-26BD-4A7B-8D17-70AC8417C2D0}" dt="2022-11-16T09:40:00.726" v="8122" actId="113"/>
          <ac:spMkLst>
            <pc:docMk/>
            <pc:sldMk cId="3176757324" sldId="398"/>
            <ac:spMk id="4" creationId="{88798E55-5E88-863A-E590-8857F1B9337A}"/>
          </ac:spMkLst>
        </pc:spChg>
        <pc:spChg chg="del">
          <ac:chgData name="Matthieu De Mari" userId="dfb708c9-d8dc-439f-9a3b-c772bf4a311c" providerId="ADAL" clId="{8EE40018-26BD-4A7B-8D17-70AC8417C2D0}" dt="2022-11-16T09:12:15.459" v="7011" actId="478"/>
          <ac:spMkLst>
            <pc:docMk/>
            <pc:sldMk cId="3176757324" sldId="398"/>
            <ac:spMk id="5" creationId="{22A7F2BD-602F-BB3B-FFA5-70C0D7524CB3}"/>
          </ac:spMkLst>
        </pc:spChg>
        <pc:spChg chg="add del mod ord">
          <ac:chgData name="Matthieu De Mari" userId="dfb708c9-d8dc-439f-9a3b-c772bf4a311c" providerId="ADAL" clId="{8EE40018-26BD-4A7B-8D17-70AC8417C2D0}" dt="2022-11-16T09:37:33.466" v="8095" actId="478"/>
          <ac:spMkLst>
            <pc:docMk/>
            <pc:sldMk cId="3176757324" sldId="398"/>
            <ac:spMk id="7" creationId="{248779FB-09DB-842B-5D47-010A55395ACD}"/>
          </ac:spMkLst>
        </pc:spChg>
        <pc:spChg chg="add del mod">
          <ac:chgData name="Matthieu De Mari" userId="dfb708c9-d8dc-439f-9a3b-c772bf4a311c" providerId="ADAL" clId="{8EE40018-26BD-4A7B-8D17-70AC8417C2D0}" dt="2022-11-16T09:37:34.263" v="8096" actId="478"/>
          <ac:spMkLst>
            <pc:docMk/>
            <pc:sldMk cId="3176757324" sldId="398"/>
            <ac:spMk id="11" creationId="{C1E45E87-2203-B9D4-694F-1B51F7473FF4}"/>
          </ac:spMkLst>
        </pc:spChg>
        <pc:graphicFrameChg chg="add del mod">
          <ac:chgData name="Matthieu De Mari" userId="dfb708c9-d8dc-439f-9a3b-c772bf4a311c" providerId="ADAL" clId="{8EE40018-26BD-4A7B-8D17-70AC8417C2D0}" dt="2022-11-16T09:32:28.546" v="7946" actId="478"/>
          <ac:graphicFrameMkLst>
            <pc:docMk/>
            <pc:sldMk cId="3176757324" sldId="398"/>
            <ac:graphicFrameMk id="6" creationId="{61B34CF1-53EA-7075-FB68-7041550F7757}"/>
          </ac:graphicFrameMkLst>
        </pc:graphicFrameChg>
        <pc:picChg chg="add del mod">
          <ac:chgData name="Matthieu De Mari" userId="dfb708c9-d8dc-439f-9a3b-c772bf4a311c" providerId="ADAL" clId="{8EE40018-26BD-4A7B-8D17-70AC8417C2D0}" dt="2022-11-16T09:32:29.331" v="7947" actId="478"/>
          <ac:picMkLst>
            <pc:docMk/>
            <pc:sldMk cId="3176757324" sldId="398"/>
            <ac:picMk id="3" creationId="{50C703EC-0278-1ECC-A1C3-6B81DCEDD813}"/>
          </ac:picMkLst>
        </pc:picChg>
        <pc:picChg chg="add del mod">
          <ac:chgData name="Matthieu De Mari" userId="dfb708c9-d8dc-439f-9a3b-c772bf4a311c" providerId="ADAL" clId="{8EE40018-26BD-4A7B-8D17-70AC8417C2D0}" dt="2022-11-16T09:45:33.913" v="8250" actId="478"/>
          <ac:picMkLst>
            <pc:docMk/>
            <pc:sldMk cId="3176757324" sldId="398"/>
            <ac:picMk id="9" creationId="{45B60CAD-8651-3BBA-9862-B762F00F0588}"/>
          </ac:picMkLst>
        </pc:picChg>
        <pc:picChg chg="add mod">
          <ac:chgData name="Matthieu De Mari" userId="dfb708c9-d8dc-439f-9a3b-c772bf4a311c" providerId="ADAL" clId="{8EE40018-26BD-4A7B-8D17-70AC8417C2D0}" dt="2022-11-16T09:37:53.406" v="8101" actId="1076"/>
          <ac:picMkLst>
            <pc:docMk/>
            <pc:sldMk cId="3176757324" sldId="398"/>
            <ac:picMk id="13" creationId="{04C9B43B-40BD-8F2B-A299-B54466A2A073}"/>
          </ac:picMkLst>
        </pc:picChg>
        <pc:picChg chg="add mod">
          <ac:chgData name="Matthieu De Mari" userId="dfb708c9-d8dc-439f-9a3b-c772bf4a311c" providerId="ADAL" clId="{8EE40018-26BD-4A7B-8D17-70AC8417C2D0}" dt="2022-11-16T09:45:37.379" v="8252" actId="1076"/>
          <ac:picMkLst>
            <pc:docMk/>
            <pc:sldMk cId="3176757324" sldId="398"/>
            <ac:picMk id="14" creationId="{96B42433-DD46-C0B9-7EFC-E3F3E4EC7040}"/>
          </ac:picMkLst>
        </pc:picChg>
      </pc:sldChg>
      <pc:sldChg chg="addSp delSp modSp add mod">
        <pc:chgData name="Matthieu De Mari" userId="dfb708c9-d8dc-439f-9a3b-c772bf4a311c" providerId="ADAL" clId="{8EE40018-26BD-4A7B-8D17-70AC8417C2D0}" dt="2022-11-16T09:44:16.758" v="8224" actId="20577"/>
        <pc:sldMkLst>
          <pc:docMk/>
          <pc:sldMk cId="1676715781" sldId="399"/>
        </pc:sldMkLst>
        <pc:spChg chg="mod">
          <ac:chgData name="Matthieu De Mari" userId="dfb708c9-d8dc-439f-9a3b-c772bf4a311c" providerId="ADAL" clId="{8EE40018-26BD-4A7B-8D17-70AC8417C2D0}" dt="2022-11-16T09:44:16.758" v="8224" actId="20577"/>
          <ac:spMkLst>
            <pc:docMk/>
            <pc:sldMk cId="1676715781" sldId="399"/>
            <ac:spMk id="4" creationId="{88798E55-5E88-863A-E590-8857F1B9337A}"/>
          </ac:spMkLst>
        </pc:spChg>
        <pc:spChg chg="del">
          <ac:chgData name="Matthieu De Mari" userId="dfb708c9-d8dc-439f-9a3b-c772bf4a311c" providerId="ADAL" clId="{8EE40018-26BD-4A7B-8D17-70AC8417C2D0}" dt="2022-11-16T09:12:17.219" v="7012" actId="478"/>
          <ac:spMkLst>
            <pc:docMk/>
            <pc:sldMk cId="1676715781" sldId="399"/>
            <ac:spMk id="5" creationId="{22A7F2BD-602F-BB3B-FFA5-70C0D7524CB3}"/>
          </ac:spMkLst>
        </pc:spChg>
        <pc:graphicFrameChg chg="add del mod">
          <ac:chgData name="Matthieu De Mari" userId="dfb708c9-d8dc-439f-9a3b-c772bf4a311c" providerId="ADAL" clId="{8EE40018-26BD-4A7B-8D17-70AC8417C2D0}" dt="2022-11-16T09:40:33.486" v="8127" actId="478"/>
          <ac:graphicFrameMkLst>
            <pc:docMk/>
            <pc:sldMk cId="1676715781" sldId="399"/>
            <ac:graphicFrameMk id="6" creationId="{E0ABC126-498B-F89D-6B7E-2508127C3F40}"/>
          </ac:graphicFrameMkLst>
        </pc:graphicFrameChg>
        <pc:picChg chg="add del mod">
          <ac:chgData name="Matthieu De Mari" userId="dfb708c9-d8dc-439f-9a3b-c772bf4a311c" providerId="ADAL" clId="{8EE40018-26BD-4A7B-8D17-70AC8417C2D0}" dt="2022-11-16T09:40:34.364" v="8128" actId="478"/>
          <ac:picMkLst>
            <pc:docMk/>
            <pc:sldMk cId="1676715781" sldId="399"/>
            <ac:picMk id="3" creationId="{B6ADA1DD-2F42-7EB4-F7B7-826E49B1E20F}"/>
          </ac:picMkLst>
        </pc:picChg>
        <pc:picChg chg="add mod modCrop">
          <ac:chgData name="Matthieu De Mari" userId="dfb708c9-d8dc-439f-9a3b-c772bf4a311c" providerId="ADAL" clId="{8EE40018-26BD-4A7B-8D17-70AC8417C2D0}" dt="2022-11-16T09:43:33.831" v="8188" actId="732"/>
          <ac:picMkLst>
            <pc:docMk/>
            <pc:sldMk cId="1676715781" sldId="399"/>
            <ac:picMk id="8" creationId="{5E84C124-D1CE-668B-3F41-F4530F8849C5}"/>
          </ac:picMkLst>
        </pc:picChg>
        <pc:picChg chg="add mod modCrop">
          <ac:chgData name="Matthieu De Mari" userId="dfb708c9-d8dc-439f-9a3b-c772bf4a311c" providerId="ADAL" clId="{8EE40018-26BD-4A7B-8D17-70AC8417C2D0}" dt="2022-11-16T09:43:40.991" v="8190" actId="1076"/>
          <ac:picMkLst>
            <pc:docMk/>
            <pc:sldMk cId="1676715781" sldId="399"/>
            <ac:picMk id="10" creationId="{620C15EF-BF44-3EB9-0304-0411E6CCAF0E}"/>
          </ac:picMkLst>
        </pc:picChg>
      </pc:sldChg>
      <pc:sldChg chg="addSp delSp modSp add mod">
        <pc:chgData name="Matthieu De Mari" userId="dfb708c9-d8dc-439f-9a3b-c772bf4a311c" providerId="ADAL" clId="{8EE40018-26BD-4A7B-8D17-70AC8417C2D0}" dt="2022-11-16T09:45:07.721" v="8241" actId="1076"/>
        <pc:sldMkLst>
          <pc:docMk/>
          <pc:sldMk cId="1334194148" sldId="400"/>
        </pc:sldMkLst>
        <pc:spChg chg="del">
          <ac:chgData name="Matthieu De Mari" userId="dfb708c9-d8dc-439f-9a3b-c772bf4a311c" providerId="ADAL" clId="{8EE40018-26BD-4A7B-8D17-70AC8417C2D0}" dt="2022-11-16T09:11:37.929" v="7007" actId="478"/>
          <ac:spMkLst>
            <pc:docMk/>
            <pc:sldMk cId="1334194148" sldId="400"/>
            <ac:spMk id="4" creationId="{88798E55-5E88-863A-E590-8857F1B9337A}"/>
          </ac:spMkLst>
        </pc:spChg>
        <pc:spChg chg="del">
          <ac:chgData name="Matthieu De Mari" userId="dfb708c9-d8dc-439f-9a3b-c772bf4a311c" providerId="ADAL" clId="{8EE40018-26BD-4A7B-8D17-70AC8417C2D0}" dt="2022-11-16T09:11:39.446" v="7008" actId="478"/>
          <ac:spMkLst>
            <pc:docMk/>
            <pc:sldMk cId="1334194148" sldId="400"/>
            <ac:spMk id="5" creationId="{22A7F2BD-602F-BB3B-FFA5-70C0D7524CB3}"/>
          </ac:spMkLst>
        </pc:spChg>
        <pc:graphicFrameChg chg="add mod">
          <ac:chgData name="Matthieu De Mari" userId="dfb708c9-d8dc-439f-9a3b-c772bf4a311c" providerId="ADAL" clId="{8EE40018-26BD-4A7B-8D17-70AC8417C2D0}" dt="2022-11-16T09:44:35.974" v="8227" actId="1076"/>
          <ac:graphicFrameMkLst>
            <pc:docMk/>
            <pc:sldMk cId="1334194148" sldId="400"/>
            <ac:graphicFrameMk id="7" creationId="{14978745-F435-EFB2-F0FD-EFBAA9DE25DF}"/>
          </ac:graphicFrameMkLst>
        </pc:graphicFrameChg>
        <pc:picChg chg="add mod">
          <ac:chgData name="Matthieu De Mari" userId="dfb708c9-d8dc-439f-9a3b-c772bf4a311c" providerId="ADAL" clId="{8EE40018-26BD-4A7B-8D17-70AC8417C2D0}" dt="2022-11-16T09:44:39.377" v="8229" actId="1076"/>
          <ac:picMkLst>
            <pc:docMk/>
            <pc:sldMk cId="1334194148" sldId="400"/>
            <ac:picMk id="6" creationId="{118C01C3-BC43-CCB4-739E-04E83EE58F97}"/>
          </ac:picMkLst>
        </pc:picChg>
        <pc:picChg chg="add mod">
          <ac:chgData name="Matthieu De Mari" userId="dfb708c9-d8dc-439f-9a3b-c772bf4a311c" providerId="ADAL" clId="{8EE40018-26BD-4A7B-8D17-70AC8417C2D0}" dt="2022-11-16T09:45:00.176" v="8239" actId="1076"/>
          <ac:picMkLst>
            <pc:docMk/>
            <pc:sldMk cId="1334194148" sldId="400"/>
            <ac:picMk id="8" creationId="{05C717F0-57FD-6CCB-159B-060DBAC4625A}"/>
          </ac:picMkLst>
        </pc:picChg>
        <pc:picChg chg="add mod">
          <ac:chgData name="Matthieu De Mari" userId="dfb708c9-d8dc-439f-9a3b-c772bf4a311c" providerId="ADAL" clId="{8EE40018-26BD-4A7B-8D17-70AC8417C2D0}" dt="2022-11-16T09:44:54.184" v="8235" actId="14100"/>
          <ac:picMkLst>
            <pc:docMk/>
            <pc:sldMk cId="1334194148" sldId="400"/>
            <ac:picMk id="9" creationId="{758C89A2-82AC-E043-4DEC-4A0F9EDC84A9}"/>
          </ac:picMkLst>
        </pc:picChg>
        <pc:picChg chg="add mod">
          <ac:chgData name="Matthieu De Mari" userId="dfb708c9-d8dc-439f-9a3b-c772bf4a311c" providerId="ADAL" clId="{8EE40018-26BD-4A7B-8D17-70AC8417C2D0}" dt="2022-11-16T09:44:57.184" v="8238" actId="1076"/>
          <ac:picMkLst>
            <pc:docMk/>
            <pc:sldMk cId="1334194148" sldId="400"/>
            <ac:picMk id="10" creationId="{9B63E14B-9A42-F774-03CE-08533573C0EE}"/>
          </ac:picMkLst>
        </pc:picChg>
        <pc:picChg chg="add mod">
          <ac:chgData name="Matthieu De Mari" userId="dfb708c9-d8dc-439f-9a3b-c772bf4a311c" providerId="ADAL" clId="{8EE40018-26BD-4A7B-8D17-70AC8417C2D0}" dt="2022-11-16T09:45:07.721" v="8241" actId="1076"/>
          <ac:picMkLst>
            <pc:docMk/>
            <pc:sldMk cId="1334194148" sldId="400"/>
            <ac:picMk id="11" creationId="{136DEE69-FEF1-EC5E-1B2B-B226AC7EED7C}"/>
          </ac:picMkLst>
        </pc:picChg>
      </pc:sldChg>
      <pc:sldChg chg="modSp add mod">
        <pc:chgData name="Matthieu De Mari" userId="dfb708c9-d8dc-439f-9a3b-c772bf4a311c" providerId="ADAL" clId="{8EE40018-26BD-4A7B-8D17-70AC8417C2D0}" dt="2022-11-16T09:35:26.032" v="8067" actId="5793"/>
        <pc:sldMkLst>
          <pc:docMk/>
          <pc:sldMk cId="1629532386" sldId="401"/>
        </pc:sldMkLst>
        <pc:spChg chg="mod">
          <ac:chgData name="Matthieu De Mari" userId="dfb708c9-d8dc-439f-9a3b-c772bf4a311c" providerId="ADAL" clId="{8EE40018-26BD-4A7B-8D17-70AC8417C2D0}" dt="2022-11-16T09:35:26.032" v="8067" actId="5793"/>
          <ac:spMkLst>
            <pc:docMk/>
            <pc:sldMk cId="1629532386" sldId="401"/>
            <ac:spMk id="3" creationId="{8498DCDA-D7C7-42F2-ACC9-65962DF9399D}"/>
          </ac:spMkLst>
        </pc:spChg>
      </pc:sldChg>
      <pc:sldChg chg="addSp delSp modSp add mod">
        <pc:chgData name="Matthieu De Mari" userId="dfb708c9-d8dc-439f-9a3b-c772bf4a311c" providerId="ADAL" clId="{8EE40018-26BD-4A7B-8D17-70AC8417C2D0}" dt="2022-11-16T09:45:30.726" v="8249" actId="1076"/>
        <pc:sldMkLst>
          <pc:docMk/>
          <pc:sldMk cId="733464481" sldId="402"/>
        </pc:sldMkLst>
        <pc:spChg chg="mod">
          <ac:chgData name="Matthieu De Mari" userId="dfb708c9-d8dc-439f-9a3b-c772bf4a311c" providerId="ADAL" clId="{8EE40018-26BD-4A7B-8D17-70AC8417C2D0}" dt="2022-11-16T09:40:06.964" v="8123" actId="113"/>
          <ac:spMkLst>
            <pc:docMk/>
            <pc:sldMk cId="733464481" sldId="402"/>
            <ac:spMk id="4" creationId="{88798E55-5E88-863A-E590-8857F1B9337A}"/>
          </ac:spMkLst>
        </pc:spChg>
        <pc:spChg chg="mod">
          <ac:chgData name="Matthieu De Mari" userId="dfb708c9-d8dc-439f-9a3b-c772bf4a311c" providerId="ADAL" clId="{8EE40018-26BD-4A7B-8D17-70AC8417C2D0}" dt="2022-11-16T09:40:22.260" v="8126" actId="113"/>
          <ac:spMkLst>
            <pc:docMk/>
            <pc:sldMk cId="733464481" sldId="402"/>
            <ac:spMk id="7" creationId="{248779FB-09DB-842B-5D47-010A55395ACD}"/>
          </ac:spMkLst>
        </pc:spChg>
        <pc:picChg chg="add mod">
          <ac:chgData name="Matthieu De Mari" userId="dfb708c9-d8dc-439f-9a3b-c772bf4a311c" providerId="ADAL" clId="{8EE40018-26BD-4A7B-8D17-70AC8417C2D0}" dt="2022-11-16T09:39:02.820" v="8110" actId="1076"/>
          <ac:picMkLst>
            <pc:docMk/>
            <pc:sldMk cId="733464481" sldId="402"/>
            <ac:picMk id="3" creationId="{2DD93DF7-B9C7-7900-A89C-6F0DE1F7D3C7}"/>
          </ac:picMkLst>
        </pc:picChg>
        <pc:picChg chg="add mod modCrop">
          <ac:chgData name="Matthieu De Mari" userId="dfb708c9-d8dc-439f-9a3b-c772bf4a311c" providerId="ADAL" clId="{8EE40018-26BD-4A7B-8D17-70AC8417C2D0}" dt="2022-11-16T09:45:30.726" v="8249" actId="1076"/>
          <ac:picMkLst>
            <pc:docMk/>
            <pc:sldMk cId="733464481" sldId="402"/>
            <ac:picMk id="5" creationId="{7B9C9C99-5ADC-5F5B-8E86-A945C88E213A}"/>
          </ac:picMkLst>
        </pc:picChg>
        <pc:picChg chg="del mod">
          <ac:chgData name="Matthieu De Mari" userId="dfb708c9-d8dc-439f-9a3b-c772bf4a311c" providerId="ADAL" clId="{8EE40018-26BD-4A7B-8D17-70AC8417C2D0}" dt="2022-11-16T09:45:13.764" v="8242" actId="478"/>
          <ac:picMkLst>
            <pc:docMk/>
            <pc:sldMk cId="733464481" sldId="402"/>
            <ac:picMk id="9" creationId="{45B60CAD-8651-3BBA-9862-B762F00F0588}"/>
          </ac:picMkLst>
        </pc:picChg>
      </pc:sldChg>
      <pc:sldChg chg="new">
        <pc:chgData name="Matthieu De Mari" userId="dfb708c9-d8dc-439f-9a3b-c772bf4a311c" providerId="ADAL" clId="{8EE40018-26BD-4A7B-8D17-70AC8417C2D0}" dt="2022-11-16T09:47:59.073" v="8255" actId="680"/>
        <pc:sldMkLst>
          <pc:docMk/>
          <pc:sldMk cId="3907142970" sldId="403"/>
        </pc:sldMkLst>
      </pc:sldChg>
      <pc:sldChg chg="new">
        <pc:chgData name="Matthieu De Mari" userId="dfb708c9-d8dc-439f-9a3b-c772bf4a311c" providerId="ADAL" clId="{8EE40018-26BD-4A7B-8D17-70AC8417C2D0}" dt="2022-11-16T09:48:21.332" v="8259" actId="680"/>
        <pc:sldMkLst>
          <pc:docMk/>
          <pc:sldMk cId="3664827220" sldId="404"/>
        </pc:sldMkLst>
      </pc:sldChg>
      <pc:sldChg chg="new">
        <pc:chgData name="Matthieu De Mari" userId="dfb708c9-d8dc-439f-9a3b-c772bf4a311c" providerId="ADAL" clId="{8EE40018-26BD-4A7B-8D17-70AC8417C2D0}" dt="2022-11-16T09:48:41.845" v="8262" actId="680"/>
        <pc:sldMkLst>
          <pc:docMk/>
          <pc:sldMk cId="229390081" sldId="405"/>
        </pc:sldMkLst>
      </pc:sldChg>
      <pc:sldChg chg="modSp new mod">
        <pc:chgData name="Matthieu De Mari" userId="dfb708c9-d8dc-439f-9a3b-c772bf4a311c" providerId="ADAL" clId="{8EE40018-26BD-4A7B-8D17-70AC8417C2D0}" dt="2022-11-16T09:49:26.855" v="8285" actId="20577"/>
        <pc:sldMkLst>
          <pc:docMk/>
          <pc:sldMk cId="106661604" sldId="406"/>
        </pc:sldMkLst>
        <pc:spChg chg="mod">
          <ac:chgData name="Matthieu De Mari" userId="dfb708c9-d8dc-439f-9a3b-c772bf4a311c" providerId="ADAL" clId="{8EE40018-26BD-4A7B-8D17-70AC8417C2D0}" dt="2022-11-16T09:49:26.855" v="8285" actId="20577"/>
          <ac:spMkLst>
            <pc:docMk/>
            <pc:sldMk cId="106661604" sldId="406"/>
            <ac:spMk id="2" creationId="{B2D6E47F-EE41-14EC-57C7-619AC0EC550B}"/>
          </ac:spMkLst>
        </pc:spChg>
      </pc:sldChg>
      <pc:sldChg chg="add">
        <pc:chgData name="Matthieu De Mari" userId="dfb708c9-d8dc-439f-9a3b-c772bf4a311c" providerId="ADAL" clId="{8EE40018-26BD-4A7B-8D17-70AC8417C2D0}" dt="2022-12-05T10:08:03.775" v="8286"/>
        <pc:sldMkLst>
          <pc:docMk/>
          <pc:sldMk cId="3166499987" sldId="407"/>
        </pc:sldMkLst>
      </pc:sldChg>
      <pc:sldChg chg="add">
        <pc:chgData name="Matthieu De Mari" userId="dfb708c9-d8dc-439f-9a3b-c772bf4a311c" providerId="ADAL" clId="{8EE40018-26BD-4A7B-8D17-70AC8417C2D0}" dt="2022-12-05T10:08:20.960" v="8288"/>
        <pc:sldMkLst>
          <pc:docMk/>
          <pc:sldMk cId="4017563613" sldId="408"/>
        </pc:sldMkLst>
      </pc:sldChg>
      <pc:sldChg chg="add">
        <pc:chgData name="Matthieu De Mari" userId="dfb708c9-d8dc-439f-9a3b-c772bf4a311c" providerId="ADAL" clId="{8EE40018-26BD-4A7B-8D17-70AC8417C2D0}" dt="2022-12-05T10:08:37.938" v="8290"/>
        <pc:sldMkLst>
          <pc:docMk/>
          <pc:sldMk cId="947346955" sldId="409"/>
        </pc:sldMkLst>
      </pc:sldChg>
      <pc:sldChg chg="add">
        <pc:chgData name="Matthieu De Mari" userId="dfb708c9-d8dc-439f-9a3b-c772bf4a311c" providerId="ADAL" clId="{8EE40018-26BD-4A7B-8D17-70AC8417C2D0}" dt="2022-12-05T10:08:58.457" v="8292"/>
        <pc:sldMkLst>
          <pc:docMk/>
          <pc:sldMk cId="648139788" sldId="410"/>
        </pc:sldMkLst>
      </pc:sldChg>
      <pc:sldChg chg="add">
        <pc:chgData name="Matthieu De Mari" userId="dfb708c9-d8dc-439f-9a3b-c772bf4a311c" providerId="ADAL" clId="{8EE40018-26BD-4A7B-8D17-70AC8417C2D0}" dt="2022-12-05T10:09:17.064" v="8294"/>
        <pc:sldMkLst>
          <pc:docMk/>
          <pc:sldMk cId="2039337153" sldId="411"/>
        </pc:sldMkLst>
      </pc:sldChg>
      <pc:sldChg chg="add">
        <pc:chgData name="Matthieu De Mari" userId="dfb708c9-d8dc-439f-9a3b-c772bf4a311c" providerId="ADAL" clId="{8EE40018-26BD-4A7B-8D17-70AC8417C2D0}" dt="2022-12-05T10:09:38.940" v="8296"/>
        <pc:sldMkLst>
          <pc:docMk/>
          <pc:sldMk cId="1377302654" sldId="412"/>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343EC945-A966-4A33-8BD1-1157BF0C0D71}"/>
    <pc:docChg chg="undo custSel addSld delSld modSld addSection delSection modSection">
      <pc:chgData name="Matthieu De Mari" userId="dfb708c9-d8dc-439f-9a3b-c772bf4a311c" providerId="ADAL" clId="{343EC945-A966-4A33-8BD1-1157BF0C0D71}" dt="2023-02-01T07:06:46.024" v="128" actId="20577"/>
      <pc:docMkLst>
        <pc:docMk/>
      </pc:docMkLst>
      <pc:sldChg chg="add del">
        <pc:chgData name="Matthieu De Mari" userId="dfb708c9-d8dc-439f-9a3b-c772bf4a311c" providerId="ADAL" clId="{343EC945-A966-4A33-8BD1-1157BF0C0D71}" dt="2023-01-25T08:02:49.839" v="4" actId="47"/>
        <pc:sldMkLst>
          <pc:docMk/>
          <pc:sldMk cId="3442501962" sldId="257"/>
        </pc:sldMkLst>
      </pc:sldChg>
      <pc:sldChg chg="del">
        <pc:chgData name="Matthieu De Mari" userId="dfb708c9-d8dc-439f-9a3b-c772bf4a311c" providerId="ADAL" clId="{343EC945-A966-4A33-8BD1-1157BF0C0D71}" dt="2023-01-25T08:02:47.435" v="2" actId="47"/>
        <pc:sldMkLst>
          <pc:docMk/>
          <pc:sldMk cId="3338565690" sldId="264"/>
        </pc:sldMkLst>
      </pc:sldChg>
      <pc:sldChg chg="del">
        <pc:chgData name="Matthieu De Mari" userId="dfb708c9-d8dc-439f-9a3b-c772bf4a311c" providerId="ADAL" clId="{343EC945-A966-4A33-8BD1-1157BF0C0D71}" dt="2023-01-25T08:03:37.658" v="20" actId="47"/>
        <pc:sldMkLst>
          <pc:docMk/>
          <pc:sldMk cId="1893873068" sldId="266"/>
        </pc:sldMkLst>
      </pc:sldChg>
      <pc:sldChg chg="del">
        <pc:chgData name="Matthieu De Mari" userId="dfb708c9-d8dc-439f-9a3b-c772bf4a311c" providerId="ADAL" clId="{343EC945-A966-4A33-8BD1-1157BF0C0D71}" dt="2023-01-25T08:03:37.658" v="20" actId="47"/>
        <pc:sldMkLst>
          <pc:docMk/>
          <pc:sldMk cId="3880949074" sldId="267"/>
        </pc:sldMkLst>
      </pc:sldChg>
      <pc:sldChg chg="del">
        <pc:chgData name="Matthieu De Mari" userId="dfb708c9-d8dc-439f-9a3b-c772bf4a311c" providerId="ADAL" clId="{343EC945-A966-4A33-8BD1-1157BF0C0D71}" dt="2023-01-25T08:02:51.844" v="5" actId="47"/>
        <pc:sldMkLst>
          <pc:docMk/>
          <pc:sldMk cId="1694737057" sldId="276"/>
        </pc:sldMkLst>
      </pc:sldChg>
      <pc:sldChg chg="del">
        <pc:chgData name="Matthieu De Mari" userId="dfb708c9-d8dc-439f-9a3b-c772bf4a311c" providerId="ADAL" clId="{343EC945-A966-4A33-8BD1-1157BF0C0D71}" dt="2023-01-25T08:02:51.844" v="5" actId="47"/>
        <pc:sldMkLst>
          <pc:docMk/>
          <pc:sldMk cId="2161190178" sldId="299"/>
        </pc:sldMkLst>
      </pc:sldChg>
      <pc:sldChg chg="del">
        <pc:chgData name="Matthieu De Mari" userId="dfb708c9-d8dc-439f-9a3b-c772bf4a311c" providerId="ADAL" clId="{343EC945-A966-4A33-8BD1-1157BF0C0D71}" dt="2023-01-25T08:02:51.844" v="5" actId="47"/>
        <pc:sldMkLst>
          <pc:docMk/>
          <pc:sldMk cId="585312994" sldId="313"/>
        </pc:sldMkLst>
      </pc:sldChg>
      <pc:sldChg chg="del">
        <pc:chgData name="Matthieu De Mari" userId="dfb708c9-d8dc-439f-9a3b-c772bf4a311c" providerId="ADAL" clId="{343EC945-A966-4A33-8BD1-1157BF0C0D71}" dt="2023-01-25T08:03:26.819" v="19" actId="47"/>
        <pc:sldMkLst>
          <pc:docMk/>
          <pc:sldMk cId="1036081419" sldId="346"/>
        </pc:sldMkLst>
      </pc:sldChg>
      <pc:sldChg chg="modSp mod">
        <pc:chgData name="Matthieu De Mari" userId="dfb708c9-d8dc-439f-9a3b-c772bf4a311c" providerId="ADAL" clId="{343EC945-A966-4A33-8BD1-1157BF0C0D71}" dt="2023-01-25T08:02:44.790" v="1" actId="20577"/>
        <pc:sldMkLst>
          <pc:docMk/>
          <pc:sldMk cId="1040156172" sldId="377"/>
        </pc:sldMkLst>
        <pc:spChg chg="mod">
          <ac:chgData name="Matthieu De Mari" userId="dfb708c9-d8dc-439f-9a3b-c772bf4a311c" providerId="ADAL" clId="{343EC945-A966-4A33-8BD1-1157BF0C0D71}" dt="2023-01-25T08:02:44.790" v="1" actId="20577"/>
          <ac:spMkLst>
            <pc:docMk/>
            <pc:sldMk cId="1040156172" sldId="377"/>
            <ac:spMk id="2" creationId="{080CEB46-CC16-4D19-8C2C-AEE9471D8168}"/>
          </ac:spMkLst>
        </pc:spChg>
      </pc:sldChg>
      <pc:sldChg chg="del">
        <pc:chgData name="Matthieu De Mari" userId="dfb708c9-d8dc-439f-9a3b-c772bf4a311c" providerId="ADAL" clId="{343EC945-A966-4A33-8BD1-1157BF0C0D71}" dt="2023-01-25T08:02:47.435" v="2" actId="47"/>
        <pc:sldMkLst>
          <pc:docMk/>
          <pc:sldMk cId="2102240919" sldId="378"/>
        </pc:sldMkLst>
      </pc:sldChg>
      <pc:sldChg chg="del">
        <pc:chgData name="Matthieu De Mari" userId="dfb708c9-d8dc-439f-9a3b-c772bf4a311c" providerId="ADAL" clId="{343EC945-A966-4A33-8BD1-1157BF0C0D71}" dt="2023-01-25T08:02:47.435" v="2" actId="47"/>
        <pc:sldMkLst>
          <pc:docMk/>
          <pc:sldMk cId="2869851827" sldId="379"/>
        </pc:sldMkLst>
      </pc:sldChg>
      <pc:sldChg chg="del">
        <pc:chgData name="Matthieu De Mari" userId="dfb708c9-d8dc-439f-9a3b-c772bf4a311c" providerId="ADAL" clId="{343EC945-A966-4A33-8BD1-1157BF0C0D71}" dt="2023-01-25T08:02:47.435" v="2" actId="47"/>
        <pc:sldMkLst>
          <pc:docMk/>
          <pc:sldMk cId="1174628089" sldId="380"/>
        </pc:sldMkLst>
      </pc:sldChg>
      <pc:sldChg chg="del">
        <pc:chgData name="Matthieu De Mari" userId="dfb708c9-d8dc-439f-9a3b-c772bf4a311c" providerId="ADAL" clId="{343EC945-A966-4A33-8BD1-1157BF0C0D71}" dt="2023-01-25T08:02:47.435" v="2" actId="47"/>
        <pc:sldMkLst>
          <pc:docMk/>
          <pc:sldMk cId="1027151186" sldId="381"/>
        </pc:sldMkLst>
      </pc:sldChg>
      <pc:sldChg chg="del">
        <pc:chgData name="Matthieu De Mari" userId="dfb708c9-d8dc-439f-9a3b-c772bf4a311c" providerId="ADAL" clId="{343EC945-A966-4A33-8BD1-1157BF0C0D71}" dt="2023-01-25T08:02:47.435" v="2" actId="47"/>
        <pc:sldMkLst>
          <pc:docMk/>
          <pc:sldMk cId="2668007958" sldId="382"/>
        </pc:sldMkLst>
      </pc:sldChg>
      <pc:sldChg chg="del">
        <pc:chgData name="Matthieu De Mari" userId="dfb708c9-d8dc-439f-9a3b-c772bf4a311c" providerId="ADAL" clId="{343EC945-A966-4A33-8BD1-1157BF0C0D71}" dt="2023-01-25T08:02:47.435" v="2" actId="47"/>
        <pc:sldMkLst>
          <pc:docMk/>
          <pc:sldMk cId="3313062775" sldId="383"/>
        </pc:sldMkLst>
      </pc:sldChg>
      <pc:sldChg chg="del">
        <pc:chgData name="Matthieu De Mari" userId="dfb708c9-d8dc-439f-9a3b-c772bf4a311c" providerId="ADAL" clId="{343EC945-A966-4A33-8BD1-1157BF0C0D71}" dt="2023-01-25T08:02:47.435" v="2" actId="47"/>
        <pc:sldMkLst>
          <pc:docMk/>
          <pc:sldMk cId="919173083" sldId="384"/>
        </pc:sldMkLst>
      </pc:sldChg>
      <pc:sldChg chg="del">
        <pc:chgData name="Matthieu De Mari" userId="dfb708c9-d8dc-439f-9a3b-c772bf4a311c" providerId="ADAL" clId="{343EC945-A966-4A33-8BD1-1157BF0C0D71}" dt="2023-01-25T08:02:47.435" v="2" actId="47"/>
        <pc:sldMkLst>
          <pc:docMk/>
          <pc:sldMk cId="1135317816" sldId="385"/>
        </pc:sldMkLst>
      </pc:sldChg>
      <pc:sldChg chg="del">
        <pc:chgData name="Matthieu De Mari" userId="dfb708c9-d8dc-439f-9a3b-c772bf4a311c" providerId="ADAL" clId="{343EC945-A966-4A33-8BD1-1157BF0C0D71}" dt="2023-01-25T08:02:47.435" v="2" actId="47"/>
        <pc:sldMkLst>
          <pc:docMk/>
          <pc:sldMk cId="2964357363" sldId="386"/>
        </pc:sldMkLst>
      </pc:sldChg>
      <pc:sldChg chg="del">
        <pc:chgData name="Matthieu De Mari" userId="dfb708c9-d8dc-439f-9a3b-c772bf4a311c" providerId="ADAL" clId="{343EC945-A966-4A33-8BD1-1157BF0C0D71}" dt="2023-01-25T08:02:47.435" v="2" actId="47"/>
        <pc:sldMkLst>
          <pc:docMk/>
          <pc:sldMk cId="1437705667" sldId="387"/>
        </pc:sldMkLst>
      </pc:sldChg>
      <pc:sldChg chg="del">
        <pc:chgData name="Matthieu De Mari" userId="dfb708c9-d8dc-439f-9a3b-c772bf4a311c" providerId="ADAL" clId="{343EC945-A966-4A33-8BD1-1157BF0C0D71}" dt="2023-01-25T08:02:47.435" v="2" actId="47"/>
        <pc:sldMkLst>
          <pc:docMk/>
          <pc:sldMk cId="2463050599" sldId="389"/>
        </pc:sldMkLst>
      </pc:sldChg>
      <pc:sldChg chg="del">
        <pc:chgData name="Matthieu De Mari" userId="dfb708c9-d8dc-439f-9a3b-c772bf4a311c" providerId="ADAL" clId="{343EC945-A966-4A33-8BD1-1157BF0C0D71}" dt="2023-01-25T08:02:47.435" v="2" actId="47"/>
        <pc:sldMkLst>
          <pc:docMk/>
          <pc:sldMk cId="305053717" sldId="390"/>
        </pc:sldMkLst>
      </pc:sldChg>
      <pc:sldChg chg="del">
        <pc:chgData name="Matthieu De Mari" userId="dfb708c9-d8dc-439f-9a3b-c772bf4a311c" providerId="ADAL" clId="{343EC945-A966-4A33-8BD1-1157BF0C0D71}" dt="2023-01-25T08:02:47.435" v="2" actId="47"/>
        <pc:sldMkLst>
          <pc:docMk/>
          <pc:sldMk cId="3843402283" sldId="391"/>
        </pc:sldMkLst>
      </pc:sldChg>
      <pc:sldChg chg="del">
        <pc:chgData name="Matthieu De Mari" userId="dfb708c9-d8dc-439f-9a3b-c772bf4a311c" providerId="ADAL" clId="{343EC945-A966-4A33-8BD1-1157BF0C0D71}" dt="2023-01-25T08:02:47.435" v="2" actId="47"/>
        <pc:sldMkLst>
          <pc:docMk/>
          <pc:sldMk cId="4206316821" sldId="392"/>
        </pc:sldMkLst>
      </pc:sldChg>
      <pc:sldChg chg="del">
        <pc:chgData name="Matthieu De Mari" userId="dfb708c9-d8dc-439f-9a3b-c772bf4a311c" providerId="ADAL" clId="{343EC945-A966-4A33-8BD1-1157BF0C0D71}" dt="2023-01-25T08:02:47.435" v="2" actId="47"/>
        <pc:sldMkLst>
          <pc:docMk/>
          <pc:sldMk cId="2959044582" sldId="393"/>
        </pc:sldMkLst>
      </pc:sldChg>
      <pc:sldChg chg="del">
        <pc:chgData name="Matthieu De Mari" userId="dfb708c9-d8dc-439f-9a3b-c772bf4a311c" providerId="ADAL" clId="{343EC945-A966-4A33-8BD1-1157BF0C0D71}" dt="2023-01-25T08:02:47.435" v="2" actId="47"/>
        <pc:sldMkLst>
          <pc:docMk/>
          <pc:sldMk cId="1878827290" sldId="394"/>
        </pc:sldMkLst>
      </pc:sldChg>
      <pc:sldChg chg="del">
        <pc:chgData name="Matthieu De Mari" userId="dfb708c9-d8dc-439f-9a3b-c772bf4a311c" providerId="ADAL" clId="{343EC945-A966-4A33-8BD1-1157BF0C0D71}" dt="2023-01-25T08:02:47.435" v="2" actId="47"/>
        <pc:sldMkLst>
          <pc:docMk/>
          <pc:sldMk cId="3358927626" sldId="395"/>
        </pc:sldMkLst>
      </pc:sldChg>
      <pc:sldChg chg="del">
        <pc:chgData name="Matthieu De Mari" userId="dfb708c9-d8dc-439f-9a3b-c772bf4a311c" providerId="ADAL" clId="{343EC945-A966-4A33-8BD1-1157BF0C0D71}" dt="2023-01-25T08:02:51.844" v="5" actId="47"/>
        <pc:sldMkLst>
          <pc:docMk/>
          <pc:sldMk cId="235876011" sldId="396"/>
        </pc:sldMkLst>
      </pc:sldChg>
      <pc:sldChg chg="del">
        <pc:chgData name="Matthieu De Mari" userId="dfb708c9-d8dc-439f-9a3b-c772bf4a311c" providerId="ADAL" clId="{343EC945-A966-4A33-8BD1-1157BF0C0D71}" dt="2023-01-25T08:02:51.844" v="5" actId="47"/>
        <pc:sldMkLst>
          <pc:docMk/>
          <pc:sldMk cId="303120167" sldId="397"/>
        </pc:sldMkLst>
      </pc:sldChg>
      <pc:sldChg chg="del">
        <pc:chgData name="Matthieu De Mari" userId="dfb708c9-d8dc-439f-9a3b-c772bf4a311c" providerId="ADAL" clId="{343EC945-A966-4A33-8BD1-1157BF0C0D71}" dt="2023-01-25T08:02:51.844" v="5" actId="47"/>
        <pc:sldMkLst>
          <pc:docMk/>
          <pc:sldMk cId="3176757324" sldId="398"/>
        </pc:sldMkLst>
      </pc:sldChg>
      <pc:sldChg chg="del">
        <pc:chgData name="Matthieu De Mari" userId="dfb708c9-d8dc-439f-9a3b-c772bf4a311c" providerId="ADAL" clId="{343EC945-A966-4A33-8BD1-1157BF0C0D71}" dt="2023-01-25T08:02:51.844" v="5" actId="47"/>
        <pc:sldMkLst>
          <pc:docMk/>
          <pc:sldMk cId="1676715781" sldId="399"/>
        </pc:sldMkLst>
      </pc:sldChg>
      <pc:sldChg chg="del">
        <pc:chgData name="Matthieu De Mari" userId="dfb708c9-d8dc-439f-9a3b-c772bf4a311c" providerId="ADAL" clId="{343EC945-A966-4A33-8BD1-1157BF0C0D71}" dt="2023-01-25T08:02:51.844" v="5" actId="47"/>
        <pc:sldMkLst>
          <pc:docMk/>
          <pc:sldMk cId="1334194148" sldId="400"/>
        </pc:sldMkLst>
      </pc:sldChg>
      <pc:sldChg chg="del">
        <pc:chgData name="Matthieu De Mari" userId="dfb708c9-d8dc-439f-9a3b-c772bf4a311c" providerId="ADAL" clId="{343EC945-A966-4A33-8BD1-1157BF0C0D71}" dt="2023-01-25T08:02:51.844" v="5" actId="47"/>
        <pc:sldMkLst>
          <pc:docMk/>
          <pc:sldMk cId="1629532386" sldId="401"/>
        </pc:sldMkLst>
      </pc:sldChg>
      <pc:sldChg chg="del">
        <pc:chgData name="Matthieu De Mari" userId="dfb708c9-d8dc-439f-9a3b-c772bf4a311c" providerId="ADAL" clId="{343EC945-A966-4A33-8BD1-1157BF0C0D71}" dt="2023-01-25T08:02:51.844" v="5" actId="47"/>
        <pc:sldMkLst>
          <pc:docMk/>
          <pc:sldMk cId="733464481" sldId="402"/>
        </pc:sldMkLst>
      </pc:sldChg>
      <pc:sldChg chg="del">
        <pc:chgData name="Matthieu De Mari" userId="dfb708c9-d8dc-439f-9a3b-c772bf4a311c" providerId="ADAL" clId="{343EC945-A966-4A33-8BD1-1157BF0C0D71}" dt="2023-01-25T08:02:54.756" v="6" actId="47"/>
        <pc:sldMkLst>
          <pc:docMk/>
          <pc:sldMk cId="3907142970" sldId="403"/>
        </pc:sldMkLst>
      </pc:sldChg>
      <pc:sldChg chg="del">
        <pc:chgData name="Matthieu De Mari" userId="dfb708c9-d8dc-439f-9a3b-c772bf4a311c" providerId="ADAL" clId="{343EC945-A966-4A33-8BD1-1157BF0C0D71}" dt="2023-01-25T08:02:55.749" v="7" actId="47"/>
        <pc:sldMkLst>
          <pc:docMk/>
          <pc:sldMk cId="3664827220" sldId="404"/>
        </pc:sldMkLst>
      </pc:sldChg>
      <pc:sldChg chg="del">
        <pc:chgData name="Matthieu De Mari" userId="dfb708c9-d8dc-439f-9a3b-c772bf4a311c" providerId="ADAL" clId="{343EC945-A966-4A33-8BD1-1157BF0C0D71}" dt="2023-01-25T08:02:57.784" v="8" actId="47"/>
        <pc:sldMkLst>
          <pc:docMk/>
          <pc:sldMk cId="229390081" sldId="405"/>
        </pc:sldMkLst>
      </pc:sldChg>
      <pc:sldChg chg="del">
        <pc:chgData name="Matthieu De Mari" userId="dfb708c9-d8dc-439f-9a3b-c772bf4a311c" providerId="ADAL" clId="{343EC945-A966-4A33-8BD1-1157BF0C0D71}" dt="2023-01-25T08:02:47.435" v="2" actId="47"/>
        <pc:sldMkLst>
          <pc:docMk/>
          <pc:sldMk cId="106661604" sldId="406"/>
        </pc:sldMkLst>
      </pc:sldChg>
      <pc:sldChg chg="del">
        <pc:chgData name="Matthieu De Mari" userId="dfb708c9-d8dc-439f-9a3b-c772bf4a311c" providerId="ADAL" clId="{343EC945-A966-4A33-8BD1-1157BF0C0D71}" dt="2023-01-25T08:02:47.435" v="2" actId="47"/>
        <pc:sldMkLst>
          <pc:docMk/>
          <pc:sldMk cId="3811152594" sldId="413"/>
        </pc:sldMkLst>
      </pc:sldChg>
      <pc:sldChg chg="del">
        <pc:chgData name="Matthieu De Mari" userId="dfb708c9-d8dc-439f-9a3b-c772bf4a311c" providerId="ADAL" clId="{343EC945-A966-4A33-8BD1-1157BF0C0D71}" dt="2023-01-25T08:02:47.435" v="2" actId="47"/>
        <pc:sldMkLst>
          <pc:docMk/>
          <pc:sldMk cId="509404901" sldId="414"/>
        </pc:sldMkLst>
      </pc:sldChg>
      <pc:sldChg chg="del">
        <pc:chgData name="Matthieu De Mari" userId="dfb708c9-d8dc-439f-9a3b-c772bf4a311c" providerId="ADAL" clId="{343EC945-A966-4A33-8BD1-1157BF0C0D71}" dt="2023-01-25T08:02:54.756" v="6" actId="47"/>
        <pc:sldMkLst>
          <pc:docMk/>
          <pc:sldMk cId="4078490329" sldId="415"/>
        </pc:sldMkLst>
      </pc:sldChg>
      <pc:sldChg chg="del">
        <pc:chgData name="Matthieu De Mari" userId="dfb708c9-d8dc-439f-9a3b-c772bf4a311c" providerId="ADAL" clId="{343EC945-A966-4A33-8BD1-1157BF0C0D71}" dt="2023-01-25T08:02:54.756" v="6" actId="47"/>
        <pc:sldMkLst>
          <pc:docMk/>
          <pc:sldMk cId="4018968704" sldId="416"/>
        </pc:sldMkLst>
      </pc:sldChg>
      <pc:sldChg chg="del">
        <pc:chgData name="Matthieu De Mari" userId="dfb708c9-d8dc-439f-9a3b-c772bf4a311c" providerId="ADAL" clId="{343EC945-A966-4A33-8BD1-1157BF0C0D71}" dt="2023-01-25T08:02:54.756" v="6" actId="47"/>
        <pc:sldMkLst>
          <pc:docMk/>
          <pc:sldMk cId="1601230078" sldId="417"/>
        </pc:sldMkLst>
      </pc:sldChg>
      <pc:sldChg chg="del">
        <pc:chgData name="Matthieu De Mari" userId="dfb708c9-d8dc-439f-9a3b-c772bf4a311c" providerId="ADAL" clId="{343EC945-A966-4A33-8BD1-1157BF0C0D71}" dt="2023-01-25T08:02:54.756" v="6" actId="47"/>
        <pc:sldMkLst>
          <pc:docMk/>
          <pc:sldMk cId="2872533062" sldId="418"/>
        </pc:sldMkLst>
      </pc:sldChg>
      <pc:sldChg chg="del">
        <pc:chgData name="Matthieu De Mari" userId="dfb708c9-d8dc-439f-9a3b-c772bf4a311c" providerId="ADAL" clId="{343EC945-A966-4A33-8BD1-1157BF0C0D71}" dt="2023-01-25T08:02:54.756" v="6" actId="47"/>
        <pc:sldMkLst>
          <pc:docMk/>
          <pc:sldMk cId="4106263664" sldId="419"/>
        </pc:sldMkLst>
      </pc:sldChg>
      <pc:sldChg chg="del">
        <pc:chgData name="Matthieu De Mari" userId="dfb708c9-d8dc-439f-9a3b-c772bf4a311c" providerId="ADAL" clId="{343EC945-A966-4A33-8BD1-1157BF0C0D71}" dt="2023-01-25T08:02:54.756" v="6" actId="47"/>
        <pc:sldMkLst>
          <pc:docMk/>
          <pc:sldMk cId="3608904858" sldId="420"/>
        </pc:sldMkLst>
      </pc:sldChg>
      <pc:sldChg chg="del">
        <pc:chgData name="Matthieu De Mari" userId="dfb708c9-d8dc-439f-9a3b-c772bf4a311c" providerId="ADAL" clId="{343EC945-A966-4A33-8BD1-1157BF0C0D71}" dt="2023-01-25T08:02:54.756" v="6" actId="47"/>
        <pc:sldMkLst>
          <pc:docMk/>
          <pc:sldMk cId="3917610152" sldId="421"/>
        </pc:sldMkLst>
      </pc:sldChg>
      <pc:sldChg chg="del">
        <pc:chgData name="Matthieu De Mari" userId="dfb708c9-d8dc-439f-9a3b-c772bf4a311c" providerId="ADAL" clId="{343EC945-A966-4A33-8BD1-1157BF0C0D71}" dt="2023-01-25T08:02:54.756" v="6" actId="47"/>
        <pc:sldMkLst>
          <pc:docMk/>
          <pc:sldMk cId="111364915" sldId="422"/>
        </pc:sldMkLst>
      </pc:sldChg>
      <pc:sldChg chg="del">
        <pc:chgData name="Matthieu De Mari" userId="dfb708c9-d8dc-439f-9a3b-c772bf4a311c" providerId="ADAL" clId="{343EC945-A966-4A33-8BD1-1157BF0C0D71}" dt="2023-01-25T08:02:54.756" v="6" actId="47"/>
        <pc:sldMkLst>
          <pc:docMk/>
          <pc:sldMk cId="2430248425" sldId="423"/>
        </pc:sldMkLst>
      </pc:sldChg>
      <pc:sldChg chg="del">
        <pc:chgData name="Matthieu De Mari" userId="dfb708c9-d8dc-439f-9a3b-c772bf4a311c" providerId="ADAL" clId="{343EC945-A966-4A33-8BD1-1157BF0C0D71}" dt="2023-01-25T08:02:54.756" v="6" actId="47"/>
        <pc:sldMkLst>
          <pc:docMk/>
          <pc:sldMk cId="257103436" sldId="424"/>
        </pc:sldMkLst>
      </pc:sldChg>
      <pc:sldChg chg="del">
        <pc:chgData name="Matthieu De Mari" userId="dfb708c9-d8dc-439f-9a3b-c772bf4a311c" providerId="ADAL" clId="{343EC945-A966-4A33-8BD1-1157BF0C0D71}" dt="2023-01-25T08:02:54.756" v="6" actId="47"/>
        <pc:sldMkLst>
          <pc:docMk/>
          <pc:sldMk cId="1622593310" sldId="425"/>
        </pc:sldMkLst>
      </pc:sldChg>
      <pc:sldChg chg="del">
        <pc:chgData name="Matthieu De Mari" userId="dfb708c9-d8dc-439f-9a3b-c772bf4a311c" providerId="ADAL" clId="{343EC945-A966-4A33-8BD1-1157BF0C0D71}" dt="2023-01-25T08:02:54.756" v="6" actId="47"/>
        <pc:sldMkLst>
          <pc:docMk/>
          <pc:sldMk cId="1500383650" sldId="426"/>
        </pc:sldMkLst>
      </pc:sldChg>
      <pc:sldChg chg="del">
        <pc:chgData name="Matthieu De Mari" userId="dfb708c9-d8dc-439f-9a3b-c772bf4a311c" providerId="ADAL" clId="{343EC945-A966-4A33-8BD1-1157BF0C0D71}" dt="2023-01-25T08:02:54.756" v="6" actId="47"/>
        <pc:sldMkLst>
          <pc:docMk/>
          <pc:sldMk cId="4205168020" sldId="427"/>
        </pc:sldMkLst>
      </pc:sldChg>
      <pc:sldChg chg="del">
        <pc:chgData name="Matthieu De Mari" userId="dfb708c9-d8dc-439f-9a3b-c772bf4a311c" providerId="ADAL" clId="{343EC945-A966-4A33-8BD1-1157BF0C0D71}" dt="2023-01-25T08:02:55.749" v="7" actId="47"/>
        <pc:sldMkLst>
          <pc:docMk/>
          <pc:sldMk cId="3154110071" sldId="428"/>
        </pc:sldMkLst>
      </pc:sldChg>
      <pc:sldChg chg="del">
        <pc:chgData name="Matthieu De Mari" userId="dfb708c9-d8dc-439f-9a3b-c772bf4a311c" providerId="ADAL" clId="{343EC945-A966-4A33-8BD1-1157BF0C0D71}" dt="2023-01-25T08:02:55.749" v="7" actId="47"/>
        <pc:sldMkLst>
          <pc:docMk/>
          <pc:sldMk cId="2034094350" sldId="429"/>
        </pc:sldMkLst>
      </pc:sldChg>
      <pc:sldChg chg="del">
        <pc:chgData name="Matthieu De Mari" userId="dfb708c9-d8dc-439f-9a3b-c772bf4a311c" providerId="ADAL" clId="{343EC945-A966-4A33-8BD1-1157BF0C0D71}" dt="2023-01-25T08:02:55.749" v="7" actId="47"/>
        <pc:sldMkLst>
          <pc:docMk/>
          <pc:sldMk cId="3987768113" sldId="430"/>
        </pc:sldMkLst>
      </pc:sldChg>
      <pc:sldChg chg="del">
        <pc:chgData name="Matthieu De Mari" userId="dfb708c9-d8dc-439f-9a3b-c772bf4a311c" providerId="ADAL" clId="{343EC945-A966-4A33-8BD1-1157BF0C0D71}" dt="2023-01-25T08:02:47.435" v="2" actId="47"/>
        <pc:sldMkLst>
          <pc:docMk/>
          <pc:sldMk cId="2465108115" sldId="431"/>
        </pc:sldMkLst>
      </pc:sldChg>
      <pc:sldChg chg="del">
        <pc:chgData name="Matthieu De Mari" userId="dfb708c9-d8dc-439f-9a3b-c772bf4a311c" providerId="ADAL" clId="{343EC945-A966-4A33-8BD1-1157BF0C0D71}" dt="2023-01-25T08:02:57.784" v="8" actId="47"/>
        <pc:sldMkLst>
          <pc:docMk/>
          <pc:sldMk cId="3127749793" sldId="432"/>
        </pc:sldMkLst>
      </pc:sldChg>
      <pc:sldChg chg="del">
        <pc:chgData name="Matthieu De Mari" userId="dfb708c9-d8dc-439f-9a3b-c772bf4a311c" providerId="ADAL" clId="{343EC945-A966-4A33-8BD1-1157BF0C0D71}" dt="2023-01-25T08:02:57.784" v="8" actId="47"/>
        <pc:sldMkLst>
          <pc:docMk/>
          <pc:sldMk cId="3880117824" sldId="433"/>
        </pc:sldMkLst>
      </pc:sldChg>
      <pc:sldChg chg="del">
        <pc:chgData name="Matthieu De Mari" userId="dfb708c9-d8dc-439f-9a3b-c772bf4a311c" providerId="ADAL" clId="{343EC945-A966-4A33-8BD1-1157BF0C0D71}" dt="2023-01-25T08:02:57.784" v="8" actId="47"/>
        <pc:sldMkLst>
          <pc:docMk/>
          <pc:sldMk cId="472720696" sldId="434"/>
        </pc:sldMkLst>
      </pc:sldChg>
      <pc:sldChg chg="del">
        <pc:chgData name="Matthieu De Mari" userId="dfb708c9-d8dc-439f-9a3b-c772bf4a311c" providerId="ADAL" clId="{343EC945-A966-4A33-8BD1-1157BF0C0D71}" dt="2023-01-25T08:02:57.784" v="8" actId="47"/>
        <pc:sldMkLst>
          <pc:docMk/>
          <pc:sldMk cId="4186055848" sldId="435"/>
        </pc:sldMkLst>
      </pc:sldChg>
      <pc:sldChg chg="del">
        <pc:chgData name="Matthieu De Mari" userId="dfb708c9-d8dc-439f-9a3b-c772bf4a311c" providerId="ADAL" clId="{343EC945-A966-4A33-8BD1-1157BF0C0D71}" dt="2023-01-25T08:02:57.784" v="8" actId="47"/>
        <pc:sldMkLst>
          <pc:docMk/>
          <pc:sldMk cId="2125410899" sldId="436"/>
        </pc:sldMkLst>
      </pc:sldChg>
      <pc:sldChg chg="del">
        <pc:chgData name="Matthieu De Mari" userId="dfb708c9-d8dc-439f-9a3b-c772bf4a311c" providerId="ADAL" clId="{343EC945-A966-4A33-8BD1-1157BF0C0D71}" dt="2023-01-25T08:02:57.784" v="8" actId="47"/>
        <pc:sldMkLst>
          <pc:docMk/>
          <pc:sldMk cId="2801840285" sldId="437"/>
        </pc:sldMkLst>
      </pc:sldChg>
      <pc:sldChg chg="del">
        <pc:chgData name="Matthieu De Mari" userId="dfb708c9-d8dc-439f-9a3b-c772bf4a311c" providerId="ADAL" clId="{343EC945-A966-4A33-8BD1-1157BF0C0D71}" dt="2023-01-25T08:02:57.784" v="8" actId="47"/>
        <pc:sldMkLst>
          <pc:docMk/>
          <pc:sldMk cId="2882627589" sldId="438"/>
        </pc:sldMkLst>
      </pc:sldChg>
      <pc:sldChg chg="del">
        <pc:chgData name="Matthieu De Mari" userId="dfb708c9-d8dc-439f-9a3b-c772bf4a311c" providerId="ADAL" clId="{343EC945-A966-4A33-8BD1-1157BF0C0D71}" dt="2023-01-25T08:02:57.784" v="8" actId="47"/>
        <pc:sldMkLst>
          <pc:docMk/>
          <pc:sldMk cId="2339114490" sldId="439"/>
        </pc:sldMkLst>
      </pc:sldChg>
      <pc:sldChg chg="del">
        <pc:chgData name="Matthieu De Mari" userId="dfb708c9-d8dc-439f-9a3b-c772bf4a311c" providerId="ADAL" clId="{343EC945-A966-4A33-8BD1-1157BF0C0D71}" dt="2023-01-25T08:02:57.784" v="8" actId="47"/>
        <pc:sldMkLst>
          <pc:docMk/>
          <pc:sldMk cId="3450273322" sldId="440"/>
        </pc:sldMkLst>
      </pc:sldChg>
      <pc:sldChg chg="del">
        <pc:chgData name="Matthieu De Mari" userId="dfb708c9-d8dc-439f-9a3b-c772bf4a311c" providerId="ADAL" clId="{343EC945-A966-4A33-8BD1-1157BF0C0D71}" dt="2023-01-25T08:02:57.784" v="8" actId="47"/>
        <pc:sldMkLst>
          <pc:docMk/>
          <pc:sldMk cId="3866867172" sldId="441"/>
        </pc:sldMkLst>
      </pc:sldChg>
      <pc:sldChg chg="del">
        <pc:chgData name="Matthieu De Mari" userId="dfb708c9-d8dc-439f-9a3b-c772bf4a311c" providerId="ADAL" clId="{343EC945-A966-4A33-8BD1-1157BF0C0D71}" dt="2023-01-25T08:02:57.784" v="8" actId="47"/>
        <pc:sldMkLst>
          <pc:docMk/>
          <pc:sldMk cId="3346155856" sldId="442"/>
        </pc:sldMkLst>
      </pc:sldChg>
      <pc:sldChg chg="del">
        <pc:chgData name="Matthieu De Mari" userId="dfb708c9-d8dc-439f-9a3b-c772bf4a311c" providerId="ADAL" clId="{343EC945-A966-4A33-8BD1-1157BF0C0D71}" dt="2023-01-25T08:02:57.784" v="8" actId="47"/>
        <pc:sldMkLst>
          <pc:docMk/>
          <pc:sldMk cId="2491288640" sldId="443"/>
        </pc:sldMkLst>
      </pc:sldChg>
      <pc:sldChg chg="del">
        <pc:chgData name="Matthieu De Mari" userId="dfb708c9-d8dc-439f-9a3b-c772bf4a311c" providerId="ADAL" clId="{343EC945-A966-4A33-8BD1-1157BF0C0D71}" dt="2023-01-25T08:02:57.784" v="8" actId="47"/>
        <pc:sldMkLst>
          <pc:docMk/>
          <pc:sldMk cId="2759485571" sldId="444"/>
        </pc:sldMkLst>
      </pc:sldChg>
      <pc:sldChg chg="del">
        <pc:chgData name="Matthieu De Mari" userId="dfb708c9-d8dc-439f-9a3b-c772bf4a311c" providerId="ADAL" clId="{343EC945-A966-4A33-8BD1-1157BF0C0D71}" dt="2023-01-25T08:03:00.703" v="9" actId="47"/>
        <pc:sldMkLst>
          <pc:docMk/>
          <pc:sldMk cId="2768433902" sldId="445"/>
        </pc:sldMkLst>
      </pc:sldChg>
      <pc:sldChg chg="del">
        <pc:chgData name="Matthieu De Mari" userId="dfb708c9-d8dc-439f-9a3b-c772bf4a311c" providerId="ADAL" clId="{343EC945-A966-4A33-8BD1-1157BF0C0D71}" dt="2023-01-25T08:02:57.784" v="8" actId="47"/>
        <pc:sldMkLst>
          <pc:docMk/>
          <pc:sldMk cId="3577931092" sldId="446"/>
        </pc:sldMkLst>
      </pc:sldChg>
      <pc:sldChg chg="del">
        <pc:chgData name="Matthieu De Mari" userId="dfb708c9-d8dc-439f-9a3b-c772bf4a311c" providerId="ADAL" clId="{343EC945-A966-4A33-8BD1-1157BF0C0D71}" dt="2023-01-25T08:02:57.784" v="8" actId="47"/>
        <pc:sldMkLst>
          <pc:docMk/>
          <pc:sldMk cId="3790043621" sldId="447"/>
        </pc:sldMkLst>
      </pc:sldChg>
      <pc:sldChg chg="del">
        <pc:chgData name="Matthieu De Mari" userId="dfb708c9-d8dc-439f-9a3b-c772bf4a311c" providerId="ADAL" clId="{343EC945-A966-4A33-8BD1-1157BF0C0D71}" dt="2023-01-25T08:03:00.703" v="9" actId="47"/>
        <pc:sldMkLst>
          <pc:docMk/>
          <pc:sldMk cId="4075916720" sldId="448"/>
        </pc:sldMkLst>
      </pc:sldChg>
      <pc:sldChg chg="del">
        <pc:chgData name="Matthieu De Mari" userId="dfb708c9-d8dc-439f-9a3b-c772bf4a311c" providerId="ADAL" clId="{343EC945-A966-4A33-8BD1-1157BF0C0D71}" dt="2023-01-25T08:03:00.703" v="9" actId="47"/>
        <pc:sldMkLst>
          <pc:docMk/>
          <pc:sldMk cId="3841748881" sldId="450"/>
        </pc:sldMkLst>
      </pc:sldChg>
      <pc:sldChg chg="del">
        <pc:chgData name="Matthieu De Mari" userId="dfb708c9-d8dc-439f-9a3b-c772bf4a311c" providerId="ADAL" clId="{343EC945-A966-4A33-8BD1-1157BF0C0D71}" dt="2023-01-25T08:03:00.703" v="9" actId="47"/>
        <pc:sldMkLst>
          <pc:docMk/>
          <pc:sldMk cId="3619568276" sldId="451"/>
        </pc:sldMkLst>
      </pc:sldChg>
      <pc:sldChg chg="del">
        <pc:chgData name="Matthieu De Mari" userId="dfb708c9-d8dc-439f-9a3b-c772bf4a311c" providerId="ADAL" clId="{343EC945-A966-4A33-8BD1-1157BF0C0D71}" dt="2023-01-25T08:03:00.703" v="9" actId="47"/>
        <pc:sldMkLst>
          <pc:docMk/>
          <pc:sldMk cId="2381061189" sldId="452"/>
        </pc:sldMkLst>
      </pc:sldChg>
      <pc:sldChg chg="del">
        <pc:chgData name="Matthieu De Mari" userId="dfb708c9-d8dc-439f-9a3b-c772bf4a311c" providerId="ADAL" clId="{343EC945-A966-4A33-8BD1-1157BF0C0D71}" dt="2023-01-26T02:45:15.822" v="29" actId="47"/>
        <pc:sldMkLst>
          <pc:docMk/>
          <pc:sldMk cId="165841853" sldId="453"/>
        </pc:sldMkLst>
      </pc:sldChg>
      <pc:sldChg chg="del">
        <pc:chgData name="Matthieu De Mari" userId="dfb708c9-d8dc-439f-9a3b-c772bf4a311c" providerId="ADAL" clId="{343EC945-A966-4A33-8BD1-1157BF0C0D71}" dt="2023-01-25T08:02:47.435" v="2" actId="47"/>
        <pc:sldMkLst>
          <pc:docMk/>
          <pc:sldMk cId="3242752244" sldId="454"/>
        </pc:sldMkLst>
      </pc:sldChg>
      <pc:sldChg chg="del">
        <pc:chgData name="Matthieu De Mari" userId="dfb708c9-d8dc-439f-9a3b-c772bf4a311c" providerId="ADAL" clId="{343EC945-A966-4A33-8BD1-1157BF0C0D71}" dt="2023-01-26T02:45:15.822" v="29" actId="47"/>
        <pc:sldMkLst>
          <pc:docMk/>
          <pc:sldMk cId="183351426" sldId="455"/>
        </pc:sldMkLst>
      </pc:sldChg>
      <pc:sldChg chg="del">
        <pc:chgData name="Matthieu De Mari" userId="dfb708c9-d8dc-439f-9a3b-c772bf4a311c" providerId="ADAL" clId="{343EC945-A966-4A33-8BD1-1157BF0C0D71}" dt="2023-01-26T02:45:15.822" v="29" actId="47"/>
        <pc:sldMkLst>
          <pc:docMk/>
          <pc:sldMk cId="2001651259" sldId="456"/>
        </pc:sldMkLst>
      </pc:sldChg>
      <pc:sldChg chg="del">
        <pc:chgData name="Matthieu De Mari" userId="dfb708c9-d8dc-439f-9a3b-c772bf4a311c" providerId="ADAL" clId="{343EC945-A966-4A33-8BD1-1157BF0C0D71}" dt="2023-01-26T02:45:15.822" v="29" actId="47"/>
        <pc:sldMkLst>
          <pc:docMk/>
          <pc:sldMk cId="1834604519" sldId="457"/>
        </pc:sldMkLst>
      </pc:sldChg>
      <pc:sldChg chg="del">
        <pc:chgData name="Matthieu De Mari" userId="dfb708c9-d8dc-439f-9a3b-c772bf4a311c" providerId="ADAL" clId="{343EC945-A966-4A33-8BD1-1157BF0C0D71}" dt="2023-01-26T02:45:15.822" v="29" actId="47"/>
        <pc:sldMkLst>
          <pc:docMk/>
          <pc:sldMk cId="2488746483" sldId="458"/>
        </pc:sldMkLst>
      </pc:sldChg>
      <pc:sldChg chg="del">
        <pc:chgData name="Matthieu De Mari" userId="dfb708c9-d8dc-439f-9a3b-c772bf4a311c" providerId="ADAL" clId="{343EC945-A966-4A33-8BD1-1157BF0C0D71}" dt="2023-01-26T02:45:15.822" v="29" actId="47"/>
        <pc:sldMkLst>
          <pc:docMk/>
          <pc:sldMk cId="2483381568" sldId="459"/>
        </pc:sldMkLst>
      </pc:sldChg>
      <pc:sldChg chg="del">
        <pc:chgData name="Matthieu De Mari" userId="dfb708c9-d8dc-439f-9a3b-c772bf4a311c" providerId="ADAL" clId="{343EC945-A966-4A33-8BD1-1157BF0C0D71}" dt="2023-01-26T02:45:15.822" v="29" actId="47"/>
        <pc:sldMkLst>
          <pc:docMk/>
          <pc:sldMk cId="3208006571" sldId="460"/>
        </pc:sldMkLst>
      </pc:sldChg>
      <pc:sldChg chg="del">
        <pc:chgData name="Matthieu De Mari" userId="dfb708c9-d8dc-439f-9a3b-c772bf4a311c" providerId="ADAL" clId="{343EC945-A966-4A33-8BD1-1157BF0C0D71}" dt="2023-01-26T02:45:15.822" v="29" actId="47"/>
        <pc:sldMkLst>
          <pc:docMk/>
          <pc:sldMk cId="514593430" sldId="461"/>
        </pc:sldMkLst>
      </pc:sldChg>
      <pc:sldChg chg="del">
        <pc:chgData name="Matthieu De Mari" userId="dfb708c9-d8dc-439f-9a3b-c772bf4a311c" providerId="ADAL" clId="{343EC945-A966-4A33-8BD1-1157BF0C0D71}" dt="2023-01-26T02:45:15.822" v="29" actId="47"/>
        <pc:sldMkLst>
          <pc:docMk/>
          <pc:sldMk cId="505263223" sldId="462"/>
        </pc:sldMkLst>
      </pc:sldChg>
      <pc:sldChg chg="del">
        <pc:chgData name="Matthieu De Mari" userId="dfb708c9-d8dc-439f-9a3b-c772bf4a311c" providerId="ADAL" clId="{343EC945-A966-4A33-8BD1-1157BF0C0D71}" dt="2023-01-26T02:45:15.822" v="29" actId="47"/>
        <pc:sldMkLst>
          <pc:docMk/>
          <pc:sldMk cId="1454093558" sldId="463"/>
        </pc:sldMkLst>
      </pc:sldChg>
      <pc:sldChg chg="del">
        <pc:chgData name="Matthieu De Mari" userId="dfb708c9-d8dc-439f-9a3b-c772bf4a311c" providerId="ADAL" clId="{343EC945-A966-4A33-8BD1-1157BF0C0D71}" dt="2023-01-26T02:45:15.822" v="29" actId="47"/>
        <pc:sldMkLst>
          <pc:docMk/>
          <pc:sldMk cId="937951911" sldId="464"/>
        </pc:sldMkLst>
      </pc:sldChg>
      <pc:sldChg chg="del">
        <pc:chgData name="Matthieu De Mari" userId="dfb708c9-d8dc-439f-9a3b-c772bf4a311c" providerId="ADAL" clId="{343EC945-A966-4A33-8BD1-1157BF0C0D71}" dt="2023-01-26T02:45:15.822" v="29" actId="47"/>
        <pc:sldMkLst>
          <pc:docMk/>
          <pc:sldMk cId="4090459440" sldId="465"/>
        </pc:sldMkLst>
      </pc:sldChg>
      <pc:sldChg chg="del">
        <pc:chgData name="Matthieu De Mari" userId="dfb708c9-d8dc-439f-9a3b-c772bf4a311c" providerId="ADAL" clId="{343EC945-A966-4A33-8BD1-1157BF0C0D71}" dt="2023-01-26T02:45:15.822" v="29" actId="47"/>
        <pc:sldMkLst>
          <pc:docMk/>
          <pc:sldMk cId="1662747536" sldId="466"/>
        </pc:sldMkLst>
      </pc:sldChg>
      <pc:sldChg chg="del">
        <pc:chgData name="Matthieu De Mari" userId="dfb708c9-d8dc-439f-9a3b-c772bf4a311c" providerId="ADAL" clId="{343EC945-A966-4A33-8BD1-1157BF0C0D71}" dt="2023-01-26T02:45:15.822" v="29" actId="47"/>
        <pc:sldMkLst>
          <pc:docMk/>
          <pc:sldMk cId="3978195590" sldId="467"/>
        </pc:sldMkLst>
      </pc:sldChg>
      <pc:sldChg chg="del">
        <pc:chgData name="Matthieu De Mari" userId="dfb708c9-d8dc-439f-9a3b-c772bf4a311c" providerId="ADAL" clId="{343EC945-A966-4A33-8BD1-1157BF0C0D71}" dt="2023-01-26T02:45:15.822" v="29" actId="47"/>
        <pc:sldMkLst>
          <pc:docMk/>
          <pc:sldMk cId="702540134" sldId="468"/>
        </pc:sldMkLst>
      </pc:sldChg>
      <pc:sldChg chg="del">
        <pc:chgData name="Matthieu De Mari" userId="dfb708c9-d8dc-439f-9a3b-c772bf4a311c" providerId="ADAL" clId="{343EC945-A966-4A33-8BD1-1157BF0C0D71}" dt="2023-01-26T02:45:15.822" v="29" actId="47"/>
        <pc:sldMkLst>
          <pc:docMk/>
          <pc:sldMk cId="3574121588" sldId="469"/>
        </pc:sldMkLst>
      </pc:sldChg>
      <pc:sldChg chg="del">
        <pc:chgData name="Matthieu De Mari" userId="dfb708c9-d8dc-439f-9a3b-c772bf4a311c" providerId="ADAL" clId="{343EC945-A966-4A33-8BD1-1157BF0C0D71}" dt="2023-01-26T02:45:15.822" v="29" actId="47"/>
        <pc:sldMkLst>
          <pc:docMk/>
          <pc:sldMk cId="4234188287" sldId="470"/>
        </pc:sldMkLst>
      </pc:sldChg>
      <pc:sldChg chg="del">
        <pc:chgData name="Matthieu De Mari" userId="dfb708c9-d8dc-439f-9a3b-c772bf4a311c" providerId="ADAL" clId="{343EC945-A966-4A33-8BD1-1157BF0C0D71}" dt="2023-01-26T02:45:15.822" v="29" actId="47"/>
        <pc:sldMkLst>
          <pc:docMk/>
          <pc:sldMk cId="3553295801" sldId="471"/>
        </pc:sldMkLst>
      </pc:sldChg>
      <pc:sldChg chg="del">
        <pc:chgData name="Matthieu De Mari" userId="dfb708c9-d8dc-439f-9a3b-c772bf4a311c" providerId="ADAL" clId="{343EC945-A966-4A33-8BD1-1157BF0C0D71}" dt="2023-01-26T02:45:15.822" v="29" actId="47"/>
        <pc:sldMkLst>
          <pc:docMk/>
          <pc:sldMk cId="2072133245" sldId="472"/>
        </pc:sldMkLst>
      </pc:sldChg>
      <pc:sldChg chg="del">
        <pc:chgData name="Matthieu De Mari" userId="dfb708c9-d8dc-439f-9a3b-c772bf4a311c" providerId="ADAL" clId="{343EC945-A966-4A33-8BD1-1157BF0C0D71}" dt="2023-01-26T02:45:15.822" v="29" actId="47"/>
        <pc:sldMkLst>
          <pc:docMk/>
          <pc:sldMk cId="2180749" sldId="473"/>
        </pc:sldMkLst>
      </pc:sldChg>
      <pc:sldChg chg="modSp">
        <pc:chgData name="Matthieu De Mari" userId="dfb708c9-d8dc-439f-9a3b-c772bf4a311c" providerId="ADAL" clId="{343EC945-A966-4A33-8BD1-1157BF0C0D71}" dt="2023-02-01T06:20:03.335" v="127" actId="114"/>
        <pc:sldMkLst>
          <pc:docMk/>
          <pc:sldMk cId="1739226965" sldId="476"/>
        </pc:sldMkLst>
        <pc:spChg chg="mod">
          <ac:chgData name="Matthieu De Mari" userId="dfb708c9-d8dc-439f-9a3b-c772bf4a311c" providerId="ADAL" clId="{343EC945-A966-4A33-8BD1-1157BF0C0D71}" dt="2023-02-01T06:20:03.335" v="127" actId="114"/>
          <ac:spMkLst>
            <pc:docMk/>
            <pc:sldMk cId="1739226965" sldId="476"/>
            <ac:spMk id="3" creationId="{09ACEEFD-8460-F540-F80C-BEACC2297773}"/>
          </ac:spMkLst>
        </pc:spChg>
      </pc:sldChg>
      <pc:sldChg chg="modSp">
        <pc:chgData name="Matthieu De Mari" userId="dfb708c9-d8dc-439f-9a3b-c772bf4a311c" providerId="ADAL" clId="{343EC945-A966-4A33-8BD1-1157BF0C0D71}" dt="2023-02-01T06:15:20.300" v="126"/>
        <pc:sldMkLst>
          <pc:docMk/>
          <pc:sldMk cId="4248348938" sldId="478"/>
        </pc:sldMkLst>
        <pc:spChg chg="mod">
          <ac:chgData name="Matthieu De Mari" userId="dfb708c9-d8dc-439f-9a3b-c772bf4a311c" providerId="ADAL" clId="{343EC945-A966-4A33-8BD1-1157BF0C0D71}" dt="2023-02-01T06:15:20.300" v="126"/>
          <ac:spMkLst>
            <pc:docMk/>
            <pc:sldMk cId="4248348938" sldId="478"/>
            <ac:spMk id="3" creationId="{09ACEEFD-8460-F540-F80C-BEACC2297773}"/>
          </ac:spMkLst>
        </pc:spChg>
      </pc:sldChg>
      <pc:sldChg chg="modSp mod">
        <pc:chgData name="Matthieu De Mari" userId="dfb708c9-d8dc-439f-9a3b-c772bf4a311c" providerId="ADAL" clId="{343EC945-A966-4A33-8BD1-1157BF0C0D71}" dt="2023-01-27T09:03:43.772" v="55" actId="20577"/>
        <pc:sldMkLst>
          <pc:docMk/>
          <pc:sldMk cId="1974002731" sldId="490"/>
        </pc:sldMkLst>
        <pc:spChg chg="mod">
          <ac:chgData name="Matthieu De Mari" userId="dfb708c9-d8dc-439f-9a3b-c772bf4a311c" providerId="ADAL" clId="{343EC945-A966-4A33-8BD1-1157BF0C0D71}" dt="2023-01-27T09:03:43.772" v="55" actId="20577"/>
          <ac:spMkLst>
            <pc:docMk/>
            <pc:sldMk cId="1974002731" sldId="490"/>
            <ac:spMk id="2" creationId="{37C84060-31A2-3AFB-B38D-81D7652356D5}"/>
          </ac:spMkLst>
        </pc:spChg>
      </pc:sldChg>
      <pc:sldChg chg="addSp delSp mod">
        <pc:chgData name="Matthieu De Mari" userId="dfb708c9-d8dc-439f-9a3b-c772bf4a311c" providerId="ADAL" clId="{343EC945-A966-4A33-8BD1-1157BF0C0D71}" dt="2023-01-26T03:08:52.991" v="31" actId="22"/>
        <pc:sldMkLst>
          <pc:docMk/>
          <pc:sldMk cId="710884314" sldId="506"/>
        </pc:sldMkLst>
        <pc:picChg chg="add">
          <ac:chgData name="Matthieu De Mari" userId="dfb708c9-d8dc-439f-9a3b-c772bf4a311c" providerId="ADAL" clId="{343EC945-A966-4A33-8BD1-1157BF0C0D71}" dt="2023-01-26T03:08:52.991" v="31" actId="22"/>
          <ac:picMkLst>
            <pc:docMk/>
            <pc:sldMk cId="710884314" sldId="506"/>
            <ac:picMk id="3" creationId="{9393E930-864D-AE43-E037-44F4533A0DDB}"/>
          </ac:picMkLst>
        </pc:picChg>
        <pc:picChg chg="del">
          <ac:chgData name="Matthieu De Mari" userId="dfb708c9-d8dc-439f-9a3b-c772bf4a311c" providerId="ADAL" clId="{343EC945-A966-4A33-8BD1-1157BF0C0D71}" dt="2023-01-26T03:08:52.692" v="30" actId="478"/>
          <ac:picMkLst>
            <pc:docMk/>
            <pc:sldMk cId="710884314" sldId="506"/>
            <ac:picMk id="6" creationId="{3486002D-1F4F-B24E-D454-3EB50348FCAA}"/>
          </ac:picMkLst>
        </pc:picChg>
      </pc:sldChg>
      <pc:sldChg chg="del">
        <pc:chgData name="Matthieu De Mari" userId="dfb708c9-d8dc-439f-9a3b-c772bf4a311c" providerId="ADAL" clId="{343EC945-A966-4A33-8BD1-1157BF0C0D71}" dt="2023-01-26T03:09:04.105" v="32" actId="47"/>
        <pc:sldMkLst>
          <pc:docMk/>
          <pc:sldMk cId="865488439" sldId="507"/>
        </pc:sldMkLst>
      </pc:sldChg>
      <pc:sldChg chg="del">
        <pc:chgData name="Matthieu De Mari" userId="dfb708c9-d8dc-439f-9a3b-c772bf4a311c" providerId="ADAL" clId="{343EC945-A966-4A33-8BD1-1157BF0C0D71}" dt="2023-01-25T08:03:11.585" v="10" actId="47"/>
        <pc:sldMkLst>
          <pc:docMk/>
          <pc:sldMk cId="3653875140" sldId="509"/>
        </pc:sldMkLst>
      </pc:sldChg>
      <pc:sldChg chg="del">
        <pc:chgData name="Matthieu De Mari" userId="dfb708c9-d8dc-439f-9a3b-c772bf4a311c" providerId="ADAL" clId="{343EC945-A966-4A33-8BD1-1157BF0C0D71}" dt="2023-01-25T08:03:13.412" v="11" actId="47"/>
        <pc:sldMkLst>
          <pc:docMk/>
          <pc:sldMk cId="2444273265" sldId="510"/>
        </pc:sldMkLst>
      </pc:sldChg>
      <pc:sldChg chg="del">
        <pc:chgData name="Matthieu De Mari" userId="dfb708c9-d8dc-439f-9a3b-c772bf4a311c" providerId="ADAL" clId="{343EC945-A966-4A33-8BD1-1157BF0C0D71}" dt="2023-01-25T08:03:15.516" v="12" actId="47"/>
        <pc:sldMkLst>
          <pc:docMk/>
          <pc:sldMk cId="3760572474" sldId="511"/>
        </pc:sldMkLst>
      </pc:sldChg>
      <pc:sldChg chg="del">
        <pc:chgData name="Matthieu De Mari" userId="dfb708c9-d8dc-439f-9a3b-c772bf4a311c" providerId="ADAL" clId="{343EC945-A966-4A33-8BD1-1157BF0C0D71}" dt="2023-01-25T08:03:16.788" v="13" actId="47"/>
        <pc:sldMkLst>
          <pc:docMk/>
          <pc:sldMk cId="467965437" sldId="512"/>
        </pc:sldMkLst>
      </pc:sldChg>
      <pc:sldChg chg="del">
        <pc:chgData name="Matthieu De Mari" userId="dfb708c9-d8dc-439f-9a3b-c772bf4a311c" providerId="ADAL" clId="{343EC945-A966-4A33-8BD1-1157BF0C0D71}" dt="2023-01-25T08:03:17.940" v="14" actId="47"/>
        <pc:sldMkLst>
          <pc:docMk/>
          <pc:sldMk cId="1737018993" sldId="513"/>
        </pc:sldMkLst>
      </pc:sldChg>
      <pc:sldChg chg="del">
        <pc:chgData name="Matthieu De Mari" userId="dfb708c9-d8dc-439f-9a3b-c772bf4a311c" providerId="ADAL" clId="{343EC945-A966-4A33-8BD1-1157BF0C0D71}" dt="2023-01-25T08:03:20.238" v="15" actId="47"/>
        <pc:sldMkLst>
          <pc:docMk/>
          <pc:sldMk cId="2222172378" sldId="514"/>
        </pc:sldMkLst>
      </pc:sldChg>
      <pc:sldChg chg="del">
        <pc:chgData name="Matthieu De Mari" userId="dfb708c9-d8dc-439f-9a3b-c772bf4a311c" providerId="ADAL" clId="{343EC945-A966-4A33-8BD1-1157BF0C0D71}" dt="2023-01-25T08:02:47.435" v="2" actId="47"/>
        <pc:sldMkLst>
          <pc:docMk/>
          <pc:sldMk cId="105170546" sldId="516"/>
        </pc:sldMkLst>
      </pc:sldChg>
      <pc:sldChg chg="add del">
        <pc:chgData name="Matthieu De Mari" userId="dfb708c9-d8dc-439f-9a3b-c772bf4a311c" providerId="ADAL" clId="{343EC945-A966-4A33-8BD1-1157BF0C0D71}" dt="2023-01-25T08:02:49.839" v="4" actId="47"/>
        <pc:sldMkLst>
          <pc:docMk/>
          <pc:sldMk cId="1464669599" sldId="517"/>
        </pc:sldMkLst>
      </pc:sldChg>
      <pc:sldChg chg="add del">
        <pc:chgData name="Matthieu De Mari" userId="dfb708c9-d8dc-439f-9a3b-c772bf4a311c" providerId="ADAL" clId="{343EC945-A966-4A33-8BD1-1157BF0C0D71}" dt="2023-01-25T08:02:49.839" v="4" actId="47"/>
        <pc:sldMkLst>
          <pc:docMk/>
          <pc:sldMk cId="3190584464" sldId="518"/>
        </pc:sldMkLst>
      </pc:sldChg>
      <pc:sldChg chg="del">
        <pc:chgData name="Matthieu De Mari" userId="dfb708c9-d8dc-439f-9a3b-c772bf4a311c" providerId="ADAL" clId="{343EC945-A966-4A33-8BD1-1157BF0C0D71}" dt="2023-01-25T08:03:20.238" v="15" actId="47"/>
        <pc:sldMkLst>
          <pc:docMk/>
          <pc:sldMk cId="3542605904" sldId="519"/>
        </pc:sldMkLst>
      </pc:sldChg>
      <pc:sldChg chg="del">
        <pc:chgData name="Matthieu De Mari" userId="dfb708c9-d8dc-439f-9a3b-c772bf4a311c" providerId="ADAL" clId="{343EC945-A966-4A33-8BD1-1157BF0C0D71}" dt="2023-01-25T08:03:11.585" v="10" actId="47"/>
        <pc:sldMkLst>
          <pc:docMk/>
          <pc:sldMk cId="584692631" sldId="521"/>
        </pc:sldMkLst>
      </pc:sldChg>
      <pc:sldChg chg="del">
        <pc:chgData name="Matthieu De Mari" userId="dfb708c9-d8dc-439f-9a3b-c772bf4a311c" providerId="ADAL" clId="{343EC945-A966-4A33-8BD1-1157BF0C0D71}" dt="2023-01-25T08:03:11.585" v="10" actId="47"/>
        <pc:sldMkLst>
          <pc:docMk/>
          <pc:sldMk cId="3754516330" sldId="522"/>
        </pc:sldMkLst>
      </pc:sldChg>
      <pc:sldChg chg="del">
        <pc:chgData name="Matthieu De Mari" userId="dfb708c9-d8dc-439f-9a3b-c772bf4a311c" providerId="ADAL" clId="{343EC945-A966-4A33-8BD1-1157BF0C0D71}" dt="2023-01-25T08:03:11.585" v="10" actId="47"/>
        <pc:sldMkLst>
          <pc:docMk/>
          <pc:sldMk cId="2978828430" sldId="523"/>
        </pc:sldMkLst>
      </pc:sldChg>
      <pc:sldChg chg="del">
        <pc:chgData name="Matthieu De Mari" userId="dfb708c9-d8dc-439f-9a3b-c772bf4a311c" providerId="ADAL" clId="{343EC945-A966-4A33-8BD1-1157BF0C0D71}" dt="2023-01-25T08:03:11.585" v="10" actId="47"/>
        <pc:sldMkLst>
          <pc:docMk/>
          <pc:sldMk cId="4292607168" sldId="524"/>
        </pc:sldMkLst>
      </pc:sldChg>
      <pc:sldChg chg="del">
        <pc:chgData name="Matthieu De Mari" userId="dfb708c9-d8dc-439f-9a3b-c772bf4a311c" providerId="ADAL" clId="{343EC945-A966-4A33-8BD1-1157BF0C0D71}" dt="2023-01-25T08:03:11.585" v="10" actId="47"/>
        <pc:sldMkLst>
          <pc:docMk/>
          <pc:sldMk cId="3319067538" sldId="525"/>
        </pc:sldMkLst>
      </pc:sldChg>
      <pc:sldChg chg="del">
        <pc:chgData name="Matthieu De Mari" userId="dfb708c9-d8dc-439f-9a3b-c772bf4a311c" providerId="ADAL" clId="{343EC945-A966-4A33-8BD1-1157BF0C0D71}" dt="2023-01-25T08:03:11.585" v="10" actId="47"/>
        <pc:sldMkLst>
          <pc:docMk/>
          <pc:sldMk cId="1164017902" sldId="526"/>
        </pc:sldMkLst>
      </pc:sldChg>
      <pc:sldChg chg="del">
        <pc:chgData name="Matthieu De Mari" userId="dfb708c9-d8dc-439f-9a3b-c772bf4a311c" providerId="ADAL" clId="{343EC945-A966-4A33-8BD1-1157BF0C0D71}" dt="2023-01-25T08:03:13.412" v="11" actId="47"/>
        <pc:sldMkLst>
          <pc:docMk/>
          <pc:sldMk cId="3692904375" sldId="527"/>
        </pc:sldMkLst>
      </pc:sldChg>
      <pc:sldChg chg="del">
        <pc:chgData name="Matthieu De Mari" userId="dfb708c9-d8dc-439f-9a3b-c772bf4a311c" providerId="ADAL" clId="{343EC945-A966-4A33-8BD1-1157BF0C0D71}" dt="2023-01-25T08:03:11.585" v="10" actId="47"/>
        <pc:sldMkLst>
          <pc:docMk/>
          <pc:sldMk cId="3778560088" sldId="528"/>
        </pc:sldMkLst>
      </pc:sldChg>
      <pc:sldChg chg="del">
        <pc:chgData name="Matthieu De Mari" userId="dfb708c9-d8dc-439f-9a3b-c772bf4a311c" providerId="ADAL" clId="{343EC945-A966-4A33-8BD1-1157BF0C0D71}" dt="2023-01-25T08:03:13.412" v="11" actId="47"/>
        <pc:sldMkLst>
          <pc:docMk/>
          <pc:sldMk cId="6782498" sldId="529"/>
        </pc:sldMkLst>
      </pc:sldChg>
      <pc:sldChg chg="del">
        <pc:chgData name="Matthieu De Mari" userId="dfb708c9-d8dc-439f-9a3b-c772bf4a311c" providerId="ADAL" clId="{343EC945-A966-4A33-8BD1-1157BF0C0D71}" dt="2023-01-25T08:03:00.703" v="9" actId="47"/>
        <pc:sldMkLst>
          <pc:docMk/>
          <pc:sldMk cId="4186882371" sldId="530"/>
        </pc:sldMkLst>
      </pc:sldChg>
      <pc:sldChg chg="del">
        <pc:chgData name="Matthieu De Mari" userId="dfb708c9-d8dc-439f-9a3b-c772bf4a311c" providerId="ADAL" clId="{343EC945-A966-4A33-8BD1-1157BF0C0D71}" dt="2023-01-25T08:03:00.703" v="9" actId="47"/>
        <pc:sldMkLst>
          <pc:docMk/>
          <pc:sldMk cId="2928774359" sldId="531"/>
        </pc:sldMkLst>
      </pc:sldChg>
      <pc:sldChg chg="del">
        <pc:chgData name="Matthieu De Mari" userId="dfb708c9-d8dc-439f-9a3b-c772bf4a311c" providerId="ADAL" clId="{343EC945-A966-4A33-8BD1-1157BF0C0D71}" dt="2023-01-25T08:03:00.703" v="9" actId="47"/>
        <pc:sldMkLst>
          <pc:docMk/>
          <pc:sldMk cId="1791705232" sldId="532"/>
        </pc:sldMkLst>
      </pc:sldChg>
      <pc:sldChg chg="del">
        <pc:chgData name="Matthieu De Mari" userId="dfb708c9-d8dc-439f-9a3b-c772bf4a311c" providerId="ADAL" clId="{343EC945-A966-4A33-8BD1-1157BF0C0D71}" dt="2023-01-25T08:03:00.703" v="9" actId="47"/>
        <pc:sldMkLst>
          <pc:docMk/>
          <pc:sldMk cId="2153130604" sldId="533"/>
        </pc:sldMkLst>
      </pc:sldChg>
      <pc:sldChg chg="del">
        <pc:chgData name="Matthieu De Mari" userId="dfb708c9-d8dc-439f-9a3b-c772bf4a311c" providerId="ADAL" clId="{343EC945-A966-4A33-8BD1-1157BF0C0D71}" dt="2023-01-25T08:03:13.412" v="11" actId="47"/>
        <pc:sldMkLst>
          <pc:docMk/>
          <pc:sldMk cId="3324878099" sldId="535"/>
        </pc:sldMkLst>
      </pc:sldChg>
      <pc:sldChg chg="del">
        <pc:chgData name="Matthieu De Mari" userId="dfb708c9-d8dc-439f-9a3b-c772bf4a311c" providerId="ADAL" clId="{343EC945-A966-4A33-8BD1-1157BF0C0D71}" dt="2023-01-25T08:03:13.412" v="11" actId="47"/>
        <pc:sldMkLst>
          <pc:docMk/>
          <pc:sldMk cId="1038226095" sldId="536"/>
        </pc:sldMkLst>
      </pc:sldChg>
      <pc:sldChg chg="del">
        <pc:chgData name="Matthieu De Mari" userId="dfb708c9-d8dc-439f-9a3b-c772bf4a311c" providerId="ADAL" clId="{343EC945-A966-4A33-8BD1-1157BF0C0D71}" dt="2023-01-25T08:03:13.412" v="11" actId="47"/>
        <pc:sldMkLst>
          <pc:docMk/>
          <pc:sldMk cId="453944168" sldId="538"/>
        </pc:sldMkLst>
      </pc:sldChg>
      <pc:sldChg chg="del">
        <pc:chgData name="Matthieu De Mari" userId="dfb708c9-d8dc-439f-9a3b-c772bf4a311c" providerId="ADAL" clId="{343EC945-A966-4A33-8BD1-1157BF0C0D71}" dt="2023-01-25T08:03:13.412" v="11" actId="47"/>
        <pc:sldMkLst>
          <pc:docMk/>
          <pc:sldMk cId="545763732" sldId="539"/>
        </pc:sldMkLst>
      </pc:sldChg>
      <pc:sldChg chg="del">
        <pc:chgData name="Matthieu De Mari" userId="dfb708c9-d8dc-439f-9a3b-c772bf4a311c" providerId="ADAL" clId="{343EC945-A966-4A33-8BD1-1157BF0C0D71}" dt="2023-01-25T08:03:13.412" v="11" actId="47"/>
        <pc:sldMkLst>
          <pc:docMk/>
          <pc:sldMk cId="3203638510" sldId="540"/>
        </pc:sldMkLst>
      </pc:sldChg>
      <pc:sldChg chg="del">
        <pc:chgData name="Matthieu De Mari" userId="dfb708c9-d8dc-439f-9a3b-c772bf4a311c" providerId="ADAL" clId="{343EC945-A966-4A33-8BD1-1157BF0C0D71}" dt="2023-01-25T08:03:13.412" v="11" actId="47"/>
        <pc:sldMkLst>
          <pc:docMk/>
          <pc:sldMk cId="979270256" sldId="541"/>
        </pc:sldMkLst>
      </pc:sldChg>
      <pc:sldChg chg="del">
        <pc:chgData name="Matthieu De Mari" userId="dfb708c9-d8dc-439f-9a3b-c772bf4a311c" providerId="ADAL" clId="{343EC945-A966-4A33-8BD1-1157BF0C0D71}" dt="2023-01-25T08:03:15.516" v="12" actId="47"/>
        <pc:sldMkLst>
          <pc:docMk/>
          <pc:sldMk cId="3916751870" sldId="542"/>
        </pc:sldMkLst>
      </pc:sldChg>
      <pc:sldChg chg="del">
        <pc:chgData name="Matthieu De Mari" userId="dfb708c9-d8dc-439f-9a3b-c772bf4a311c" providerId="ADAL" clId="{343EC945-A966-4A33-8BD1-1157BF0C0D71}" dt="2023-01-25T08:03:15.516" v="12" actId="47"/>
        <pc:sldMkLst>
          <pc:docMk/>
          <pc:sldMk cId="2212613338" sldId="543"/>
        </pc:sldMkLst>
      </pc:sldChg>
      <pc:sldChg chg="del">
        <pc:chgData name="Matthieu De Mari" userId="dfb708c9-d8dc-439f-9a3b-c772bf4a311c" providerId="ADAL" clId="{343EC945-A966-4A33-8BD1-1157BF0C0D71}" dt="2023-01-25T08:03:15.516" v="12" actId="47"/>
        <pc:sldMkLst>
          <pc:docMk/>
          <pc:sldMk cId="3100334900" sldId="544"/>
        </pc:sldMkLst>
      </pc:sldChg>
      <pc:sldChg chg="del">
        <pc:chgData name="Matthieu De Mari" userId="dfb708c9-d8dc-439f-9a3b-c772bf4a311c" providerId="ADAL" clId="{343EC945-A966-4A33-8BD1-1157BF0C0D71}" dt="2023-01-25T08:03:15.516" v="12" actId="47"/>
        <pc:sldMkLst>
          <pc:docMk/>
          <pc:sldMk cId="618201935" sldId="545"/>
        </pc:sldMkLst>
      </pc:sldChg>
      <pc:sldChg chg="del">
        <pc:chgData name="Matthieu De Mari" userId="dfb708c9-d8dc-439f-9a3b-c772bf4a311c" providerId="ADAL" clId="{343EC945-A966-4A33-8BD1-1157BF0C0D71}" dt="2023-01-25T08:03:15.516" v="12" actId="47"/>
        <pc:sldMkLst>
          <pc:docMk/>
          <pc:sldMk cId="1364776476" sldId="546"/>
        </pc:sldMkLst>
      </pc:sldChg>
      <pc:sldChg chg="del">
        <pc:chgData name="Matthieu De Mari" userId="dfb708c9-d8dc-439f-9a3b-c772bf4a311c" providerId="ADAL" clId="{343EC945-A966-4A33-8BD1-1157BF0C0D71}" dt="2023-01-25T08:03:15.516" v="12" actId="47"/>
        <pc:sldMkLst>
          <pc:docMk/>
          <pc:sldMk cId="2209653093" sldId="547"/>
        </pc:sldMkLst>
      </pc:sldChg>
      <pc:sldChg chg="del">
        <pc:chgData name="Matthieu De Mari" userId="dfb708c9-d8dc-439f-9a3b-c772bf4a311c" providerId="ADAL" clId="{343EC945-A966-4A33-8BD1-1157BF0C0D71}" dt="2023-01-25T08:03:15.516" v="12" actId="47"/>
        <pc:sldMkLst>
          <pc:docMk/>
          <pc:sldMk cId="1753014364" sldId="548"/>
        </pc:sldMkLst>
      </pc:sldChg>
      <pc:sldChg chg="modSp mod">
        <pc:chgData name="Matthieu De Mari" userId="dfb708c9-d8dc-439f-9a3b-c772bf4a311c" providerId="ADAL" clId="{343EC945-A966-4A33-8BD1-1157BF0C0D71}" dt="2023-02-01T07:06:46.024" v="128" actId="20577"/>
        <pc:sldMkLst>
          <pc:docMk/>
          <pc:sldMk cId="3852147676" sldId="549"/>
        </pc:sldMkLst>
        <pc:spChg chg="mod">
          <ac:chgData name="Matthieu De Mari" userId="dfb708c9-d8dc-439f-9a3b-c772bf4a311c" providerId="ADAL" clId="{343EC945-A966-4A33-8BD1-1157BF0C0D71}" dt="2023-02-01T07:06:46.024" v="128" actId="20577"/>
          <ac:spMkLst>
            <pc:docMk/>
            <pc:sldMk cId="3852147676" sldId="549"/>
            <ac:spMk id="4" creationId="{5E76589E-870E-419D-CF95-4309EACDB190}"/>
          </ac:spMkLst>
        </pc:spChg>
      </pc:sldChg>
      <pc:sldChg chg="del">
        <pc:chgData name="Matthieu De Mari" userId="dfb708c9-d8dc-439f-9a3b-c772bf4a311c" providerId="ADAL" clId="{343EC945-A966-4A33-8BD1-1157BF0C0D71}" dt="2023-01-25T08:03:16.788" v="13" actId="47"/>
        <pc:sldMkLst>
          <pc:docMk/>
          <pc:sldMk cId="781342620" sldId="550"/>
        </pc:sldMkLst>
      </pc:sldChg>
      <pc:sldChg chg="del">
        <pc:chgData name="Matthieu De Mari" userId="dfb708c9-d8dc-439f-9a3b-c772bf4a311c" providerId="ADAL" clId="{343EC945-A966-4A33-8BD1-1157BF0C0D71}" dt="2023-01-25T08:03:16.788" v="13" actId="47"/>
        <pc:sldMkLst>
          <pc:docMk/>
          <pc:sldMk cId="243822673" sldId="551"/>
        </pc:sldMkLst>
      </pc:sldChg>
      <pc:sldChg chg="del">
        <pc:chgData name="Matthieu De Mari" userId="dfb708c9-d8dc-439f-9a3b-c772bf4a311c" providerId="ADAL" clId="{343EC945-A966-4A33-8BD1-1157BF0C0D71}" dt="2023-01-25T08:03:20.238" v="15" actId="47"/>
        <pc:sldMkLst>
          <pc:docMk/>
          <pc:sldMk cId="3244809207" sldId="552"/>
        </pc:sldMkLst>
      </pc:sldChg>
      <pc:sldChg chg="del">
        <pc:chgData name="Matthieu De Mari" userId="dfb708c9-d8dc-439f-9a3b-c772bf4a311c" providerId="ADAL" clId="{343EC945-A966-4A33-8BD1-1157BF0C0D71}" dt="2023-01-25T08:03:20.238" v="15" actId="47"/>
        <pc:sldMkLst>
          <pc:docMk/>
          <pc:sldMk cId="557043841" sldId="553"/>
        </pc:sldMkLst>
      </pc:sldChg>
      <pc:sldChg chg="del">
        <pc:chgData name="Matthieu De Mari" userId="dfb708c9-d8dc-439f-9a3b-c772bf4a311c" providerId="ADAL" clId="{343EC945-A966-4A33-8BD1-1157BF0C0D71}" dt="2023-01-25T08:03:17.940" v="14" actId="47"/>
        <pc:sldMkLst>
          <pc:docMk/>
          <pc:sldMk cId="49853049" sldId="554"/>
        </pc:sldMkLst>
      </pc:sldChg>
      <pc:sldChg chg="del">
        <pc:chgData name="Matthieu De Mari" userId="dfb708c9-d8dc-439f-9a3b-c772bf4a311c" providerId="ADAL" clId="{343EC945-A966-4A33-8BD1-1157BF0C0D71}" dt="2023-01-25T08:03:17.940" v="14" actId="47"/>
        <pc:sldMkLst>
          <pc:docMk/>
          <pc:sldMk cId="1241411798" sldId="555"/>
        </pc:sldMkLst>
      </pc:sldChg>
      <pc:sldChg chg="del">
        <pc:chgData name="Matthieu De Mari" userId="dfb708c9-d8dc-439f-9a3b-c772bf4a311c" providerId="ADAL" clId="{343EC945-A966-4A33-8BD1-1157BF0C0D71}" dt="2023-01-25T08:03:17.940" v="14" actId="47"/>
        <pc:sldMkLst>
          <pc:docMk/>
          <pc:sldMk cId="3592231447" sldId="556"/>
        </pc:sldMkLst>
      </pc:sldChg>
      <pc:sldChg chg="del">
        <pc:chgData name="Matthieu De Mari" userId="dfb708c9-d8dc-439f-9a3b-c772bf4a311c" providerId="ADAL" clId="{343EC945-A966-4A33-8BD1-1157BF0C0D71}" dt="2023-01-25T08:03:17.940" v="14" actId="47"/>
        <pc:sldMkLst>
          <pc:docMk/>
          <pc:sldMk cId="1473552207" sldId="557"/>
        </pc:sldMkLst>
      </pc:sldChg>
      <pc:sldChg chg="del">
        <pc:chgData name="Matthieu De Mari" userId="dfb708c9-d8dc-439f-9a3b-c772bf4a311c" providerId="ADAL" clId="{343EC945-A966-4A33-8BD1-1157BF0C0D71}" dt="2023-01-25T08:03:20.238" v="15" actId="47"/>
        <pc:sldMkLst>
          <pc:docMk/>
          <pc:sldMk cId="681620648" sldId="558"/>
        </pc:sldMkLst>
      </pc:sldChg>
      <pc:sldChg chg="del">
        <pc:chgData name="Matthieu De Mari" userId="dfb708c9-d8dc-439f-9a3b-c772bf4a311c" providerId="ADAL" clId="{343EC945-A966-4A33-8BD1-1157BF0C0D71}" dt="2023-01-25T08:03:20.238" v="15" actId="47"/>
        <pc:sldMkLst>
          <pc:docMk/>
          <pc:sldMk cId="2925518171" sldId="559"/>
        </pc:sldMkLst>
      </pc:sldChg>
      <pc:sldChg chg="del">
        <pc:chgData name="Matthieu De Mari" userId="dfb708c9-d8dc-439f-9a3b-c772bf4a311c" providerId="ADAL" clId="{343EC945-A966-4A33-8BD1-1157BF0C0D71}" dt="2023-01-25T08:03:20.238" v="15" actId="47"/>
        <pc:sldMkLst>
          <pc:docMk/>
          <pc:sldMk cId="2360942240" sldId="560"/>
        </pc:sldMkLst>
      </pc:sldChg>
      <pc:sldChg chg="del">
        <pc:chgData name="Matthieu De Mari" userId="dfb708c9-d8dc-439f-9a3b-c772bf4a311c" providerId="ADAL" clId="{343EC945-A966-4A33-8BD1-1157BF0C0D71}" dt="2023-01-25T08:03:20.238" v="15" actId="47"/>
        <pc:sldMkLst>
          <pc:docMk/>
          <pc:sldMk cId="1869178321" sldId="561"/>
        </pc:sldMkLst>
      </pc:sldChg>
      <pc:sldChg chg="del">
        <pc:chgData name="Matthieu De Mari" userId="dfb708c9-d8dc-439f-9a3b-c772bf4a311c" providerId="ADAL" clId="{343EC945-A966-4A33-8BD1-1157BF0C0D71}" dt="2023-01-25T08:03:20.238" v="15" actId="47"/>
        <pc:sldMkLst>
          <pc:docMk/>
          <pc:sldMk cId="494556532" sldId="562"/>
        </pc:sldMkLst>
      </pc:sldChg>
      <pc:sldChg chg="del">
        <pc:chgData name="Matthieu De Mari" userId="dfb708c9-d8dc-439f-9a3b-c772bf4a311c" providerId="ADAL" clId="{343EC945-A966-4A33-8BD1-1157BF0C0D71}" dt="2023-01-25T08:03:20.238" v="15" actId="47"/>
        <pc:sldMkLst>
          <pc:docMk/>
          <pc:sldMk cId="2659795063" sldId="563"/>
        </pc:sldMkLst>
      </pc:sldChg>
      <pc:sldChg chg="del">
        <pc:chgData name="Matthieu De Mari" userId="dfb708c9-d8dc-439f-9a3b-c772bf4a311c" providerId="ADAL" clId="{343EC945-A966-4A33-8BD1-1157BF0C0D71}" dt="2023-01-25T08:03:20.238" v="15" actId="47"/>
        <pc:sldMkLst>
          <pc:docMk/>
          <pc:sldMk cId="3208516839" sldId="564"/>
        </pc:sldMkLst>
      </pc:sldChg>
      <pc:sldChg chg="del">
        <pc:chgData name="Matthieu De Mari" userId="dfb708c9-d8dc-439f-9a3b-c772bf4a311c" providerId="ADAL" clId="{343EC945-A966-4A33-8BD1-1157BF0C0D71}" dt="2023-01-25T08:03:20.238" v="15" actId="47"/>
        <pc:sldMkLst>
          <pc:docMk/>
          <pc:sldMk cId="2506094589" sldId="565"/>
        </pc:sldMkLst>
      </pc:sldChg>
      <pc:sldChg chg="del">
        <pc:chgData name="Matthieu De Mari" userId="dfb708c9-d8dc-439f-9a3b-c772bf4a311c" providerId="ADAL" clId="{343EC945-A966-4A33-8BD1-1157BF0C0D71}" dt="2023-01-25T08:03:20.238" v="15" actId="47"/>
        <pc:sldMkLst>
          <pc:docMk/>
          <pc:sldMk cId="2861982866" sldId="566"/>
        </pc:sldMkLst>
      </pc:sldChg>
      <pc:sldChg chg="del">
        <pc:chgData name="Matthieu De Mari" userId="dfb708c9-d8dc-439f-9a3b-c772bf4a311c" providerId="ADAL" clId="{343EC945-A966-4A33-8BD1-1157BF0C0D71}" dt="2023-01-25T08:03:22.121" v="16" actId="47"/>
        <pc:sldMkLst>
          <pc:docMk/>
          <pc:sldMk cId="2118947663" sldId="567"/>
        </pc:sldMkLst>
      </pc:sldChg>
      <pc:sldChg chg="del">
        <pc:chgData name="Matthieu De Mari" userId="dfb708c9-d8dc-439f-9a3b-c772bf4a311c" providerId="ADAL" clId="{343EC945-A966-4A33-8BD1-1157BF0C0D71}" dt="2023-01-25T08:03:22.121" v="16" actId="47"/>
        <pc:sldMkLst>
          <pc:docMk/>
          <pc:sldMk cId="209871370" sldId="568"/>
        </pc:sldMkLst>
      </pc:sldChg>
      <pc:sldChg chg="del">
        <pc:chgData name="Matthieu De Mari" userId="dfb708c9-d8dc-439f-9a3b-c772bf4a311c" providerId="ADAL" clId="{343EC945-A966-4A33-8BD1-1157BF0C0D71}" dt="2023-01-25T08:03:37.658" v="20" actId="47"/>
        <pc:sldMkLst>
          <pc:docMk/>
          <pc:sldMk cId="3190040579" sldId="569"/>
        </pc:sldMkLst>
      </pc:sldChg>
      <pc:sldChg chg="del">
        <pc:chgData name="Matthieu De Mari" userId="dfb708c9-d8dc-439f-9a3b-c772bf4a311c" providerId="ADAL" clId="{343EC945-A966-4A33-8BD1-1157BF0C0D71}" dt="2023-01-25T08:03:37.658" v="20" actId="47"/>
        <pc:sldMkLst>
          <pc:docMk/>
          <pc:sldMk cId="548617228" sldId="570"/>
        </pc:sldMkLst>
      </pc:sldChg>
      <pc:sldChg chg="del">
        <pc:chgData name="Matthieu De Mari" userId="dfb708c9-d8dc-439f-9a3b-c772bf4a311c" providerId="ADAL" clId="{343EC945-A966-4A33-8BD1-1157BF0C0D71}" dt="2023-01-25T08:03:37.658" v="20" actId="47"/>
        <pc:sldMkLst>
          <pc:docMk/>
          <pc:sldMk cId="353688173" sldId="571"/>
        </pc:sldMkLst>
      </pc:sldChg>
      <pc:sldChg chg="del">
        <pc:chgData name="Matthieu De Mari" userId="dfb708c9-d8dc-439f-9a3b-c772bf4a311c" providerId="ADAL" clId="{343EC945-A966-4A33-8BD1-1157BF0C0D71}" dt="2023-01-25T08:03:22.121" v="16" actId="47"/>
        <pc:sldMkLst>
          <pc:docMk/>
          <pc:sldMk cId="757709305" sldId="572"/>
        </pc:sldMkLst>
      </pc:sldChg>
      <pc:sldChg chg="del">
        <pc:chgData name="Matthieu De Mari" userId="dfb708c9-d8dc-439f-9a3b-c772bf4a311c" providerId="ADAL" clId="{343EC945-A966-4A33-8BD1-1157BF0C0D71}" dt="2023-01-25T08:03:22.121" v="16" actId="47"/>
        <pc:sldMkLst>
          <pc:docMk/>
          <pc:sldMk cId="3960741178" sldId="573"/>
        </pc:sldMkLst>
      </pc:sldChg>
      <pc:sldChg chg="del">
        <pc:chgData name="Matthieu De Mari" userId="dfb708c9-d8dc-439f-9a3b-c772bf4a311c" providerId="ADAL" clId="{343EC945-A966-4A33-8BD1-1157BF0C0D71}" dt="2023-01-25T08:03:22.121" v="16" actId="47"/>
        <pc:sldMkLst>
          <pc:docMk/>
          <pc:sldMk cId="2111657733" sldId="574"/>
        </pc:sldMkLst>
      </pc:sldChg>
      <pc:sldChg chg="del">
        <pc:chgData name="Matthieu De Mari" userId="dfb708c9-d8dc-439f-9a3b-c772bf4a311c" providerId="ADAL" clId="{343EC945-A966-4A33-8BD1-1157BF0C0D71}" dt="2023-01-25T08:03:22.121" v="16" actId="47"/>
        <pc:sldMkLst>
          <pc:docMk/>
          <pc:sldMk cId="2674170786" sldId="575"/>
        </pc:sldMkLst>
      </pc:sldChg>
      <pc:sldChg chg="del">
        <pc:chgData name="Matthieu De Mari" userId="dfb708c9-d8dc-439f-9a3b-c772bf4a311c" providerId="ADAL" clId="{343EC945-A966-4A33-8BD1-1157BF0C0D71}" dt="2023-01-25T08:03:22.121" v="16" actId="47"/>
        <pc:sldMkLst>
          <pc:docMk/>
          <pc:sldMk cId="4180016153" sldId="576"/>
        </pc:sldMkLst>
      </pc:sldChg>
      <pc:sldChg chg="del">
        <pc:chgData name="Matthieu De Mari" userId="dfb708c9-d8dc-439f-9a3b-c772bf4a311c" providerId="ADAL" clId="{343EC945-A966-4A33-8BD1-1157BF0C0D71}" dt="2023-01-25T08:03:23.124" v="17" actId="47"/>
        <pc:sldMkLst>
          <pc:docMk/>
          <pc:sldMk cId="1620224169" sldId="577"/>
        </pc:sldMkLst>
      </pc:sldChg>
      <pc:sldChg chg="del">
        <pc:chgData name="Matthieu De Mari" userId="dfb708c9-d8dc-439f-9a3b-c772bf4a311c" providerId="ADAL" clId="{343EC945-A966-4A33-8BD1-1157BF0C0D71}" dt="2023-01-25T08:03:24.126" v="18" actId="47"/>
        <pc:sldMkLst>
          <pc:docMk/>
          <pc:sldMk cId="174187107" sldId="578"/>
        </pc:sldMkLst>
      </pc:sldChg>
      <pc:sldChg chg="del">
        <pc:chgData name="Matthieu De Mari" userId="dfb708c9-d8dc-439f-9a3b-c772bf4a311c" providerId="ADAL" clId="{343EC945-A966-4A33-8BD1-1157BF0C0D71}" dt="2023-01-25T08:03:23.124" v="17" actId="47"/>
        <pc:sldMkLst>
          <pc:docMk/>
          <pc:sldMk cId="3045576156" sldId="579"/>
        </pc:sldMkLst>
      </pc:sldChg>
      <pc:sldChg chg="del">
        <pc:chgData name="Matthieu De Mari" userId="dfb708c9-d8dc-439f-9a3b-c772bf4a311c" providerId="ADAL" clId="{343EC945-A966-4A33-8BD1-1157BF0C0D71}" dt="2023-01-25T08:03:23.124" v="17" actId="47"/>
        <pc:sldMkLst>
          <pc:docMk/>
          <pc:sldMk cId="4030169117" sldId="580"/>
        </pc:sldMkLst>
      </pc:sldChg>
      <pc:sldChg chg="del">
        <pc:chgData name="Matthieu De Mari" userId="dfb708c9-d8dc-439f-9a3b-c772bf4a311c" providerId="ADAL" clId="{343EC945-A966-4A33-8BD1-1157BF0C0D71}" dt="2023-01-25T08:03:24.126" v="18" actId="47"/>
        <pc:sldMkLst>
          <pc:docMk/>
          <pc:sldMk cId="2134879360" sldId="581"/>
        </pc:sldMkLst>
      </pc:sldChg>
      <pc:sldChg chg="del">
        <pc:chgData name="Matthieu De Mari" userId="dfb708c9-d8dc-439f-9a3b-c772bf4a311c" providerId="ADAL" clId="{343EC945-A966-4A33-8BD1-1157BF0C0D71}" dt="2023-01-25T08:03:24.126" v="18" actId="47"/>
        <pc:sldMkLst>
          <pc:docMk/>
          <pc:sldMk cId="1162878205" sldId="582"/>
        </pc:sldMkLst>
      </pc:sldChg>
      <pc:sldChg chg="del">
        <pc:chgData name="Matthieu De Mari" userId="dfb708c9-d8dc-439f-9a3b-c772bf4a311c" providerId="ADAL" clId="{343EC945-A966-4A33-8BD1-1157BF0C0D71}" dt="2023-01-25T08:03:24.126" v="18" actId="47"/>
        <pc:sldMkLst>
          <pc:docMk/>
          <pc:sldMk cId="2761289253" sldId="583"/>
        </pc:sldMkLst>
      </pc:sldChg>
      <pc:sldChg chg="del">
        <pc:chgData name="Matthieu De Mari" userId="dfb708c9-d8dc-439f-9a3b-c772bf4a311c" providerId="ADAL" clId="{343EC945-A966-4A33-8BD1-1157BF0C0D71}" dt="2023-01-25T08:03:26.819" v="19" actId="47"/>
        <pc:sldMkLst>
          <pc:docMk/>
          <pc:sldMk cId="4234745274" sldId="584"/>
        </pc:sldMkLst>
      </pc:sldChg>
    </pc:docChg>
  </pc:docChgLst>
  <pc:docChgLst>
    <pc:chgData name="Matthieu De Mari" userId="dfb708c9-d8dc-439f-9a3b-c772bf4a311c" providerId="ADAL" clId="{0C574F24-0842-4510-AB61-4E12E986D5CF}"/>
    <pc:docChg chg="undo redo custSel addSld delSld modSld sldOrd addSection delSection modSection">
      <pc:chgData name="Matthieu De Mari" userId="dfb708c9-d8dc-439f-9a3b-c772bf4a311c" providerId="ADAL" clId="{0C574F24-0842-4510-AB61-4E12E986D5CF}" dt="2023-01-25T08:01:29.550" v="36165" actId="20577"/>
      <pc:docMkLst>
        <pc:docMk/>
      </pc:docMkLst>
      <pc:sldChg chg="modSp mod">
        <pc:chgData name="Matthieu De Mari" userId="dfb708c9-d8dc-439f-9a3b-c772bf4a311c" providerId="ADAL" clId="{0C574F24-0842-4510-AB61-4E12E986D5CF}" dt="2023-01-24T18:29:09.103" v="21396" actId="113"/>
        <pc:sldMkLst>
          <pc:docMk/>
          <pc:sldMk cId="3442501962" sldId="257"/>
        </pc:sldMkLst>
        <pc:spChg chg="mod">
          <ac:chgData name="Matthieu De Mari" userId="dfb708c9-d8dc-439f-9a3b-c772bf4a311c" providerId="ADAL" clId="{0C574F24-0842-4510-AB61-4E12E986D5CF}" dt="2023-01-24T18:29:09.103" v="21396" actId="113"/>
          <ac:spMkLst>
            <pc:docMk/>
            <pc:sldMk cId="3442501962" sldId="257"/>
            <ac:spMk id="3" creationId="{35995840-A9D9-479A-A34F-EA7DC229D38E}"/>
          </ac:spMkLst>
        </pc:spChg>
      </pc:sldChg>
      <pc:sldChg chg="modSp mod">
        <pc:chgData name="Matthieu De Mari" userId="dfb708c9-d8dc-439f-9a3b-c772bf4a311c" providerId="ADAL" clId="{0C574F24-0842-4510-AB61-4E12E986D5CF}" dt="2023-01-25T04:47:47.044" v="28715"/>
        <pc:sldMkLst>
          <pc:docMk/>
          <pc:sldMk cId="1893873068" sldId="266"/>
        </pc:sldMkLst>
        <pc:spChg chg="mod">
          <ac:chgData name="Matthieu De Mari" userId="dfb708c9-d8dc-439f-9a3b-c772bf4a311c" providerId="ADAL" clId="{0C574F24-0842-4510-AB61-4E12E986D5CF}" dt="2023-01-25T04:47:47.044" v="28715"/>
          <ac:spMkLst>
            <pc:docMk/>
            <pc:sldMk cId="1893873068" sldId="266"/>
            <ac:spMk id="5" creationId="{7D0CB248-82F3-414A-84E4-14EF63C7FB27}"/>
          </ac:spMkLst>
        </pc:spChg>
      </pc:sldChg>
      <pc:sldChg chg="modSp mod">
        <pc:chgData name="Matthieu De Mari" userId="dfb708c9-d8dc-439f-9a3b-c772bf4a311c" providerId="ADAL" clId="{0C574F24-0842-4510-AB61-4E12E986D5CF}" dt="2023-01-25T07:09:55.815" v="32202" actId="20577"/>
        <pc:sldMkLst>
          <pc:docMk/>
          <pc:sldMk cId="3880949074" sldId="267"/>
        </pc:sldMkLst>
        <pc:spChg chg="mod">
          <ac:chgData name="Matthieu De Mari" userId="dfb708c9-d8dc-439f-9a3b-c772bf4a311c" providerId="ADAL" clId="{0C574F24-0842-4510-AB61-4E12E986D5CF}" dt="2023-01-25T07:09:55.815" v="32202" actId="20577"/>
          <ac:spMkLst>
            <pc:docMk/>
            <pc:sldMk cId="3880949074" sldId="267"/>
            <ac:spMk id="3" creationId="{C71C8DD6-14D1-44DF-9843-EFEDF44E39A2}"/>
          </ac:spMkLst>
        </pc:spChg>
      </pc:sldChg>
      <pc:sldChg chg="modSp add del mod">
        <pc:chgData name="Matthieu De Mari" userId="dfb708c9-d8dc-439f-9a3b-c772bf4a311c" providerId="ADAL" clId="{0C574F24-0842-4510-AB61-4E12E986D5CF}" dt="2023-01-25T08:01:26.828" v="36159" actId="20577"/>
        <pc:sldMkLst>
          <pc:docMk/>
          <pc:sldMk cId="1036081419" sldId="346"/>
        </pc:sldMkLst>
        <pc:spChg chg="mod">
          <ac:chgData name="Matthieu De Mari" userId="dfb708c9-d8dc-439f-9a3b-c772bf4a311c" providerId="ADAL" clId="{0C574F24-0842-4510-AB61-4E12E986D5CF}" dt="2023-01-25T08:01:26.828" v="36159" actId="20577"/>
          <ac:spMkLst>
            <pc:docMk/>
            <pc:sldMk cId="1036081419" sldId="346"/>
            <ac:spMk id="2" creationId="{11A08BA8-9DEC-4471-8590-434E8D8BB4A0}"/>
          </ac:spMkLst>
        </pc:spChg>
        <pc:spChg chg="mod">
          <ac:chgData name="Matthieu De Mari" userId="dfb708c9-d8dc-439f-9a3b-c772bf4a311c" providerId="ADAL" clId="{0C574F24-0842-4510-AB61-4E12E986D5CF}" dt="2023-01-25T07:57:00.089" v="35761" actId="27636"/>
          <ac:spMkLst>
            <pc:docMk/>
            <pc:sldMk cId="1036081419" sldId="346"/>
            <ac:spMk id="3" creationId="{47E3549C-D723-41E6-8478-270ACE043694}"/>
          </ac:spMkLst>
        </pc:spChg>
        <pc:spChg chg="mod">
          <ac:chgData name="Matthieu De Mari" userId="dfb708c9-d8dc-439f-9a3b-c772bf4a311c" providerId="ADAL" clId="{0C574F24-0842-4510-AB61-4E12E986D5CF}" dt="2023-01-25T08:01:15.150" v="36153" actId="20577"/>
          <ac:spMkLst>
            <pc:docMk/>
            <pc:sldMk cId="1036081419" sldId="346"/>
            <ac:spMk id="4" creationId="{7E420A50-DCDA-4FEF-986F-775F53063E3A}"/>
          </ac:spMkLst>
        </pc:spChg>
      </pc:sldChg>
      <pc:sldChg chg="modSp mod">
        <pc:chgData name="Matthieu De Mari" userId="dfb708c9-d8dc-439f-9a3b-c772bf4a311c" providerId="ADAL" clId="{0C574F24-0842-4510-AB61-4E12E986D5CF}" dt="2023-01-25T00:33:26.266" v="23269" actId="20577"/>
        <pc:sldMkLst>
          <pc:docMk/>
          <pc:sldMk cId="1040156172" sldId="377"/>
        </pc:sldMkLst>
        <pc:spChg chg="mod">
          <ac:chgData name="Matthieu De Mari" userId="dfb708c9-d8dc-439f-9a3b-c772bf4a311c" providerId="ADAL" clId="{0C574F24-0842-4510-AB61-4E12E986D5CF}" dt="2023-01-25T00:33:26.266" v="23269" actId="20577"/>
          <ac:spMkLst>
            <pc:docMk/>
            <pc:sldMk cId="1040156172" sldId="377"/>
            <ac:spMk id="2" creationId="{080CEB46-CC16-4D19-8C2C-AEE9471D8168}"/>
          </ac:spMkLst>
        </pc:spChg>
      </pc:sldChg>
      <pc:sldChg chg="modSp mod ord">
        <pc:chgData name="Matthieu De Mari" userId="dfb708c9-d8dc-439f-9a3b-c772bf4a311c" providerId="ADAL" clId="{0C574F24-0842-4510-AB61-4E12E986D5CF}" dt="2023-01-24T18:24:37.588" v="20659"/>
        <pc:sldMkLst>
          <pc:docMk/>
          <pc:sldMk cId="2102240919" sldId="378"/>
        </pc:sldMkLst>
        <pc:spChg chg="mod">
          <ac:chgData name="Matthieu De Mari" userId="dfb708c9-d8dc-439f-9a3b-c772bf4a311c" providerId="ADAL" clId="{0C574F24-0842-4510-AB61-4E12E986D5CF}" dt="2023-01-23T03:02:58.402" v="3747" actId="20577"/>
          <ac:spMkLst>
            <pc:docMk/>
            <pc:sldMk cId="2102240919" sldId="378"/>
            <ac:spMk id="4" creationId="{61167C31-41F1-58EC-49B1-BE1AF7A8E13D}"/>
          </ac:spMkLst>
        </pc:spChg>
      </pc:sldChg>
      <pc:sldChg chg="ord">
        <pc:chgData name="Matthieu De Mari" userId="dfb708c9-d8dc-439f-9a3b-c772bf4a311c" providerId="ADAL" clId="{0C574F24-0842-4510-AB61-4E12E986D5CF}" dt="2023-01-24T18:24:18.652" v="20657"/>
        <pc:sldMkLst>
          <pc:docMk/>
          <pc:sldMk cId="1174628089" sldId="380"/>
        </pc:sldMkLst>
      </pc:sldChg>
      <pc:sldChg chg="modSp mod">
        <pc:chgData name="Matthieu De Mari" userId="dfb708c9-d8dc-439f-9a3b-c772bf4a311c" providerId="ADAL" clId="{0C574F24-0842-4510-AB61-4E12E986D5CF}" dt="2023-01-23T03:08:15.677" v="4474" actId="20577"/>
        <pc:sldMkLst>
          <pc:docMk/>
          <pc:sldMk cId="2964357363" sldId="386"/>
        </pc:sldMkLst>
        <pc:spChg chg="mod">
          <ac:chgData name="Matthieu De Mari" userId="dfb708c9-d8dc-439f-9a3b-c772bf4a311c" providerId="ADAL" clId="{0C574F24-0842-4510-AB61-4E12E986D5CF}" dt="2023-01-23T03:08:15.677" v="4474" actId="20577"/>
          <ac:spMkLst>
            <pc:docMk/>
            <pc:sldMk cId="2964357363" sldId="386"/>
            <ac:spMk id="3" creationId="{EF77FA4B-0B20-5BC7-9427-1BB2CFAA30B3}"/>
          </ac:spMkLst>
        </pc:spChg>
      </pc:sldChg>
      <pc:sldChg chg="modSp mod">
        <pc:chgData name="Matthieu De Mari" userId="dfb708c9-d8dc-439f-9a3b-c772bf4a311c" providerId="ADAL" clId="{0C574F24-0842-4510-AB61-4E12E986D5CF}" dt="2023-01-24T18:18:28.283" v="20604" actId="20577"/>
        <pc:sldMkLst>
          <pc:docMk/>
          <pc:sldMk cId="1437705667" sldId="387"/>
        </pc:sldMkLst>
        <pc:spChg chg="mod">
          <ac:chgData name="Matthieu De Mari" userId="dfb708c9-d8dc-439f-9a3b-c772bf4a311c" providerId="ADAL" clId="{0C574F24-0842-4510-AB61-4E12E986D5CF}" dt="2023-01-24T18:18:28.283" v="20604" actId="20577"/>
          <ac:spMkLst>
            <pc:docMk/>
            <pc:sldMk cId="1437705667" sldId="387"/>
            <ac:spMk id="3" creationId="{00158227-B71F-87CC-D0F3-AE23B9DE10AA}"/>
          </ac:spMkLst>
        </pc:spChg>
      </pc:sldChg>
      <pc:sldChg chg="del">
        <pc:chgData name="Matthieu De Mari" userId="dfb708c9-d8dc-439f-9a3b-c772bf4a311c" providerId="ADAL" clId="{0C574F24-0842-4510-AB61-4E12E986D5CF}" dt="2023-01-24T18:01:42.532" v="18832" actId="47"/>
        <pc:sldMkLst>
          <pc:docMk/>
          <pc:sldMk cId="3616339317" sldId="388"/>
        </pc:sldMkLst>
      </pc:sldChg>
      <pc:sldChg chg="modSp mod">
        <pc:chgData name="Matthieu De Mari" userId="dfb708c9-d8dc-439f-9a3b-c772bf4a311c" providerId="ADAL" clId="{0C574F24-0842-4510-AB61-4E12E986D5CF}" dt="2023-01-24T18:19:04.958" v="20653" actId="20577"/>
        <pc:sldMkLst>
          <pc:docMk/>
          <pc:sldMk cId="2463050599" sldId="389"/>
        </pc:sldMkLst>
        <pc:spChg chg="mod">
          <ac:chgData name="Matthieu De Mari" userId="dfb708c9-d8dc-439f-9a3b-c772bf4a311c" providerId="ADAL" clId="{0C574F24-0842-4510-AB61-4E12E986D5CF}" dt="2023-01-24T18:19:04.958" v="20653" actId="20577"/>
          <ac:spMkLst>
            <pc:docMk/>
            <pc:sldMk cId="2463050599" sldId="389"/>
            <ac:spMk id="3" creationId="{00158227-B71F-87CC-D0F3-AE23B9DE10AA}"/>
          </ac:spMkLst>
        </pc:spChg>
      </pc:sldChg>
      <pc:sldChg chg="modSp mod">
        <pc:chgData name="Matthieu De Mari" userId="dfb708c9-d8dc-439f-9a3b-c772bf4a311c" providerId="ADAL" clId="{0C574F24-0842-4510-AB61-4E12E986D5CF}" dt="2023-01-23T02:05:01.813" v="494" actId="14100"/>
        <pc:sldMkLst>
          <pc:docMk/>
          <pc:sldMk cId="3176757324" sldId="398"/>
        </pc:sldMkLst>
        <pc:picChg chg="mod">
          <ac:chgData name="Matthieu De Mari" userId="dfb708c9-d8dc-439f-9a3b-c772bf4a311c" providerId="ADAL" clId="{0C574F24-0842-4510-AB61-4E12E986D5CF}" dt="2023-01-23T02:04:54.731" v="490" actId="1076"/>
          <ac:picMkLst>
            <pc:docMk/>
            <pc:sldMk cId="3176757324" sldId="398"/>
            <ac:picMk id="13" creationId="{04C9B43B-40BD-8F2B-A299-B54466A2A073}"/>
          </ac:picMkLst>
        </pc:picChg>
        <pc:picChg chg="mod">
          <ac:chgData name="Matthieu De Mari" userId="dfb708c9-d8dc-439f-9a3b-c772bf4a311c" providerId="ADAL" clId="{0C574F24-0842-4510-AB61-4E12E986D5CF}" dt="2023-01-23T02:05:01.813" v="494" actId="14100"/>
          <ac:picMkLst>
            <pc:docMk/>
            <pc:sldMk cId="3176757324" sldId="398"/>
            <ac:picMk id="14" creationId="{96B42433-DD46-C0B9-7EFC-E3F3E4EC7040}"/>
          </ac:picMkLst>
        </pc:picChg>
      </pc:sldChg>
      <pc:sldChg chg="addSp delSp modSp mod">
        <pc:chgData name="Matthieu De Mari" userId="dfb708c9-d8dc-439f-9a3b-c772bf4a311c" providerId="ADAL" clId="{0C574F24-0842-4510-AB61-4E12E986D5CF}" dt="2023-01-23T02:39:34.038" v="1728" actId="20577"/>
        <pc:sldMkLst>
          <pc:docMk/>
          <pc:sldMk cId="3907142970" sldId="403"/>
        </pc:sldMkLst>
        <pc:spChg chg="mod">
          <ac:chgData name="Matthieu De Mari" userId="dfb708c9-d8dc-439f-9a3b-c772bf4a311c" providerId="ADAL" clId="{0C574F24-0842-4510-AB61-4E12E986D5CF}" dt="2023-01-23T02:07:27.041" v="530" actId="20577"/>
          <ac:spMkLst>
            <pc:docMk/>
            <pc:sldMk cId="3907142970" sldId="403"/>
            <ac:spMk id="2" creationId="{5B1F06AE-BE85-D05A-4ACC-C9832753A142}"/>
          </ac:spMkLst>
        </pc:spChg>
        <pc:spChg chg="mod">
          <ac:chgData name="Matthieu De Mari" userId="dfb708c9-d8dc-439f-9a3b-c772bf4a311c" providerId="ADAL" clId="{0C574F24-0842-4510-AB61-4E12E986D5CF}" dt="2023-01-23T02:39:34.038" v="1728" actId="20577"/>
          <ac:spMkLst>
            <pc:docMk/>
            <pc:sldMk cId="3907142970" sldId="403"/>
            <ac:spMk id="3" creationId="{DFE696BC-BC79-7B38-76F4-69E530908CB4}"/>
          </ac:spMkLst>
        </pc:spChg>
        <pc:spChg chg="del mod">
          <ac:chgData name="Matthieu De Mari" userId="dfb708c9-d8dc-439f-9a3b-c772bf4a311c" providerId="ADAL" clId="{0C574F24-0842-4510-AB61-4E12E986D5CF}" dt="2023-01-23T02:09:03.478" v="583" actId="478"/>
          <ac:spMkLst>
            <pc:docMk/>
            <pc:sldMk cId="3907142970" sldId="403"/>
            <ac:spMk id="4" creationId="{437B73A1-76F2-8BED-C974-440A33586C2C}"/>
          </ac:spMkLst>
        </pc:spChg>
        <pc:picChg chg="add mod modCrop">
          <ac:chgData name="Matthieu De Mari" userId="dfb708c9-d8dc-439f-9a3b-c772bf4a311c" providerId="ADAL" clId="{0C574F24-0842-4510-AB61-4E12E986D5CF}" dt="2023-01-23T02:11:55.167" v="620" actId="14100"/>
          <ac:picMkLst>
            <pc:docMk/>
            <pc:sldMk cId="3907142970" sldId="403"/>
            <ac:picMk id="6" creationId="{D66BDE37-8D5D-471C-64FD-C3EF691B4C8D}"/>
          </ac:picMkLst>
        </pc:picChg>
      </pc:sldChg>
      <pc:sldChg chg="addSp delSp modSp mod">
        <pc:chgData name="Matthieu De Mari" userId="dfb708c9-d8dc-439f-9a3b-c772bf4a311c" providerId="ADAL" clId="{0C574F24-0842-4510-AB61-4E12E986D5CF}" dt="2023-01-23T03:01:24.082" v="3745" actId="20577"/>
        <pc:sldMkLst>
          <pc:docMk/>
          <pc:sldMk cId="3664827220" sldId="404"/>
        </pc:sldMkLst>
        <pc:spChg chg="mod">
          <ac:chgData name="Matthieu De Mari" userId="dfb708c9-d8dc-439f-9a3b-c772bf4a311c" providerId="ADAL" clId="{0C574F24-0842-4510-AB61-4E12E986D5CF}" dt="2023-01-23T02:52:25.565" v="2547" actId="20577"/>
          <ac:spMkLst>
            <pc:docMk/>
            <pc:sldMk cId="3664827220" sldId="404"/>
            <ac:spMk id="2" creationId="{CB45F3FE-ECE7-5313-37C6-831A7971D996}"/>
          </ac:spMkLst>
        </pc:spChg>
        <pc:spChg chg="mod">
          <ac:chgData name="Matthieu De Mari" userId="dfb708c9-d8dc-439f-9a3b-c772bf4a311c" providerId="ADAL" clId="{0C574F24-0842-4510-AB61-4E12E986D5CF}" dt="2023-01-23T03:01:24.082" v="3745" actId="20577"/>
          <ac:spMkLst>
            <pc:docMk/>
            <pc:sldMk cId="3664827220" sldId="404"/>
            <ac:spMk id="3" creationId="{A8F9105B-275A-6368-138C-0B2E6CBEE91D}"/>
          </ac:spMkLst>
        </pc:spChg>
        <pc:spChg chg="del">
          <ac:chgData name="Matthieu De Mari" userId="dfb708c9-d8dc-439f-9a3b-c772bf4a311c" providerId="ADAL" clId="{0C574F24-0842-4510-AB61-4E12E986D5CF}" dt="2023-01-23T02:52:18.995" v="2522" actId="478"/>
          <ac:spMkLst>
            <pc:docMk/>
            <pc:sldMk cId="3664827220" sldId="404"/>
            <ac:spMk id="4" creationId="{38D19959-DD05-B705-BDF2-D6AD6D75C347}"/>
          </ac:spMkLst>
        </pc:spChg>
        <pc:picChg chg="add mod">
          <ac:chgData name="Matthieu De Mari" userId="dfb708c9-d8dc-439f-9a3b-c772bf4a311c" providerId="ADAL" clId="{0C574F24-0842-4510-AB61-4E12E986D5CF}" dt="2023-01-23T02:52:19.925" v="2523"/>
          <ac:picMkLst>
            <pc:docMk/>
            <pc:sldMk cId="3664827220" sldId="404"/>
            <ac:picMk id="5" creationId="{31E662FD-58CF-1D67-F7DD-42E536F3FF72}"/>
          </ac:picMkLst>
        </pc:picChg>
        <pc:picChg chg="add mod">
          <ac:chgData name="Matthieu De Mari" userId="dfb708c9-d8dc-439f-9a3b-c772bf4a311c" providerId="ADAL" clId="{0C574F24-0842-4510-AB61-4E12E986D5CF}" dt="2023-01-23T02:52:19.925" v="2523"/>
          <ac:picMkLst>
            <pc:docMk/>
            <pc:sldMk cId="3664827220" sldId="404"/>
            <ac:picMk id="6" creationId="{7BB68C2E-4569-1821-8077-FE4128C995F8}"/>
          </ac:picMkLst>
        </pc:picChg>
        <pc:picChg chg="add mod">
          <ac:chgData name="Matthieu De Mari" userId="dfb708c9-d8dc-439f-9a3b-c772bf4a311c" providerId="ADAL" clId="{0C574F24-0842-4510-AB61-4E12E986D5CF}" dt="2023-01-23T02:52:19.925" v="2523"/>
          <ac:picMkLst>
            <pc:docMk/>
            <pc:sldMk cId="3664827220" sldId="404"/>
            <ac:picMk id="7" creationId="{357314E6-E4B2-C9CA-C8F7-62A9019D3BF9}"/>
          </ac:picMkLst>
        </pc:picChg>
      </pc:sldChg>
      <pc:sldChg chg="addSp delSp modSp mod">
        <pc:chgData name="Matthieu De Mari" userId="dfb708c9-d8dc-439f-9a3b-c772bf4a311c" providerId="ADAL" clId="{0C574F24-0842-4510-AB61-4E12E986D5CF}" dt="2023-01-23T06:50:43.368" v="12141" actId="20577"/>
        <pc:sldMkLst>
          <pc:docMk/>
          <pc:sldMk cId="229390081" sldId="405"/>
        </pc:sldMkLst>
        <pc:spChg chg="mod">
          <ac:chgData name="Matthieu De Mari" userId="dfb708c9-d8dc-439f-9a3b-c772bf4a311c" providerId="ADAL" clId="{0C574F24-0842-4510-AB61-4E12E986D5CF}" dt="2023-01-23T03:09:54.024" v="4627" actId="20577"/>
          <ac:spMkLst>
            <pc:docMk/>
            <pc:sldMk cId="229390081" sldId="405"/>
            <ac:spMk id="2" creationId="{1D3B68C2-4970-4C7E-1F52-6140F374C9AD}"/>
          </ac:spMkLst>
        </pc:spChg>
        <pc:spChg chg="mod">
          <ac:chgData name="Matthieu De Mari" userId="dfb708c9-d8dc-439f-9a3b-c772bf4a311c" providerId="ADAL" clId="{0C574F24-0842-4510-AB61-4E12E986D5CF}" dt="2023-01-23T06:50:43.368" v="12141" actId="20577"/>
          <ac:spMkLst>
            <pc:docMk/>
            <pc:sldMk cId="229390081" sldId="405"/>
            <ac:spMk id="3" creationId="{7BDE96C0-465C-7952-04EA-C267AC8BF678}"/>
          </ac:spMkLst>
        </pc:spChg>
        <pc:spChg chg="del mod">
          <ac:chgData name="Matthieu De Mari" userId="dfb708c9-d8dc-439f-9a3b-c772bf4a311c" providerId="ADAL" clId="{0C574F24-0842-4510-AB61-4E12E986D5CF}" dt="2023-01-23T03:22:39.589" v="5374" actId="478"/>
          <ac:spMkLst>
            <pc:docMk/>
            <pc:sldMk cId="229390081" sldId="405"/>
            <ac:spMk id="4" creationId="{5E76589E-870E-419D-CF95-4309EACDB190}"/>
          </ac:spMkLst>
        </pc:spChg>
        <pc:picChg chg="add mod">
          <ac:chgData name="Matthieu De Mari" userId="dfb708c9-d8dc-439f-9a3b-c772bf4a311c" providerId="ADAL" clId="{0C574F24-0842-4510-AB61-4E12E986D5CF}" dt="2023-01-23T03:22:48.792" v="5377" actId="1076"/>
          <ac:picMkLst>
            <pc:docMk/>
            <pc:sldMk cId="229390081" sldId="405"/>
            <ac:picMk id="5" creationId="{00063CBA-B3D2-2A9F-6D07-B5D96185F347}"/>
          </ac:picMkLst>
        </pc:picChg>
      </pc:sldChg>
      <pc:sldChg chg="addSp delSp modSp mod ord modClrScheme chgLayout">
        <pc:chgData name="Matthieu De Mari" userId="dfb708c9-d8dc-439f-9a3b-c772bf4a311c" providerId="ADAL" clId="{0C574F24-0842-4510-AB61-4E12E986D5CF}" dt="2023-01-24T18:24:10.937" v="20655"/>
        <pc:sldMkLst>
          <pc:docMk/>
          <pc:sldMk cId="106661604" sldId="406"/>
        </pc:sldMkLst>
        <pc:spChg chg="mod ord">
          <ac:chgData name="Matthieu De Mari" userId="dfb708c9-d8dc-439f-9a3b-c772bf4a311c" providerId="ADAL" clId="{0C574F24-0842-4510-AB61-4E12E986D5CF}" dt="2023-01-24T18:10:16.867" v="19853" actId="700"/>
          <ac:spMkLst>
            <pc:docMk/>
            <pc:sldMk cId="106661604" sldId="406"/>
            <ac:spMk id="2" creationId="{B2D6E47F-EE41-14EC-57C7-619AC0EC550B}"/>
          </ac:spMkLst>
        </pc:spChg>
        <pc:spChg chg="mod ord">
          <ac:chgData name="Matthieu De Mari" userId="dfb708c9-d8dc-439f-9a3b-c772bf4a311c" providerId="ADAL" clId="{0C574F24-0842-4510-AB61-4E12E986D5CF}" dt="2023-01-24T18:18:15.746" v="20602" actId="20577"/>
          <ac:spMkLst>
            <pc:docMk/>
            <pc:sldMk cId="106661604" sldId="406"/>
            <ac:spMk id="3" creationId="{F9359CBB-2BA1-6409-CE17-97C6B596059A}"/>
          </ac:spMkLst>
        </pc:spChg>
        <pc:spChg chg="add del mod ord">
          <ac:chgData name="Matthieu De Mari" userId="dfb708c9-d8dc-439f-9a3b-c772bf4a311c" providerId="ADAL" clId="{0C574F24-0842-4510-AB61-4E12E986D5CF}" dt="2023-01-24T18:10:16.867" v="19853" actId="700"/>
          <ac:spMkLst>
            <pc:docMk/>
            <pc:sldMk cId="106661604" sldId="406"/>
            <ac:spMk id="4" creationId="{365159D7-FFDC-E4E5-C868-1D872205345A}"/>
          </ac:spMkLst>
        </pc:spChg>
      </pc:sldChg>
      <pc:sldChg chg="del">
        <pc:chgData name="Matthieu De Mari" userId="dfb708c9-d8dc-439f-9a3b-c772bf4a311c" providerId="ADAL" clId="{0C574F24-0842-4510-AB61-4E12E986D5CF}" dt="2023-01-23T03:54:10.874" v="8178" actId="47"/>
        <pc:sldMkLst>
          <pc:docMk/>
          <pc:sldMk cId="3166499987" sldId="407"/>
        </pc:sldMkLst>
      </pc:sldChg>
      <pc:sldChg chg="del">
        <pc:chgData name="Matthieu De Mari" userId="dfb708c9-d8dc-439f-9a3b-c772bf4a311c" providerId="ADAL" clId="{0C574F24-0842-4510-AB61-4E12E986D5CF}" dt="2023-01-23T03:53:56.645" v="8175" actId="47"/>
        <pc:sldMkLst>
          <pc:docMk/>
          <pc:sldMk cId="4017563613" sldId="408"/>
        </pc:sldMkLst>
      </pc:sldChg>
      <pc:sldChg chg="modSp del mod">
        <pc:chgData name="Matthieu De Mari" userId="dfb708c9-d8dc-439f-9a3b-c772bf4a311c" providerId="ADAL" clId="{0C574F24-0842-4510-AB61-4E12E986D5CF}" dt="2023-01-23T06:45:45.550" v="11612" actId="47"/>
        <pc:sldMkLst>
          <pc:docMk/>
          <pc:sldMk cId="947346955" sldId="409"/>
        </pc:sldMkLst>
        <pc:spChg chg="mod">
          <ac:chgData name="Matthieu De Mari" userId="dfb708c9-d8dc-439f-9a3b-c772bf4a311c" providerId="ADAL" clId="{0C574F24-0842-4510-AB61-4E12E986D5CF}" dt="2023-01-23T06:45:42.138" v="11610" actId="21"/>
          <ac:spMkLst>
            <pc:docMk/>
            <pc:sldMk cId="947346955" sldId="409"/>
            <ac:spMk id="2" creationId="{1D3B68C2-4970-4C7E-1F52-6140F374C9AD}"/>
          </ac:spMkLst>
        </pc:spChg>
        <pc:spChg chg="mod">
          <ac:chgData name="Matthieu De Mari" userId="dfb708c9-d8dc-439f-9a3b-c772bf4a311c" providerId="ADAL" clId="{0C574F24-0842-4510-AB61-4E12E986D5CF}" dt="2023-01-23T06:45:13.340" v="11608" actId="20577"/>
          <ac:spMkLst>
            <pc:docMk/>
            <pc:sldMk cId="947346955" sldId="409"/>
            <ac:spMk id="3" creationId="{7BDE96C0-465C-7952-04EA-C267AC8BF678}"/>
          </ac:spMkLst>
        </pc:spChg>
      </pc:sldChg>
      <pc:sldChg chg="del">
        <pc:chgData name="Matthieu De Mari" userId="dfb708c9-d8dc-439f-9a3b-c772bf4a311c" providerId="ADAL" clId="{0C574F24-0842-4510-AB61-4E12E986D5CF}" dt="2023-01-23T07:29:39.003" v="15324" actId="47"/>
        <pc:sldMkLst>
          <pc:docMk/>
          <pc:sldMk cId="648139788" sldId="410"/>
        </pc:sldMkLst>
      </pc:sldChg>
      <pc:sldChg chg="addSp modSp mod">
        <pc:chgData name="Matthieu De Mari" userId="dfb708c9-d8dc-439f-9a3b-c772bf4a311c" providerId="ADAL" clId="{0C574F24-0842-4510-AB61-4E12E986D5CF}" dt="2023-01-23T07:33:22.653" v="15965" actId="5793"/>
        <pc:sldMkLst>
          <pc:docMk/>
          <pc:sldMk cId="2039337153" sldId="411"/>
        </pc:sldMkLst>
        <pc:spChg chg="mod">
          <ac:chgData name="Matthieu De Mari" userId="dfb708c9-d8dc-439f-9a3b-c772bf4a311c" providerId="ADAL" clId="{0C574F24-0842-4510-AB61-4E12E986D5CF}" dt="2023-01-23T07:33:22.653" v="15965" actId="5793"/>
          <ac:spMkLst>
            <pc:docMk/>
            <pc:sldMk cId="2039337153" sldId="411"/>
            <ac:spMk id="2" creationId="{1D3B68C2-4970-4C7E-1F52-6140F374C9AD}"/>
          </ac:spMkLst>
        </pc:spChg>
        <pc:spChg chg="mod">
          <ac:chgData name="Matthieu De Mari" userId="dfb708c9-d8dc-439f-9a3b-c772bf4a311c" providerId="ADAL" clId="{0C574F24-0842-4510-AB61-4E12E986D5CF}" dt="2023-01-23T07:31:11.155" v="15563" actId="21"/>
          <ac:spMkLst>
            <pc:docMk/>
            <pc:sldMk cId="2039337153" sldId="411"/>
            <ac:spMk id="3" creationId="{7BDE96C0-465C-7952-04EA-C267AC8BF678}"/>
          </ac:spMkLst>
        </pc:spChg>
        <pc:spChg chg="mod">
          <ac:chgData name="Matthieu De Mari" userId="dfb708c9-d8dc-439f-9a3b-c772bf4a311c" providerId="ADAL" clId="{0C574F24-0842-4510-AB61-4E12E986D5CF}" dt="2023-01-23T07:32:14.694" v="15737" actId="113"/>
          <ac:spMkLst>
            <pc:docMk/>
            <pc:sldMk cId="2039337153" sldId="411"/>
            <ac:spMk id="4" creationId="{5E76589E-870E-419D-CF95-4309EACDB190}"/>
          </ac:spMkLst>
        </pc:spChg>
        <pc:spChg chg="add mod">
          <ac:chgData name="Matthieu De Mari" userId="dfb708c9-d8dc-439f-9a3b-c772bf4a311c" providerId="ADAL" clId="{0C574F24-0842-4510-AB61-4E12E986D5CF}" dt="2023-01-23T07:33:14.663" v="15960" actId="113"/>
          <ac:spMkLst>
            <pc:docMk/>
            <pc:sldMk cId="2039337153" sldId="411"/>
            <ac:spMk id="5" creationId="{756863AE-CE95-3DEE-60F5-9AD8AE03E1F9}"/>
          </ac:spMkLst>
        </pc:spChg>
      </pc:sldChg>
      <pc:sldChg chg="modSp mod">
        <pc:chgData name="Matthieu De Mari" userId="dfb708c9-d8dc-439f-9a3b-c772bf4a311c" providerId="ADAL" clId="{0C574F24-0842-4510-AB61-4E12E986D5CF}" dt="2023-01-23T08:08:25.011" v="18811" actId="20577"/>
        <pc:sldMkLst>
          <pc:docMk/>
          <pc:sldMk cId="1377302654" sldId="412"/>
        </pc:sldMkLst>
        <pc:spChg chg="mod">
          <ac:chgData name="Matthieu De Mari" userId="dfb708c9-d8dc-439f-9a3b-c772bf4a311c" providerId="ADAL" clId="{0C574F24-0842-4510-AB61-4E12E986D5CF}" dt="2023-01-23T07:47:44.508" v="17402" actId="20577"/>
          <ac:spMkLst>
            <pc:docMk/>
            <pc:sldMk cId="1377302654" sldId="412"/>
            <ac:spMk id="2" creationId="{1D3B68C2-4970-4C7E-1F52-6140F374C9AD}"/>
          </ac:spMkLst>
        </pc:spChg>
        <pc:spChg chg="mod">
          <ac:chgData name="Matthieu De Mari" userId="dfb708c9-d8dc-439f-9a3b-c772bf4a311c" providerId="ADAL" clId="{0C574F24-0842-4510-AB61-4E12E986D5CF}" dt="2023-01-23T07:51:30.275" v="17758" actId="20577"/>
          <ac:spMkLst>
            <pc:docMk/>
            <pc:sldMk cId="1377302654" sldId="412"/>
            <ac:spMk id="3" creationId="{7BDE96C0-465C-7952-04EA-C267AC8BF678}"/>
          </ac:spMkLst>
        </pc:spChg>
        <pc:spChg chg="mod">
          <ac:chgData name="Matthieu De Mari" userId="dfb708c9-d8dc-439f-9a3b-c772bf4a311c" providerId="ADAL" clId="{0C574F24-0842-4510-AB61-4E12E986D5CF}" dt="2023-01-23T08:08:25.011" v="18811" actId="20577"/>
          <ac:spMkLst>
            <pc:docMk/>
            <pc:sldMk cId="1377302654" sldId="412"/>
            <ac:spMk id="4" creationId="{5E76589E-870E-419D-CF95-4309EACDB190}"/>
          </ac:spMkLst>
        </pc:spChg>
      </pc:sldChg>
      <pc:sldChg chg="addSp delSp modSp new mod">
        <pc:chgData name="Matthieu De Mari" userId="dfb708c9-d8dc-439f-9a3b-c772bf4a311c" providerId="ADAL" clId="{0C574F24-0842-4510-AB61-4E12E986D5CF}" dt="2023-01-23T02:03:22.644" v="484" actId="5793"/>
        <pc:sldMkLst>
          <pc:docMk/>
          <pc:sldMk cId="3811152594" sldId="413"/>
        </pc:sldMkLst>
        <pc:spChg chg="mod">
          <ac:chgData name="Matthieu De Mari" userId="dfb708c9-d8dc-439f-9a3b-c772bf4a311c" providerId="ADAL" clId="{0C574F24-0842-4510-AB61-4E12E986D5CF}" dt="2023-01-23T01:58:05.595" v="182" actId="20577"/>
          <ac:spMkLst>
            <pc:docMk/>
            <pc:sldMk cId="3811152594" sldId="413"/>
            <ac:spMk id="2" creationId="{8F6E6AE3-0783-2504-FB20-97620F12FAF1}"/>
          </ac:spMkLst>
        </pc:spChg>
        <pc:spChg chg="mod">
          <ac:chgData name="Matthieu De Mari" userId="dfb708c9-d8dc-439f-9a3b-c772bf4a311c" providerId="ADAL" clId="{0C574F24-0842-4510-AB61-4E12E986D5CF}" dt="2023-01-23T02:03:22.644" v="484" actId="5793"/>
          <ac:spMkLst>
            <pc:docMk/>
            <pc:sldMk cId="3811152594" sldId="413"/>
            <ac:spMk id="3" creationId="{E4D678C0-BD3C-5BF0-1339-4AFB8229F7DA}"/>
          </ac:spMkLst>
        </pc:spChg>
        <pc:spChg chg="del">
          <ac:chgData name="Matthieu De Mari" userId="dfb708c9-d8dc-439f-9a3b-c772bf4a311c" providerId="ADAL" clId="{0C574F24-0842-4510-AB61-4E12E986D5CF}" dt="2023-01-23T01:58:08.634" v="183" actId="478"/>
          <ac:spMkLst>
            <pc:docMk/>
            <pc:sldMk cId="3811152594" sldId="413"/>
            <ac:spMk id="4" creationId="{EC64CA88-2EF4-E998-D7A9-CA4B80234E36}"/>
          </ac:spMkLst>
        </pc:spChg>
        <pc:picChg chg="add mod">
          <ac:chgData name="Matthieu De Mari" userId="dfb708c9-d8dc-439f-9a3b-c772bf4a311c" providerId="ADAL" clId="{0C574F24-0842-4510-AB61-4E12E986D5CF}" dt="2023-01-23T02:01:26.874" v="401" actId="14100"/>
          <ac:picMkLst>
            <pc:docMk/>
            <pc:sldMk cId="3811152594" sldId="413"/>
            <ac:picMk id="6" creationId="{9BAEAF4E-92E3-AB67-5518-51DFC5B50020}"/>
          </ac:picMkLst>
        </pc:picChg>
      </pc:sldChg>
      <pc:sldChg chg="addSp modSp add mod">
        <pc:chgData name="Matthieu De Mari" userId="dfb708c9-d8dc-439f-9a3b-c772bf4a311c" providerId="ADAL" clId="{0C574F24-0842-4510-AB61-4E12E986D5CF}" dt="2023-01-23T02:03:53.448" v="489" actId="20577"/>
        <pc:sldMkLst>
          <pc:docMk/>
          <pc:sldMk cId="509404901" sldId="414"/>
        </pc:sldMkLst>
        <pc:spChg chg="mod">
          <ac:chgData name="Matthieu De Mari" userId="dfb708c9-d8dc-439f-9a3b-c772bf4a311c" providerId="ADAL" clId="{0C574F24-0842-4510-AB61-4E12E986D5CF}" dt="2023-01-23T02:03:53.448" v="489" actId="20577"/>
          <ac:spMkLst>
            <pc:docMk/>
            <pc:sldMk cId="509404901" sldId="414"/>
            <ac:spMk id="3" creationId="{E4D678C0-BD3C-5BF0-1339-4AFB8229F7DA}"/>
          </ac:spMkLst>
        </pc:spChg>
        <pc:picChg chg="add mod">
          <ac:chgData name="Matthieu De Mari" userId="dfb708c9-d8dc-439f-9a3b-c772bf4a311c" providerId="ADAL" clId="{0C574F24-0842-4510-AB61-4E12E986D5CF}" dt="2023-01-23T02:01:29.866" v="402"/>
          <ac:picMkLst>
            <pc:docMk/>
            <pc:sldMk cId="509404901" sldId="414"/>
            <ac:picMk id="4" creationId="{A1101FF3-693B-C90F-4D24-79DD171D3504}"/>
          </ac:picMkLst>
        </pc:picChg>
      </pc:sldChg>
      <pc:sldChg chg="addSp delSp modSp new mod">
        <pc:chgData name="Matthieu De Mari" userId="dfb708c9-d8dc-439f-9a3b-c772bf4a311c" providerId="ADAL" clId="{0C574F24-0842-4510-AB61-4E12E986D5CF}" dt="2023-01-23T02:39:15.453" v="1721" actId="5793"/>
        <pc:sldMkLst>
          <pc:docMk/>
          <pc:sldMk cId="4078490329" sldId="415"/>
        </pc:sldMkLst>
        <pc:spChg chg="mod">
          <ac:chgData name="Matthieu De Mari" userId="dfb708c9-d8dc-439f-9a3b-c772bf4a311c" providerId="ADAL" clId="{0C574F24-0842-4510-AB61-4E12E986D5CF}" dt="2023-01-23T02:25:49.343" v="933" actId="20577"/>
          <ac:spMkLst>
            <pc:docMk/>
            <pc:sldMk cId="4078490329" sldId="415"/>
            <ac:spMk id="2" creationId="{8750558E-04AA-1E98-7827-BC3AFBCFB8DC}"/>
          </ac:spMkLst>
        </pc:spChg>
        <pc:spChg chg="mod">
          <ac:chgData name="Matthieu De Mari" userId="dfb708c9-d8dc-439f-9a3b-c772bf4a311c" providerId="ADAL" clId="{0C574F24-0842-4510-AB61-4E12E986D5CF}" dt="2023-01-23T02:39:15.453" v="1721" actId="5793"/>
          <ac:spMkLst>
            <pc:docMk/>
            <pc:sldMk cId="4078490329" sldId="415"/>
            <ac:spMk id="3" creationId="{2CAC5612-DA1C-B920-F4AC-1A2C33918BA4}"/>
          </ac:spMkLst>
        </pc:spChg>
        <pc:spChg chg="del">
          <ac:chgData name="Matthieu De Mari" userId="dfb708c9-d8dc-439f-9a3b-c772bf4a311c" providerId="ADAL" clId="{0C574F24-0842-4510-AB61-4E12E986D5CF}" dt="2023-01-23T02:25:42.796" v="902" actId="478"/>
          <ac:spMkLst>
            <pc:docMk/>
            <pc:sldMk cId="4078490329" sldId="415"/>
            <ac:spMk id="4" creationId="{6F66DD2F-9842-FD2C-CC5E-40D7094C71B6}"/>
          </ac:spMkLst>
        </pc:spChg>
        <pc:picChg chg="add mod">
          <ac:chgData name="Matthieu De Mari" userId="dfb708c9-d8dc-439f-9a3b-c772bf4a311c" providerId="ADAL" clId="{0C574F24-0842-4510-AB61-4E12E986D5CF}" dt="2023-01-23T02:26:46.710" v="983"/>
          <ac:picMkLst>
            <pc:docMk/>
            <pc:sldMk cId="4078490329" sldId="415"/>
            <ac:picMk id="5" creationId="{CCD4D58C-EB87-859D-CDD7-DDBEA8CD35C6}"/>
          </ac:picMkLst>
        </pc:picChg>
        <pc:picChg chg="add mod">
          <ac:chgData name="Matthieu De Mari" userId="dfb708c9-d8dc-439f-9a3b-c772bf4a311c" providerId="ADAL" clId="{0C574F24-0842-4510-AB61-4E12E986D5CF}" dt="2023-01-23T02:26:46.710" v="983"/>
          <ac:picMkLst>
            <pc:docMk/>
            <pc:sldMk cId="4078490329" sldId="415"/>
            <ac:picMk id="6" creationId="{FE0A3EE8-95B0-834B-B276-6BA2F57BEDAE}"/>
          </ac:picMkLst>
        </pc:picChg>
        <pc:picChg chg="add mod">
          <ac:chgData name="Matthieu De Mari" userId="dfb708c9-d8dc-439f-9a3b-c772bf4a311c" providerId="ADAL" clId="{0C574F24-0842-4510-AB61-4E12E986D5CF}" dt="2023-01-23T02:26:46.710" v="983"/>
          <ac:picMkLst>
            <pc:docMk/>
            <pc:sldMk cId="4078490329" sldId="415"/>
            <ac:picMk id="7" creationId="{B3A5D5C7-2482-B979-6D00-79594D128A44}"/>
          </ac:picMkLst>
        </pc:picChg>
      </pc:sldChg>
      <pc:sldChg chg="addSp delSp modSp add mod">
        <pc:chgData name="Matthieu De Mari" userId="dfb708c9-d8dc-439f-9a3b-c772bf4a311c" providerId="ADAL" clId="{0C574F24-0842-4510-AB61-4E12E986D5CF}" dt="2023-01-23T02:25:03.176" v="858" actId="478"/>
        <pc:sldMkLst>
          <pc:docMk/>
          <pc:sldMk cId="4018968704" sldId="416"/>
        </pc:sldMkLst>
        <pc:spChg chg="mod">
          <ac:chgData name="Matthieu De Mari" userId="dfb708c9-d8dc-439f-9a3b-c772bf4a311c" providerId="ADAL" clId="{0C574F24-0842-4510-AB61-4E12E986D5CF}" dt="2023-01-23T02:19:14.556" v="685" actId="20577"/>
          <ac:spMkLst>
            <pc:docMk/>
            <pc:sldMk cId="4018968704" sldId="416"/>
            <ac:spMk id="2" creationId="{5B1F06AE-BE85-D05A-4ACC-C9832753A142}"/>
          </ac:spMkLst>
        </pc:spChg>
        <pc:spChg chg="mod">
          <ac:chgData name="Matthieu De Mari" userId="dfb708c9-d8dc-439f-9a3b-c772bf4a311c" providerId="ADAL" clId="{0C574F24-0842-4510-AB61-4E12E986D5CF}" dt="2023-01-23T02:12:50.975" v="646" actId="5793"/>
          <ac:spMkLst>
            <pc:docMk/>
            <pc:sldMk cId="4018968704" sldId="416"/>
            <ac:spMk id="3" creationId="{DFE696BC-BC79-7B38-76F4-69E530908CB4}"/>
          </ac:spMkLst>
        </pc:spChg>
        <pc:spChg chg="del mod">
          <ac:chgData name="Matthieu De Mari" userId="dfb708c9-d8dc-439f-9a3b-c772bf4a311c" providerId="ADAL" clId="{0C574F24-0842-4510-AB61-4E12E986D5CF}" dt="2023-01-23T02:12:01.564" v="621" actId="478"/>
          <ac:spMkLst>
            <pc:docMk/>
            <pc:sldMk cId="4018968704" sldId="416"/>
            <ac:spMk id="4" creationId="{437B73A1-76F2-8BED-C974-440A33586C2C}"/>
          </ac:spMkLst>
        </pc:spChg>
        <pc:picChg chg="add mod">
          <ac:chgData name="Matthieu De Mari" userId="dfb708c9-d8dc-439f-9a3b-c772bf4a311c" providerId="ADAL" clId="{0C574F24-0842-4510-AB61-4E12E986D5CF}" dt="2023-01-23T02:16:53.285" v="662" actId="1076"/>
          <ac:picMkLst>
            <pc:docMk/>
            <pc:sldMk cId="4018968704" sldId="416"/>
            <ac:picMk id="6" creationId="{06308B0C-B80A-8F5E-64C2-ABCE80C126E5}"/>
          </ac:picMkLst>
        </pc:picChg>
        <pc:picChg chg="add del mod">
          <ac:chgData name="Matthieu De Mari" userId="dfb708c9-d8dc-439f-9a3b-c772bf4a311c" providerId="ADAL" clId="{0C574F24-0842-4510-AB61-4E12E986D5CF}" dt="2023-01-23T02:25:03.176" v="858" actId="478"/>
          <ac:picMkLst>
            <pc:docMk/>
            <pc:sldMk cId="4018968704" sldId="416"/>
            <ac:picMk id="8" creationId="{F5242E59-7666-31A4-2AD1-857900B71193}"/>
          </ac:picMkLst>
        </pc:picChg>
      </pc:sldChg>
      <pc:sldChg chg="delSp modSp new mod modClrScheme chgLayout">
        <pc:chgData name="Matthieu De Mari" userId="dfb708c9-d8dc-439f-9a3b-c772bf4a311c" providerId="ADAL" clId="{0C574F24-0842-4510-AB61-4E12E986D5CF}" dt="2023-01-25T00:34:21.878" v="23280" actId="207"/>
        <pc:sldMkLst>
          <pc:docMk/>
          <pc:sldMk cId="1601230078" sldId="417"/>
        </pc:sldMkLst>
        <pc:spChg chg="mod ord">
          <ac:chgData name="Matthieu De Mari" userId="dfb708c9-d8dc-439f-9a3b-c772bf4a311c" providerId="ADAL" clId="{0C574F24-0842-4510-AB61-4E12E986D5CF}" dt="2023-01-25T00:34:08.169" v="23270" actId="700"/>
          <ac:spMkLst>
            <pc:docMk/>
            <pc:sldMk cId="1601230078" sldId="417"/>
            <ac:spMk id="2" creationId="{EF03ED6E-FA87-673E-629C-5D5FF1BB133E}"/>
          </ac:spMkLst>
        </pc:spChg>
        <pc:spChg chg="mod ord">
          <ac:chgData name="Matthieu De Mari" userId="dfb708c9-d8dc-439f-9a3b-c772bf4a311c" providerId="ADAL" clId="{0C574F24-0842-4510-AB61-4E12E986D5CF}" dt="2023-01-25T00:34:21.878" v="23280" actId="207"/>
          <ac:spMkLst>
            <pc:docMk/>
            <pc:sldMk cId="1601230078" sldId="417"/>
            <ac:spMk id="3" creationId="{80440BA0-757A-9C9A-35E1-6BE3FEE6E356}"/>
          </ac:spMkLst>
        </pc:spChg>
        <pc:spChg chg="del">
          <ac:chgData name="Matthieu De Mari" userId="dfb708c9-d8dc-439f-9a3b-c772bf4a311c" providerId="ADAL" clId="{0C574F24-0842-4510-AB61-4E12E986D5CF}" dt="2023-01-23T02:36:28.682" v="1636" actId="478"/>
          <ac:spMkLst>
            <pc:docMk/>
            <pc:sldMk cId="1601230078" sldId="417"/>
            <ac:spMk id="4" creationId="{0DC7342E-E179-AC44-FBB1-F8A226DC666D}"/>
          </ac:spMkLst>
        </pc:spChg>
      </pc:sldChg>
      <pc:sldChg chg="addSp delSp modSp add mod ord">
        <pc:chgData name="Matthieu De Mari" userId="dfb708c9-d8dc-439f-9a3b-c772bf4a311c" providerId="ADAL" clId="{0C574F24-0842-4510-AB61-4E12E986D5CF}" dt="2023-01-23T02:37:17.331" v="1638"/>
        <pc:sldMkLst>
          <pc:docMk/>
          <pc:sldMk cId="2872533062" sldId="418"/>
        </pc:sldMkLst>
        <pc:spChg chg="mod">
          <ac:chgData name="Matthieu De Mari" userId="dfb708c9-d8dc-439f-9a3b-c772bf4a311c" providerId="ADAL" clId="{0C574F24-0842-4510-AB61-4E12E986D5CF}" dt="2023-01-23T02:19:18.359" v="694" actId="20577"/>
          <ac:spMkLst>
            <pc:docMk/>
            <pc:sldMk cId="2872533062" sldId="418"/>
            <ac:spMk id="2" creationId="{5B1F06AE-BE85-D05A-4ACC-C9832753A142}"/>
          </ac:spMkLst>
        </pc:spChg>
        <pc:spChg chg="mod">
          <ac:chgData name="Matthieu De Mari" userId="dfb708c9-d8dc-439f-9a3b-c772bf4a311c" providerId="ADAL" clId="{0C574F24-0842-4510-AB61-4E12E986D5CF}" dt="2023-01-23T02:17:11.257" v="669" actId="6549"/>
          <ac:spMkLst>
            <pc:docMk/>
            <pc:sldMk cId="2872533062" sldId="418"/>
            <ac:spMk id="3" creationId="{DFE696BC-BC79-7B38-76F4-69E530908CB4}"/>
          </ac:spMkLst>
        </pc:spChg>
        <pc:picChg chg="add del mod modCrop">
          <ac:chgData name="Matthieu De Mari" userId="dfb708c9-d8dc-439f-9a3b-c772bf4a311c" providerId="ADAL" clId="{0C574F24-0842-4510-AB61-4E12E986D5CF}" dt="2023-01-23T02:21:13.294" v="715" actId="478"/>
          <ac:picMkLst>
            <pc:docMk/>
            <pc:sldMk cId="2872533062" sldId="418"/>
            <ac:picMk id="5" creationId="{FE8A90A9-AFCF-6C73-BD37-65240509B680}"/>
          </ac:picMkLst>
        </pc:picChg>
        <pc:picChg chg="add del mod">
          <ac:chgData name="Matthieu De Mari" userId="dfb708c9-d8dc-439f-9a3b-c772bf4a311c" providerId="ADAL" clId="{0C574F24-0842-4510-AB61-4E12E986D5CF}" dt="2023-01-23T02:21:12.794" v="714" actId="478"/>
          <ac:picMkLst>
            <pc:docMk/>
            <pc:sldMk cId="2872533062" sldId="418"/>
            <ac:picMk id="7" creationId="{9C512BD1-1222-4557-ABF7-4AED91C9BEDD}"/>
          </ac:picMkLst>
        </pc:picChg>
        <pc:picChg chg="add mod">
          <ac:chgData name="Matthieu De Mari" userId="dfb708c9-d8dc-439f-9a3b-c772bf4a311c" providerId="ADAL" clId="{0C574F24-0842-4510-AB61-4E12E986D5CF}" dt="2023-01-23T02:21:20.240" v="719" actId="1076"/>
          <ac:picMkLst>
            <pc:docMk/>
            <pc:sldMk cId="2872533062" sldId="418"/>
            <ac:picMk id="9" creationId="{36ED8BF8-2120-C8FD-DCA2-31062413FBE6}"/>
          </ac:picMkLst>
        </pc:picChg>
      </pc:sldChg>
      <pc:sldChg chg="addSp delSp modSp add mod ord">
        <pc:chgData name="Matthieu De Mari" userId="dfb708c9-d8dc-439f-9a3b-c772bf4a311c" providerId="ADAL" clId="{0C574F24-0842-4510-AB61-4E12E986D5CF}" dt="2023-01-23T02:37:17.331" v="1638"/>
        <pc:sldMkLst>
          <pc:docMk/>
          <pc:sldMk cId="4106263664" sldId="419"/>
        </pc:sldMkLst>
        <pc:spChg chg="add mod">
          <ac:chgData name="Matthieu De Mari" userId="dfb708c9-d8dc-439f-9a3b-c772bf4a311c" providerId="ADAL" clId="{0C574F24-0842-4510-AB61-4E12E986D5CF}" dt="2023-01-23T02:24:45.659" v="855" actId="14100"/>
          <ac:spMkLst>
            <pc:docMk/>
            <pc:sldMk cId="4106263664" sldId="419"/>
            <ac:spMk id="10" creationId="{DD5E5241-D153-27CD-95A4-1B2841EB70CE}"/>
          </ac:spMkLst>
        </pc:spChg>
        <pc:spChg chg="add del mod">
          <ac:chgData name="Matthieu De Mari" userId="dfb708c9-d8dc-439f-9a3b-c772bf4a311c" providerId="ADAL" clId="{0C574F24-0842-4510-AB61-4E12E986D5CF}" dt="2023-01-23T02:23:25.906" v="832" actId="478"/>
          <ac:spMkLst>
            <pc:docMk/>
            <pc:sldMk cId="4106263664" sldId="419"/>
            <ac:spMk id="11" creationId="{93EE0203-6B17-7A40-5734-A97F848F10FB}"/>
          </ac:spMkLst>
        </pc:spChg>
        <pc:spChg chg="add del mod">
          <ac:chgData name="Matthieu De Mari" userId="dfb708c9-d8dc-439f-9a3b-c772bf4a311c" providerId="ADAL" clId="{0C574F24-0842-4510-AB61-4E12E986D5CF}" dt="2023-01-23T02:23:20.910" v="830" actId="478"/>
          <ac:spMkLst>
            <pc:docMk/>
            <pc:sldMk cId="4106263664" sldId="419"/>
            <ac:spMk id="12" creationId="{A1F4AFB2-E8BE-0D97-C601-510F6402D914}"/>
          </ac:spMkLst>
        </pc:spChg>
        <pc:spChg chg="add del mod">
          <ac:chgData name="Matthieu De Mari" userId="dfb708c9-d8dc-439f-9a3b-c772bf4a311c" providerId="ADAL" clId="{0C574F24-0842-4510-AB61-4E12E986D5CF}" dt="2023-01-23T02:24:30.750" v="849" actId="478"/>
          <ac:spMkLst>
            <pc:docMk/>
            <pc:sldMk cId="4106263664" sldId="419"/>
            <ac:spMk id="16" creationId="{F59836A8-9756-2CBE-F13E-BE942FE69D91}"/>
          </ac:spMkLst>
        </pc:spChg>
        <pc:spChg chg="add mod">
          <ac:chgData name="Matthieu De Mari" userId="dfb708c9-d8dc-439f-9a3b-c772bf4a311c" providerId="ADAL" clId="{0C574F24-0842-4510-AB61-4E12E986D5CF}" dt="2023-01-23T02:24:24.887" v="848" actId="14100"/>
          <ac:spMkLst>
            <pc:docMk/>
            <pc:sldMk cId="4106263664" sldId="419"/>
            <ac:spMk id="17" creationId="{F5E578C5-72DB-3A99-6C10-BDB3B95E79B1}"/>
          </ac:spMkLst>
        </pc:spChg>
        <pc:spChg chg="add mod">
          <ac:chgData name="Matthieu De Mari" userId="dfb708c9-d8dc-439f-9a3b-c772bf4a311c" providerId="ADAL" clId="{0C574F24-0842-4510-AB61-4E12E986D5CF}" dt="2023-01-23T02:24:40.231" v="853" actId="1076"/>
          <ac:spMkLst>
            <pc:docMk/>
            <pc:sldMk cId="4106263664" sldId="419"/>
            <ac:spMk id="18" creationId="{9AF70780-ED8F-B90F-D542-2F5BD4BE423B}"/>
          </ac:spMkLst>
        </pc:spChg>
        <pc:picChg chg="add mod">
          <ac:chgData name="Matthieu De Mari" userId="dfb708c9-d8dc-439f-9a3b-c772bf4a311c" providerId="ADAL" clId="{0C574F24-0842-4510-AB61-4E12E986D5CF}" dt="2023-01-23T02:24:54.353" v="856" actId="1076"/>
          <ac:picMkLst>
            <pc:docMk/>
            <pc:sldMk cId="4106263664" sldId="419"/>
            <ac:picMk id="4" creationId="{A04F8E1D-C152-D778-773B-72597F78AC94}"/>
          </ac:picMkLst>
        </pc:picChg>
        <pc:picChg chg="mod">
          <ac:chgData name="Matthieu De Mari" userId="dfb708c9-d8dc-439f-9a3b-c772bf4a311c" providerId="ADAL" clId="{0C574F24-0842-4510-AB61-4E12E986D5CF}" dt="2023-01-23T02:24:10.645" v="842" actId="1076"/>
          <ac:picMkLst>
            <pc:docMk/>
            <pc:sldMk cId="4106263664" sldId="419"/>
            <ac:picMk id="5" creationId="{FE8A90A9-AFCF-6C73-BD37-65240509B680}"/>
          </ac:picMkLst>
        </pc:picChg>
        <pc:picChg chg="mod">
          <ac:chgData name="Matthieu De Mari" userId="dfb708c9-d8dc-439f-9a3b-c772bf4a311c" providerId="ADAL" clId="{0C574F24-0842-4510-AB61-4E12E986D5CF}" dt="2023-01-23T02:23:23.437" v="831" actId="14100"/>
          <ac:picMkLst>
            <pc:docMk/>
            <pc:sldMk cId="4106263664" sldId="419"/>
            <ac:picMk id="7" creationId="{9C512BD1-1222-4557-ABF7-4AED91C9BEDD}"/>
          </ac:picMkLst>
        </pc:picChg>
        <pc:picChg chg="del">
          <ac:chgData name="Matthieu De Mari" userId="dfb708c9-d8dc-439f-9a3b-c772bf4a311c" providerId="ADAL" clId="{0C574F24-0842-4510-AB61-4E12E986D5CF}" dt="2023-01-23T02:21:10.672" v="713" actId="478"/>
          <ac:picMkLst>
            <pc:docMk/>
            <pc:sldMk cId="4106263664" sldId="419"/>
            <ac:picMk id="9" creationId="{36ED8BF8-2120-C8FD-DCA2-31062413FBE6}"/>
          </ac:picMkLst>
        </pc:picChg>
        <pc:cxnChg chg="add del">
          <ac:chgData name="Matthieu De Mari" userId="dfb708c9-d8dc-439f-9a3b-c772bf4a311c" providerId="ADAL" clId="{0C574F24-0842-4510-AB61-4E12E986D5CF}" dt="2023-01-23T02:21:53.878" v="726" actId="478"/>
          <ac:cxnSpMkLst>
            <pc:docMk/>
            <pc:sldMk cId="4106263664" sldId="419"/>
            <ac:cxnSpMk id="8" creationId="{A7D8513D-C034-868F-26BB-EB3B41463EF9}"/>
          </ac:cxnSpMkLst>
        </pc:cxnChg>
        <pc:cxnChg chg="add del mod">
          <ac:chgData name="Matthieu De Mari" userId="dfb708c9-d8dc-439f-9a3b-c772bf4a311c" providerId="ADAL" clId="{0C574F24-0842-4510-AB61-4E12E986D5CF}" dt="2023-01-23T02:23:50.163" v="838" actId="478"/>
          <ac:cxnSpMkLst>
            <pc:docMk/>
            <pc:sldMk cId="4106263664" sldId="419"/>
            <ac:cxnSpMk id="14" creationId="{8697DF4D-D3E4-FAC6-4A98-E28677542B4C}"/>
          </ac:cxnSpMkLst>
        </pc:cxnChg>
      </pc:sldChg>
      <pc:sldChg chg="add">
        <pc:chgData name="Matthieu De Mari" userId="dfb708c9-d8dc-439f-9a3b-c772bf4a311c" providerId="ADAL" clId="{0C574F24-0842-4510-AB61-4E12E986D5CF}" dt="2023-01-23T02:25:00.840" v="857"/>
        <pc:sldMkLst>
          <pc:docMk/>
          <pc:sldMk cId="3608904858" sldId="420"/>
        </pc:sldMkLst>
      </pc:sldChg>
      <pc:sldChg chg="addSp delSp modSp add mod">
        <pc:chgData name="Matthieu De Mari" userId="dfb708c9-d8dc-439f-9a3b-c772bf4a311c" providerId="ADAL" clId="{0C574F24-0842-4510-AB61-4E12E986D5CF}" dt="2023-01-23T02:39:11.317" v="1718" actId="5793"/>
        <pc:sldMkLst>
          <pc:docMk/>
          <pc:sldMk cId="3917610152" sldId="421"/>
        </pc:sldMkLst>
        <pc:spChg chg="mod">
          <ac:chgData name="Matthieu De Mari" userId="dfb708c9-d8dc-439f-9a3b-c772bf4a311c" providerId="ADAL" clId="{0C574F24-0842-4510-AB61-4E12E986D5CF}" dt="2023-01-23T02:36:09.627" v="1589" actId="20577"/>
          <ac:spMkLst>
            <pc:docMk/>
            <pc:sldMk cId="3917610152" sldId="421"/>
            <ac:spMk id="2" creationId="{8750558E-04AA-1E98-7827-BC3AFBCFB8DC}"/>
          </ac:spMkLst>
        </pc:spChg>
        <pc:spChg chg="mod">
          <ac:chgData name="Matthieu De Mari" userId="dfb708c9-d8dc-439f-9a3b-c772bf4a311c" providerId="ADAL" clId="{0C574F24-0842-4510-AB61-4E12E986D5CF}" dt="2023-01-23T02:39:11.317" v="1718" actId="5793"/>
          <ac:spMkLst>
            <pc:docMk/>
            <pc:sldMk cId="3917610152" sldId="421"/>
            <ac:spMk id="3" creationId="{2CAC5612-DA1C-B920-F4AC-1A2C33918BA4}"/>
          </ac:spMkLst>
        </pc:spChg>
        <pc:picChg chg="add mod">
          <ac:chgData name="Matthieu De Mari" userId="dfb708c9-d8dc-439f-9a3b-c772bf4a311c" providerId="ADAL" clId="{0C574F24-0842-4510-AB61-4E12E986D5CF}" dt="2023-01-23T02:31:51.627" v="1175" actId="1076"/>
          <ac:picMkLst>
            <pc:docMk/>
            <pc:sldMk cId="3917610152" sldId="421"/>
            <ac:picMk id="4" creationId="{583C7EF1-C4AC-713C-63B9-4157061F41A3}"/>
          </ac:picMkLst>
        </pc:picChg>
        <pc:picChg chg="del">
          <ac:chgData name="Matthieu De Mari" userId="dfb708c9-d8dc-439f-9a3b-c772bf4a311c" providerId="ADAL" clId="{0C574F24-0842-4510-AB61-4E12E986D5CF}" dt="2023-01-23T02:31:40.944" v="1171" actId="478"/>
          <ac:picMkLst>
            <pc:docMk/>
            <pc:sldMk cId="3917610152" sldId="421"/>
            <ac:picMk id="5" creationId="{CCD4D58C-EB87-859D-CDD7-DDBEA8CD35C6}"/>
          </ac:picMkLst>
        </pc:picChg>
        <pc:picChg chg="del">
          <ac:chgData name="Matthieu De Mari" userId="dfb708c9-d8dc-439f-9a3b-c772bf4a311c" providerId="ADAL" clId="{0C574F24-0842-4510-AB61-4E12E986D5CF}" dt="2023-01-23T02:31:39.645" v="1169" actId="478"/>
          <ac:picMkLst>
            <pc:docMk/>
            <pc:sldMk cId="3917610152" sldId="421"/>
            <ac:picMk id="6" creationId="{FE0A3EE8-95B0-834B-B276-6BA2F57BEDAE}"/>
          </ac:picMkLst>
        </pc:picChg>
        <pc:picChg chg="del">
          <ac:chgData name="Matthieu De Mari" userId="dfb708c9-d8dc-439f-9a3b-c772bf4a311c" providerId="ADAL" clId="{0C574F24-0842-4510-AB61-4E12E986D5CF}" dt="2023-01-23T02:31:40.456" v="1170" actId="478"/>
          <ac:picMkLst>
            <pc:docMk/>
            <pc:sldMk cId="3917610152" sldId="421"/>
            <ac:picMk id="7" creationId="{B3A5D5C7-2482-B979-6D00-79594D128A44}"/>
          </ac:picMkLst>
        </pc:picChg>
      </pc:sldChg>
      <pc:sldChg chg="delSp modSp add mod ord">
        <pc:chgData name="Matthieu De Mari" userId="dfb708c9-d8dc-439f-9a3b-c772bf4a311c" providerId="ADAL" clId="{0C574F24-0842-4510-AB61-4E12E986D5CF}" dt="2023-01-23T02:40:26.824" v="1734" actId="113"/>
        <pc:sldMkLst>
          <pc:docMk/>
          <pc:sldMk cId="111364915" sldId="422"/>
        </pc:sldMkLst>
        <pc:spChg chg="mod">
          <ac:chgData name="Matthieu De Mari" userId="dfb708c9-d8dc-439f-9a3b-c772bf4a311c" providerId="ADAL" clId="{0C574F24-0842-4510-AB61-4E12E986D5CF}" dt="2023-01-23T02:40:26.824" v="1734" actId="113"/>
          <ac:spMkLst>
            <pc:docMk/>
            <pc:sldMk cId="111364915" sldId="422"/>
            <ac:spMk id="3" creationId="{DFE696BC-BC79-7B38-76F4-69E530908CB4}"/>
          </ac:spMkLst>
        </pc:spChg>
        <pc:picChg chg="del">
          <ac:chgData name="Matthieu De Mari" userId="dfb708c9-d8dc-439f-9a3b-c772bf4a311c" providerId="ADAL" clId="{0C574F24-0842-4510-AB61-4E12E986D5CF}" dt="2023-01-23T02:32:05.341" v="1179" actId="478"/>
          <ac:picMkLst>
            <pc:docMk/>
            <pc:sldMk cId="111364915" sldId="422"/>
            <ac:picMk id="6" creationId="{06308B0C-B80A-8F5E-64C2-ABCE80C126E5}"/>
          </ac:picMkLst>
        </pc:picChg>
      </pc:sldChg>
      <pc:sldChg chg="modSp add mod">
        <pc:chgData name="Matthieu De Mari" userId="dfb708c9-d8dc-439f-9a3b-c772bf4a311c" providerId="ADAL" clId="{0C574F24-0842-4510-AB61-4E12E986D5CF}" dt="2023-01-23T02:40:19.849" v="1730" actId="113"/>
        <pc:sldMkLst>
          <pc:docMk/>
          <pc:sldMk cId="2430248425" sldId="423"/>
        </pc:sldMkLst>
        <pc:spChg chg="mod">
          <ac:chgData name="Matthieu De Mari" userId="dfb708c9-d8dc-439f-9a3b-c772bf4a311c" providerId="ADAL" clId="{0C574F24-0842-4510-AB61-4E12E986D5CF}" dt="2023-01-23T02:40:19.849" v="1730" actId="113"/>
          <ac:spMkLst>
            <pc:docMk/>
            <pc:sldMk cId="2430248425" sldId="423"/>
            <ac:spMk id="3" creationId="{DFE696BC-BC79-7B38-76F4-69E530908CB4}"/>
          </ac:spMkLst>
        </pc:spChg>
      </pc:sldChg>
      <pc:sldChg chg="modSp add mod">
        <pc:chgData name="Matthieu De Mari" userId="dfb708c9-d8dc-439f-9a3b-c772bf4a311c" providerId="ADAL" clId="{0C574F24-0842-4510-AB61-4E12E986D5CF}" dt="2023-01-23T02:40:22.189" v="1732" actId="113"/>
        <pc:sldMkLst>
          <pc:docMk/>
          <pc:sldMk cId="257103436" sldId="424"/>
        </pc:sldMkLst>
        <pc:spChg chg="mod">
          <ac:chgData name="Matthieu De Mari" userId="dfb708c9-d8dc-439f-9a3b-c772bf4a311c" providerId="ADAL" clId="{0C574F24-0842-4510-AB61-4E12E986D5CF}" dt="2023-01-23T02:40:22.189" v="1732" actId="113"/>
          <ac:spMkLst>
            <pc:docMk/>
            <pc:sldMk cId="257103436" sldId="424"/>
            <ac:spMk id="3" creationId="{DFE696BC-BC79-7B38-76F4-69E530908CB4}"/>
          </ac:spMkLst>
        </pc:spChg>
      </pc:sldChg>
      <pc:sldChg chg="addSp modSp add mod">
        <pc:chgData name="Matthieu De Mari" userId="dfb708c9-d8dc-439f-9a3b-c772bf4a311c" providerId="ADAL" clId="{0C574F24-0842-4510-AB61-4E12E986D5CF}" dt="2023-01-25T00:34:30.926" v="23283" actId="20577"/>
        <pc:sldMkLst>
          <pc:docMk/>
          <pc:sldMk cId="1622593310" sldId="425"/>
        </pc:sldMkLst>
        <pc:spChg chg="mod">
          <ac:chgData name="Matthieu De Mari" userId="dfb708c9-d8dc-439f-9a3b-c772bf4a311c" providerId="ADAL" clId="{0C574F24-0842-4510-AB61-4E12E986D5CF}" dt="2023-01-25T00:34:30.926" v="23283" actId="20577"/>
          <ac:spMkLst>
            <pc:docMk/>
            <pc:sldMk cId="1622593310" sldId="425"/>
            <ac:spMk id="3" creationId="{80440BA0-757A-9C9A-35E1-6BE3FEE6E356}"/>
          </ac:spMkLst>
        </pc:spChg>
        <pc:picChg chg="add mod">
          <ac:chgData name="Matthieu De Mari" userId="dfb708c9-d8dc-439f-9a3b-c772bf4a311c" providerId="ADAL" clId="{0C574F24-0842-4510-AB61-4E12E986D5CF}" dt="2023-01-23T02:41:30.750" v="1750"/>
          <ac:picMkLst>
            <pc:docMk/>
            <pc:sldMk cId="1622593310" sldId="425"/>
            <ac:picMk id="4" creationId="{A27CB252-4B4C-E1ED-CAAD-2AAA6052055E}"/>
          </ac:picMkLst>
        </pc:picChg>
      </pc:sldChg>
      <pc:sldChg chg="addSp delSp modSp add mod">
        <pc:chgData name="Matthieu De Mari" userId="dfb708c9-d8dc-439f-9a3b-c772bf4a311c" providerId="ADAL" clId="{0C574F24-0842-4510-AB61-4E12E986D5CF}" dt="2023-01-23T02:49:38.690" v="2160" actId="5793"/>
        <pc:sldMkLst>
          <pc:docMk/>
          <pc:sldMk cId="1500383650" sldId="426"/>
        </pc:sldMkLst>
        <pc:spChg chg="mod">
          <ac:chgData name="Matthieu De Mari" userId="dfb708c9-d8dc-439f-9a3b-c772bf4a311c" providerId="ADAL" clId="{0C574F24-0842-4510-AB61-4E12E986D5CF}" dt="2023-01-23T02:49:38.690" v="2160" actId="5793"/>
          <ac:spMkLst>
            <pc:docMk/>
            <pc:sldMk cId="1500383650" sldId="426"/>
            <ac:spMk id="3" creationId="{80440BA0-757A-9C9A-35E1-6BE3FEE6E356}"/>
          </ac:spMkLst>
        </pc:spChg>
        <pc:spChg chg="add mod">
          <ac:chgData name="Matthieu De Mari" userId="dfb708c9-d8dc-439f-9a3b-c772bf4a311c" providerId="ADAL" clId="{0C574F24-0842-4510-AB61-4E12E986D5CF}" dt="2023-01-23T02:48:08.214" v="2066" actId="1037"/>
          <ac:spMkLst>
            <pc:docMk/>
            <pc:sldMk cId="1500383650" sldId="426"/>
            <ac:spMk id="14" creationId="{00787DAE-DB70-CD7C-D7C4-BA67EC38098C}"/>
          </ac:spMkLst>
        </pc:spChg>
        <pc:spChg chg="add mod">
          <ac:chgData name="Matthieu De Mari" userId="dfb708c9-d8dc-439f-9a3b-c772bf4a311c" providerId="ADAL" clId="{0C574F24-0842-4510-AB61-4E12E986D5CF}" dt="2023-01-23T02:48:34.783" v="2104" actId="1037"/>
          <ac:spMkLst>
            <pc:docMk/>
            <pc:sldMk cId="1500383650" sldId="426"/>
            <ac:spMk id="15" creationId="{63A6CD6A-6CA2-DB56-D846-3FB5CFB50AD9}"/>
          </ac:spMkLst>
        </pc:spChg>
        <pc:picChg chg="add mod">
          <ac:chgData name="Matthieu De Mari" userId="dfb708c9-d8dc-439f-9a3b-c772bf4a311c" providerId="ADAL" clId="{0C574F24-0842-4510-AB61-4E12E986D5CF}" dt="2023-01-23T02:46:31.760" v="2019" actId="1076"/>
          <ac:picMkLst>
            <pc:docMk/>
            <pc:sldMk cId="1500383650" sldId="426"/>
            <ac:picMk id="5" creationId="{920192A8-D31B-53AD-5AA9-B1D20E18E94B}"/>
          </ac:picMkLst>
        </pc:picChg>
        <pc:picChg chg="add del mod">
          <ac:chgData name="Matthieu De Mari" userId="dfb708c9-d8dc-439f-9a3b-c772bf4a311c" providerId="ADAL" clId="{0C574F24-0842-4510-AB61-4E12E986D5CF}" dt="2023-01-23T02:46:12.648" v="2018" actId="478"/>
          <ac:picMkLst>
            <pc:docMk/>
            <pc:sldMk cId="1500383650" sldId="426"/>
            <ac:picMk id="7" creationId="{31D78920-BA9D-9F84-1C4D-5E91F69E1B08}"/>
          </ac:picMkLst>
        </pc:picChg>
        <pc:picChg chg="add mod modCrop">
          <ac:chgData name="Matthieu De Mari" userId="dfb708c9-d8dc-439f-9a3b-c772bf4a311c" providerId="ADAL" clId="{0C574F24-0842-4510-AB61-4E12E986D5CF}" dt="2023-01-23T02:48:40.076" v="2112" actId="1035"/>
          <ac:picMkLst>
            <pc:docMk/>
            <pc:sldMk cId="1500383650" sldId="426"/>
            <ac:picMk id="9" creationId="{65AA3675-E5D5-1061-E2F6-C7DA83FAE6D8}"/>
          </ac:picMkLst>
        </pc:picChg>
        <pc:picChg chg="add mod modCrop">
          <ac:chgData name="Matthieu De Mari" userId="dfb708c9-d8dc-439f-9a3b-c772bf4a311c" providerId="ADAL" clId="{0C574F24-0842-4510-AB61-4E12E986D5CF}" dt="2023-01-23T02:48:10.735" v="2067" actId="1076"/>
          <ac:picMkLst>
            <pc:docMk/>
            <pc:sldMk cId="1500383650" sldId="426"/>
            <ac:picMk id="11" creationId="{911E3C98-D937-B0D5-B0AC-C5DC281B04AC}"/>
          </ac:picMkLst>
        </pc:picChg>
        <pc:picChg chg="add mod modCrop">
          <ac:chgData name="Matthieu De Mari" userId="dfb708c9-d8dc-439f-9a3b-c772bf4a311c" providerId="ADAL" clId="{0C574F24-0842-4510-AB61-4E12E986D5CF}" dt="2023-01-23T02:48:45.452" v="2115" actId="1037"/>
          <ac:picMkLst>
            <pc:docMk/>
            <pc:sldMk cId="1500383650" sldId="426"/>
            <ac:picMk id="13" creationId="{021D15F4-D0D8-C6B1-CE52-B783E8C210A8}"/>
          </ac:picMkLst>
        </pc:picChg>
      </pc:sldChg>
      <pc:sldChg chg="addSp delSp modSp new mod modClrScheme chgLayout">
        <pc:chgData name="Matthieu De Mari" userId="dfb708c9-d8dc-439f-9a3b-c772bf4a311c" providerId="ADAL" clId="{0C574F24-0842-4510-AB61-4E12E986D5CF}" dt="2023-01-23T02:51:28.095" v="2521" actId="27636"/>
        <pc:sldMkLst>
          <pc:docMk/>
          <pc:sldMk cId="4205168020" sldId="427"/>
        </pc:sldMkLst>
        <pc:spChg chg="mod ord">
          <ac:chgData name="Matthieu De Mari" userId="dfb708c9-d8dc-439f-9a3b-c772bf4a311c" providerId="ADAL" clId="{0C574F24-0842-4510-AB61-4E12E986D5CF}" dt="2023-01-23T02:50:12.445" v="2233" actId="700"/>
          <ac:spMkLst>
            <pc:docMk/>
            <pc:sldMk cId="4205168020" sldId="427"/>
            <ac:spMk id="2" creationId="{3552C151-78BC-FF7A-7302-FF4A4817FB60}"/>
          </ac:spMkLst>
        </pc:spChg>
        <pc:spChg chg="del mod ord">
          <ac:chgData name="Matthieu De Mari" userId="dfb708c9-d8dc-439f-9a3b-c772bf4a311c" providerId="ADAL" clId="{0C574F24-0842-4510-AB61-4E12E986D5CF}" dt="2023-01-23T02:50:12.445" v="2233" actId="700"/>
          <ac:spMkLst>
            <pc:docMk/>
            <pc:sldMk cId="4205168020" sldId="427"/>
            <ac:spMk id="3" creationId="{1FD2AB33-2D91-183F-5C7C-746FA997CEBB}"/>
          </ac:spMkLst>
        </pc:spChg>
        <pc:spChg chg="del">
          <ac:chgData name="Matthieu De Mari" userId="dfb708c9-d8dc-439f-9a3b-c772bf4a311c" providerId="ADAL" clId="{0C574F24-0842-4510-AB61-4E12E986D5CF}" dt="2023-01-23T02:50:04.135" v="2231" actId="478"/>
          <ac:spMkLst>
            <pc:docMk/>
            <pc:sldMk cId="4205168020" sldId="427"/>
            <ac:spMk id="4" creationId="{E4241BD6-2622-3A08-C9AB-98300B8326E3}"/>
          </ac:spMkLst>
        </pc:spChg>
        <pc:spChg chg="add mod ord">
          <ac:chgData name="Matthieu De Mari" userId="dfb708c9-d8dc-439f-9a3b-c772bf4a311c" providerId="ADAL" clId="{0C574F24-0842-4510-AB61-4E12E986D5CF}" dt="2023-01-23T02:51:28.095" v="2521" actId="27636"/>
          <ac:spMkLst>
            <pc:docMk/>
            <pc:sldMk cId="4205168020" sldId="427"/>
            <ac:spMk id="5" creationId="{E74BA30B-8195-4633-6744-AE86C2FDFC1E}"/>
          </ac:spMkLst>
        </pc:spChg>
      </pc:sldChg>
      <pc:sldChg chg="modSp add mod">
        <pc:chgData name="Matthieu De Mari" userId="dfb708c9-d8dc-439f-9a3b-c772bf4a311c" providerId="ADAL" clId="{0C574F24-0842-4510-AB61-4E12E986D5CF}" dt="2023-01-23T03:00:18.125" v="3711" actId="12"/>
        <pc:sldMkLst>
          <pc:docMk/>
          <pc:sldMk cId="3154110071" sldId="428"/>
        </pc:sldMkLst>
        <pc:spChg chg="mod">
          <ac:chgData name="Matthieu De Mari" userId="dfb708c9-d8dc-439f-9a3b-c772bf4a311c" providerId="ADAL" clId="{0C574F24-0842-4510-AB61-4E12E986D5CF}" dt="2023-01-23T03:00:18.125" v="3711" actId="12"/>
          <ac:spMkLst>
            <pc:docMk/>
            <pc:sldMk cId="3154110071" sldId="428"/>
            <ac:spMk id="3" creationId="{A8F9105B-275A-6368-138C-0B2E6CBEE91D}"/>
          </ac:spMkLst>
        </pc:spChg>
      </pc:sldChg>
      <pc:sldChg chg="modSp add mod">
        <pc:chgData name="Matthieu De Mari" userId="dfb708c9-d8dc-439f-9a3b-c772bf4a311c" providerId="ADAL" clId="{0C574F24-0842-4510-AB61-4E12E986D5CF}" dt="2023-01-23T03:00:24.851" v="3712" actId="11"/>
        <pc:sldMkLst>
          <pc:docMk/>
          <pc:sldMk cId="2034094350" sldId="429"/>
        </pc:sldMkLst>
        <pc:spChg chg="mod">
          <ac:chgData name="Matthieu De Mari" userId="dfb708c9-d8dc-439f-9a3b-c772bf4a311c" providerId="ADAL" clId="{0C574F24-0842-4510-AB61-4E12E986D5CF}" dt="2023-01-23T03:00:24.851" v="3712" actId="11"/>
          <ac:spMkLst>
            <pc:docMk/>
            <pc:sldMk cId="2034094350" sldId="429"/>
            <ac:spMk id="3" creationId="{A8F9105B-275A-6368-138C-0B2E6CBEE91D}"/>
          </ac:spMkLst>
        </pc:spChg>
      </pc:sldChg>
      <pc:sldChg chg="modSp add mod">
        <pc:chgData name="Matthieu De Mari" userId="dfb708c9-d8dc-439f-9a3b-c772bf4a311c" providerId="ADAL" clId="{0C574F24-0842-4510-AB61-4E12E986D5CF}" dt="2023-01-23T03:19:16.577" v="5213" actId="27636"/>
        <pc:sldMkLst>
          <pc:docMk/>
          <pc:sldMk cId="3987768113" sldId="430"/>
        </pc:sldMkLst>
        <pc:spChg chg="mod">
          <ac:chgData name="Matthieu De Mari" userId="dfb708c9-d8dc-439f-9a3b-c772bf4a311c" providerId="ADAL" clId="{0C574F24-0842-4510-AB61-4E12E986D5CF}" dt="2023-01-23T03:19:16.577" v="5213" actId="27636"/>
          <ac:spMkLst>
            <pc:docMk/>
            <pc:sldMk cId="3987768113" sldId="430"/>
            <ac:spMk id="3" creationId="{A8F9105B-275A-6368-138C-0B2E6CBEE91D}"/>
          </ac:spMkLst>
        </pc:spChg>
      </pc:sldChg>
      <pc:sldChg chg="modSp add mod">
        <pc:chgData name="Matthieu De Mari" userId="dfb708c9-d8dc-439f-9a3b-c772bf4a311c" providerId="ADAL" clId="{0C574F24-0842-4510-AB61-4E12E986D5CF}" dt="2023-01-23T03:09:05.852" v="4585" actId="20577"/>
        <pc:sldMkLst>
          <pc:docMk/>
          <pc:sldMk cId="2465108115" sldId="431"/>
        </pc:sldMkLst>
        <pc:spChg chg="mod">
          <ac:chgData name="Matthieu De Mari" userId="dfb708c9-d8dc-439f-9a3b-c772bf4a311c" providerId="ADAL" clId="{0C574F24-0842-4510-AB61-4E12E986D5CF}" dt="2023-01-23T03:09:05.852" v="4585" actId="20577"/>
          <ac:spMkLst>
            <pc:docMk/>
            <pc:sldMk cId="2465108115" sldId="431"/>
            <ac:spMk id="3" creationId="{D75CBEFE-1E34-9689-F127-9C649BD6EACA}"/>
          </ac:spMkLst>
        </pc:spChg>
      </pc:sldChg>
      <pc:sldChg chg="addSp delSp modSp add mod">
        <pc:chgData name="Matthieu De Mari" userId="dfb708c9-d8dc-439f-9a3b-c772bf4a311c" providerId="ADAL" clId="{0C574F24-0842-4510-AB61-4E12E986D5CF}" dt="2023-01-23T03:25:18.958" v="5448" actId="20577"/>
        <pc:sldMkLst>
          <pc:docMk/>
          <pc:sldMk cId="3127749793" sldId="432"/>
        </pc:sldMkLst>
        <pc:spChg chg="mod">
          <ac:chgData name="Matthieu De Mari" userId="dfb708c9-d8dc-439f-9a3b-c772bf4a311c" providerId="ADAL" clId="{0C574F24-0842-4510-AB61-4E12E986D5CF}" dt="2023-01-23T03:24:20.299" v="5424" actId="20577"/>
          <ac:spMkLst>
            <pc:docMk/>
            <pc:sldMk cId="3127749793" sldId="432"/>
            <ac:spMk id="2" creationId="{1D3B68C2-4970-4C7E-1F52-6140F374C9AD}"/>
          </ac:spMkLst>
        </pc:spChg>
        <pc:spChg chg="del">
          <ac:chgData name="Matthieu De Mari" userId="dfb708c9-d8dc-439f-9a3b-c772bf4a311c" providerId="ADAL" clId="{0C574F24-0842-4510-AB61-4E12E986D5CF}" dt="2023-01-23T03:22:55.973" v="5379" actId="478"/>
          <ac:spMkLst>
            <pc:docMk/>
            <pc:sldMk cId="3127749793" sldId="432"/>
            <ac:spMk id="3" creationId="{7BDE96C0-465C-7952-04EA-C267AC8BF678}"/>
          </ac:spMkLst>
        </pc:spChg>
        <pc:spChg chg="del">
          <ac:chgData name="Matthieu De Mari" userId="dfb708c9-d8dc-439f-9a3b-c772bf4a311c" providerId="ADAL" clId="{0C574F24-0842-4510-AB61-4E12E986D5CF}" dt="2023-01-23T03:11:43.491" v="4629" actId="478"/>
          <ac:spMkLst>
            <pc:docMk/>
            <pc:sldMk cId="3127749793" sldId="432"/>
            <ac:spMk id="4" creationId="{5E76589E-870E-419D-CF95-4309EACDB190}"/>
          </ac:spMkLst>
        </pc:spChg>
        <pc:spChg chg="add mod">
          <ac:chgData name="Matthieu De Mari" userId="dfb708c9-d8dc-439f-9a3b-c772bf4a311c" providerId="ADAL" clId="{0C574F24-0842-4510-AB61-4E12E986D5CF}" dt="2023-01-23T03:24:45.665" v="5430" actId="1582"/>
          <ac:spMkLst>
            <pc:docMk/>
            <pc:sldMk cId="3127749793" sldId="432"/>
            <ac:spMk id="9" creationId="{6165BBB2-AE2F-EB86-BED0-8802CFB1A498}"/>
          </ac:spMkLst>
        </pc:spChg>
        <pc:spChg chg="add mod">
          <ac:chgData name="Matthieu De Mari" userId="dfb708c9-d8dc-439f-9a3b-c772bf4a311c" providerId="ADAL" clId="{0C574F24-0842-4510-AB61-4E12E986D5CF}" dt="2023-01-23T03:25:04.195" v="5440" actId="1076"/>
          <ac:spMkLst>
            <pc:docMk/>
            <pc:sldMk cId="3127749793" sldId="432"/>
            <ac:spMk id="10" creationId="{1E5AC416-64EA-9BF7-FA4A-DDDAB54809D4}"/>
          </ac:spMkLst>
        </pc:spChg>
        <pc:spChg chg="add mod">
          <ac:chgData name="Matthieu De Mari" userId="dfb708c9-d8dc-439f-9a3b-c772bf4a311c" providerId="ADAL" clId="{0C574F24-0842-4510-AB61-4E12E986D5CF}" dt="2023-01-23T03:25:09.243" v="5442" actId="1076"/>
          <ac:spMkLst>
            <pc:docMk/>
            <pc:sldMk cId="3127749793" sldId="432"/>
            <ac:spMk id="11" creationId="{DA2785C3-6185-70A0-12A6-D99A63D185C6}"/>
          </ac:spMkLst>
        </pc:spChg>
        <pc:spChg chg="add mod">
          <ac:chgData name="Matthieu De Mari" userId="dfb708c9-d8dc-439f-9a3b-c772bf4a311c" providerId="ADAL" clId="{0C574F24-0842-4510-AB61-4E12E986D5CF}" dt="2023-01-23T03:25:13.040" v="5444" actId="20577"/>
          <ac:spMkLst>
            <pc:docMk/>
            <pc:sldMk cId="3127749793" sldId="432"/>
            <ac:spMk id="12" creationId="{7C183724-1784-2493-4DBB-A112357F6851}"/>
          </ac:spMkLst>
        </pc:spChg>
        <pc:spChg chg="add mod">
          <ac:chgData name="Matthieu De Mari" userId="dfb708c9-d8dc-439f-9a3b-c772bf4a311c" providerId="ADAL" clId="{0C574F24-0842-4510-AB61-4E12E986D5CF}" dt="2023-01-23T03:25:17.381" v="5446" actId="1076"/>
          <ac:spMkLst>
            <pc:docMk/>
            <pc:sldMk cId="3127749793" sldId="432"/>
            <ac:spMk id="13" creationId="{FAE76E91-B35A-D5E2-50F0-33B923A05BA2}"/>
          </ac:spMkLst>
        </pc:spChg>
        <pc:spChg chg="add mod">
          <ac:chgData name="Matthieu De Mari" userId="dfb708c9-d8dc-439f-9a3b-c772bf4a311c" providerId="ADAL" clId="{0C574F24-0842-4510-AB61-4E12E986D5CF}" dt="2023-01-23T03:25:18.958" v="5448" actId="20577"/>
          <ac:spMkLst>
            <pc:docMk/>
            <pc:sldMk cId="3127749793" sldId="432"/>
            <ac:spMk id="14" creationId="{FBEDE596-BC49-CA2A-02C4-23F0AA094E2D}"/>
          </ac:spMkLst>
        </pc:spChg>
        <pc:picChg chg="add del">
          <ac:chgData name="Matthieu De Mari" userId="dfb708c9-d8dc-439f-9a3b-c772bf4a311c" providerId="ADAL" clId="{0C574F24-0842-4510-AB61-4E12E986D5CF}" dt="2023-01-23T03:22:54.785" v="5378" actId="478"/>
          <ac:picMkLst>
            <pc:docMk/>
            <pc:sldMk cId="3127749793" sldId="432"/>
            <ac:picMk id="6" creationId="{7AECE55A-C479-9C0C-DCED-BB5A11A723AD}"/>
          </ac:picMkLst>
        </pc:picChg>
        <pc:picChg chg="add mod">
          <ac:chgData name="Matthieu De Mari" userId="dfb708c9-d8dc-439f-9a3b-c772bf4a311c" providerId="ADAL" clId="{0C574F24-0842-4510-AB61-4E12E986D5CF}" dt="2023-01-23T03:24:31.344" v="5428" actId="1076"/>
          <ac:picMkLst>
            <pc:docMk/>
            <pc:sldMk cId="3127749793" sldId="432"/>
            <ac:picMk id="8" creationId="{DB3B4344-19C7-806B-06F8-220DD44C2E41}"/>
          </ac:picMkLst>
        </pc:picChg>
      </pc:sldChg>
      <pc:sldChg chg="addSp delSp modSp new mod">
        <pc:chgData name="Matthieu De Mari" userId="dfb708c9-d8dc-439f-9a3b-c772bf4a311c" providerId="ADAL" clId="{0C574F24-0842-4510-AB61-4E12E986D5CF}" dt="2023-01-23T03:15:36.009" v="4988" actId="20577"/>
        <pc:sldMkLst>
          <pc:docMk/>
          <pc:sldMk cId="3880117824" sldId="433"/>
        </pc:sldMkLst>
        <pc:spChg chg="mod">
          <ac:chgData name="Matthieu De Mari" userId="dfb708c9-d8dc-439f-9a3b-c772bf4a311c" providerId="ADAL" clId="{0C574F24-0842-4510-AB61-4E12E986D5CF}" dt="2023-01-23T03:12:05.110" v="4654" actId="20577"/>
          <ac:spMkLst>
            <pc:docMk/>
            <pc:sldMk cId="3880117824" sldId="433"/>
            <ac:spMk id="2" creationId="{A51540BB-97C7-1060-F5DD-F4A4417D2522}"/>
          </ac:spMkLst>
        </pc:spChg>
        <pc:spChg chg="mod">
          <ac:chgData name="Matthieu De Mari" userId="dfb708c9-d8dc-439f-9a3b-c772bf4a311c" providerId="ADAL" clId="{0C574F24-0842-4510-AB61-4E12E986D5CF}" dt="2023-01-23T03:15:36.009" v="4988" actId="20577"/>
          <ac:spMkLst>
            <pc:docMk/>
            <pc:sldMk cId="3880117824" sldId="433"/>
            <ac:spMk id="3" creationId="{09ACEEFD-8460-F540-F80C-BEACC2297773}"/>
          </ac:spMkLst>
        </pc:spChg>
        <pc:spChg chg="del">
          <ac:chgData name="Matthieu De Mari" userId="dfb708c9-d8dc-439f-9a3b-c772bf4a311c" providerId="ADAL" clId="{0C574F24-0842-4510-AB61-4E12E986D5CF}" dt="2023-01-23T03:12:07.562" v="4655" actId="478"/>
          <ac:spMkLst>
            <pc:docMk/>
            <pc:sldMk cId="3880117824" sldId="433"/>
            <ac:spMk id="4" creationId="{62F7F8F2-183C-DCE8-FD0C-0387521081F0}"/>
          </ac:spMkLst>
        </pc:spChg>
        <pc:picChg chg="add mod">
          <ac:chgData name="Matthieu De Mari" userId="dfb708c9-d8dc-439f-9a3b-c772bf4a311c" providerId="ADAL" clId="{0C574F24-0842-4510-AB61-4E12E986D5CF}" dt="2023-01-23T03:12:07.951" v="4656"/>
          <ac:picMkLst>
            <pc:docMk/>
            <pc:sldMk cId="3880117824" sldId="433"/>
            <ac:picMk id="5" creationId="{E79A8FF2-797D-AB75-C449-F1D7351E6F54}"/>
          </ac:picMkLst>
        </pc:picChg>
        <pc:picChg chg="add mod">
          <ac:chgData name="Matthieu De Mari" userId="dfb708c9-d8dc-439f-9a3b-c772bf4a311c" providerId="ADAL" clId="{0C574F24-0842-4510-AB61-4E12E986D5CF}" dt="2023-01-23T03:12:07.951" v="4656"/>
          <ac:picMkLst>
            <pc:docMk/>
            <pc:sldMk cId="3880117824" sldId="433"/>
            <ac:picMk id="6" creationId="{53866A6C-7EA3-A159-D0EE-01B47AA95425}"/>
          </ac:picMkLst>
        </pc:picChg>
        <pc:picChg chg="add mod">
          <ac:chgData name="Matthieu De Mari" userId="dfb708c9-d8dc-439f-9a3b-c772bf4a311c" providerId="ADAL" clId="{0C574F24-0842-4510-AB61-4E12E986D5CF}" dt="2023-01-23T03:12:07.951" v="4656"/>
          <ac:picMkLst>
            <pc:docMk/>
            <pc:sldMk cId="3880117824" sldId="433"/>
            <ac:picMk id="7" creationId="{1CB63BDA-2C16-D522-FEAB-CECFC3D0BD1C}"/>
          </ac:picMkLst>
        </pc:picChg>
      </pc:sldChg>
      <pc:sldChg chg="modSp add mod">
        <pc:chgData name="Matthieu De Mari" userId="dfb708c9-d8dc-439f-9a3b-c772bf4a311c" providerId="ADAL" clId="{0C574F24-0842-4510-AB61-4E12E986D5CF}" dt="2023-01-23T03:15:53.463" v="5019" actId="20577"/>
        <pc:sldMkLst>
          <pc:docMk/>
          <pc:sldMk cId="472720696" sldId="434"/>
        </pc:sldMkLst>
        <pc:spChg chg="mod">
          <ac:chgData name="Matthieu De Mari" userId="dfb708c9-d8dc-439f-9a3b-c772bf4a311c" providerId="ADAL" clId="{0C574F24-0842-4510-AB61-4E12E986D5CF}" dt="2023-01-23T03:15:53.463" v="5019" actId="20577"/>
          <ac:spMkLst>
            <pc:docMk/>
            <pc:sldMk cId="472720696" sldId="434"/>
            <ac:spMk id="3" creationId="{09ACEEFD-8460-F540-F80C-BEACC2297773}"/>
          </ac:spMkLst>
        </pc:spChg>
      </pc:sldChg>
      <pc:sldChg chg="delSp modSp add mod modClrScheme chgLayout">
        <pc:chgData name="Matthieu De Mari" userId="dfb708c9-d8dc-439f-9a3b-c772bf4a311c" providerId="ADAL" clId="{0C574F24-0842-4510-AB61-4E12E986D5CF}" dt="2023-01-23T03:17:59.396" v="5071" actId="20577"/>
        <pc:sldMkLst>
          <pc:docMk/>
          <pc:sldMk cId="4186055848" sldId="435"/>
        </pc:sldMkLst>
        <pc:spChg chg="mod ord">
          <ac:chgData name="Matthieu De Mari" userId="dfb708c9-d8dc-439f-9a3b-c772bf4a311c" providerId="ADAL" clId="{0C574F24-0842-4510-AB61-4E12E986D5CF}" dt="2023-01-23T03:17:59.396" v="5071" actId="20577"/>
          <ac:spMkLst>
            <pc:docMk/>
            <pc:sldMk cId="4186055848" sldId="435"/>
            <ac:spMk id="2" creationId="{A51540BB-97C7-1060-F5DD-F4A4417D2522}"/>
          </ac:spMkLst>
        </pc:spChg>
        <pc:spChg chg="mod ord">
          <ac:chgData name="Matthieu De Mari" userId="dfb708c9-d8dc-439f-9a3b-c772bf4a311c" providerId="ADAL" clId="{0C574F24-0842-4510-AB61-4E12E986D5CF}" dt="2023-01-23T03:17:11.714" v="5041" actId="14100"/>
          <ac:spMkLst>
            <pc:docMk/>
            <pc:sldMk cId="4186055848" sldId="435"/>
            <ac:spMk id="3" creationId="{09ACEEFD-8460-F540-F80C-BEACC2297773}"/>
          </ac:spMkLst>
        </pc:spChg>
        <pc:picChg chg="del">
          <ac:chgData name="Matthieu De Mari" userId="dfb708c9-d8dc-439f-9a3b-c772bf4a311c" providerId="ADAL" clId="{0C574F24-0842-4510-AB61-4E12E986D5CF}" dt="2023-01-23T03:14:48.947" v="4972" actId="478"/>
          <ac:picMkLst>
            <pc:docMk/>
            <pc:sldMk cId="4186055848" sldId="435"/>
            <ac:picMk id="5" creationId="{E79A8FF2-797D-AB75-C449-F1D7351E6F54}"/>
          </ac:picMkLst>
        </pc:picChg>
        <pc:picChg chg="del">
          <ac:chgData name="Matthieu De Mari" userId="dfb708c9-d8dc-439f-9a3b-c772bf4a311c" providerId="ADAL" clId="{0C574F24-0842-4510-AB61-4E12E986D5CF}" dt="2023-01-23T03:14:48.594" v="4971" actId="478"/>
          <ac:picMkLst>
            <pc:docMk/>
            <pc:sldMk cId="4186055848" sldId="435"/>
            <ac:picMk id="6" creationId="{53866A6C-7EA3-A159-D0EE-01B47AA95425}"/>
          </ac:picMkLst>
        </pc:picChg>
        <pc:picChg chg="del">
          <ac:chgData name="Matthieu De Mari" userId="dfb708c9-d8dc-439f-9a3b-c772bf4a311c" providerId="ADAL" clId="{0C574F24-0842-4510-AB61-4E12E986D5CF}" dt="2023-01-23T03:14:48.302" v="4970" actId="478"/>
          <ac:picMkLst>
            <pc:docMk/>
            <pc:sldMk cId="4186055848" sldId="435"/>
            <ac:picMk id="7" creationId="{1CB63BDA-2C16-D522-FEAB-CECFC3D0BD1C}"/>
          </ac:picMkLst>
        </pc:picChg>
      </pc:sldChg>
      <pc:sldChg chg="addSp delSp modSp add mod">
        <pc:chgData name="Matthieu De Mari" userId="dfb708c9-d8dc-439f-9a3b-c772bf4a311c" providerId="ADAL" clId="{0C574F24-0842-4510-AB61-4E12E986D5CF}" dt="2023-01-23T03:18:02.635" v="5072"/>
        <pc:sldMkLst>
          <pc:docMk/>
          <pc:sldMk cId="2125410899" sldId="436"/>
        </pc:sldMkLst>
        <pc:spChg chg="mod">
          <ac:chgData name="Matthieu De Mari" userId="dfb708c9-d8dc-439f-9a3b-c772bf4a311c" providerId="ADAL" clId="{0C574F24-0842-4510-AB61-4E12E986D5CF}" dt="2023-01-23T03:18:02.635" v="5072"/>
          <ac:spMkLst>
            <pc:docMk/>
            <pc:sldMk cId="2125410899" sldId="436"/>
            <ac:spMk id="2" creationId="{A51540BB-97C7-1060-F5DD-F4A4417D2522}"/>
          </ac:spMkLst>
        </pc:spChg>
        <pc:spChg chg="del">
          <ac:chgData name="Matthieu De Mari" userId="dfb708c9-d8dc-439f-9a3b-c772bf4a311c" providerId="ADAL" clId="{0C574F24-0842-4510-AB61-4E12E986D5CF}" dt="2023-01-23T03:17:16.491" v="5043" actId="478"/>
          <ac:spMkLst>
            <pc:docMk/>
            <pc:sldMk cId="2125410899" sldId="436"/>
            <ac:spMk id="3" creationId="{09ACEEFD-8460-F540-F80C-BEACC2297773}"/>
          </ac:spMkLst>
        </pc:spChg>
        <pc:spChg chg="add del mod">
          <ac:chgData name="Matthieu De Mari" userId="dfb708c9-d8dc-439f-9a3b-c772bf4a311c" providerId="ADAL" clId="{0C574F24-0842-4510-AB61-4E12E986D5CF}" dt="2023-01-23T03:17:18.084" v="5044" actId="478"/>
          <ac:spMkLst>
            <pc:docMk/>
            <pc:sldMk cId="2125410899" sldId="436"/>
            <ac:spMk id="5" creationId="{CF110F47-FFD3-DBC9-58D6-B29E851A6592}"/>
          </ac:spMkLst>
        </pc:spChg>
        <pc:picChg chg="add mod">
          <ac:chgData name="Matthieu De Mari" userId="dfb708c9-d8dc-439f-9a3b-c772bf4a311c" providerId="ADAL" clId="{0C574F24-0842-4510-AB61-4E12E986D5CF}" dt="2023-01-23T03:17:21.866" v="5047" actId="14100"/>
          <ac:picMkLst>
            <pc:docMk/>
            <pc:sldMk cId="2125410899" sldId="436"/>
            <ac:picMk id="6" creationId="{5ABF61CE-0941-BF4D-D808-3D63620FF361}"/>
          </ac:picMkLst>
        </pc:picChg>
      </pc:sldChg>
      <pc:sldChg chg="addSp delSp modSp add mod">
        <pc:chgData name="Matthieu De Mari" userId="dfb708c9-d8dc-439f-9a3b-c772bf4a311c" providerId="ADAL" clId="{0C574F24-0842-4510-AB61-4E12E986D5CF}" dt="2023-01-23T03:18:04.594" v="5073"/>
        <pc:sldMkLst>
          <pc:docMk/>
          <pc:sldMk cId="2801840285" sldId="437"/>
        </pc:sldMkLst>
        <pc:spChg chg="mod">
          <ac:chgData name="Matthieu De Mari" userId="dfb708c9-d8dc-439f-9a3b-c772bf4a311c" providerId="ADAL" clId="{0C574F24-0842-4510-AB61-4E12E986D5CF}" dt="2023-01-23T03:18:04.594" v="5073"/>
          <ac:spMkLst>
            <pc:docMk/>
            <pc:sldMk cId="2801840285" sldId="437"/>
            <ac:spMk id="2" creationId="{A51540BB-97C7-1060-F5DD-F4A4417D2522}"/>
          </ac:spMkLst>
        </pc:spChg>
        <pc:picChg chg="add mod">
          <ac:chgData name="Matthieu De Mari" userId="dfb708c9-d8dc-439f-9a3b-c772bf4a311c" providerId="ADAL" clId="{0C574F24-0842-4510-AB61-4E12E986D5CF}" dt="2023-01-23T03:17:47.983" v="5052" actId="14100"/>
          <ac:picMkLst>
            <pc:docMk/>
            <pc:sldMk cId="2801840285" sldId="437"/>
            <ac:picMk id="4" creationId="{21263BE8-B0B6-C784-036F-FF8120F23B70}"/>
          </ac:picMkLst>
        </pc:picChg>
        <pc:picChg chg="del">
          <ac:chgData name="Matthieu De Mari" userId="dfb708c9-d8dc-439f-9a3b-c772bf4a311c" providerId="ADAL" clId="{0C574F24-0842-4510-AB61-4E12E986D5CF}" dt="2023-01-23T03:17:28.098" v="5049" actId="478"/>
          <ac:picMkLst>
            <pc:docMk/>
            <pc:sldMk cId="2801840285" sldId="437"/>
            <ac:picMk id="6" creationId="{5ABF61CE-0941-BF4D-D808-3D63620FF361}"/>
          </ac:picMkLst>
        </pc:picChg>
      </pc:sldChg>
      <pc:sldChg chg="modSp add mod ord">
        <pc:chgData name="Matthieu De Mari" userId="dfb708c9-d8dc-439f-9a3b-c772bf4a311c" providerId="ADAL" clId="{0C574F24-0842-4510-AB61-4E12E986D5CF}" dt="2023-01-23T03:19:28.236" v="5215"/>
        <pc:sldMkLst>
          <pc:docMk/>
          <pc:sldMk cId="2882627589" sldId="438"/>
        </pc:sldMkLst>
        <pc:spChg chg="mod">
          <ac:chgData name="Matthieu De Mari" userId="dfb708c9-d8dc-439f-9a3b-c772bf4a311c" providerId="ADAL" clId="{0C574F24-0842-4510-AB61-4E12E986D5CF}" dt="2023-01-23T03:18:40.100" v="5133" actId="113"/>
          <ac:spMkLst>
            <pc:docMk/>
            <pc:sldMk cId="2882627589" sldId="438"/>
            <ac:spMk id="3" creationId="{09ACEEFD-8460-F540-F80C-BEACC2297773}"/>
          </ac:spMkLst>
        </pc:spChg>
      </pc:sldChg>
      <pc:sldChg chg="addSp delSp new mod">
        <pc:chgData name="Matthieu De Mari" userId="dfb708c9-d8dc-439f-9a3b-c772bf4a311c" providerId="ADAL" clId="{0C574F24-0842-4510-AB61-4E12E986D5CF}" dt="2023-01-23T03:19:59.911" v="5219" actId="22"/>
        <pc:sldMkLst>
          <pc:docMk/>
          <pc:sldMk cId="2339114490" sldId="439"/>
        </pc:sldMkLst>
        <pc:spChg chg="del">
          <ac:chgData name="Matthieu De Mari" userId="dfb708c9-d8dc-439f-9a3b-c772bf4a311c" providerId="ADAL" clId="{0C574F24-0842-4510-AB61-4E12E986D5CF}" dt="2023-01-23T03:19:58.786" v="5218" actId="478"/>
          <ac:spMkLst>
            <pc:docMk/>
            <pc:sldMk cId="2339114490" sldId="439"/>
            <ac:spMk id="2" creationId="{6758250B-6DCC-CF36-8D7F-ECDD492004B9}"/>
          </ac:spMkLst>
        </pc:spChg>
        <pc:spChg chg="del">
          <ac:chgData name="Matthieu De Mari" userId="dfb708c9-d8dc-439f-9a3b-c772bf4a311c" providerId="ADAL" clId="{0C574F24-0842-4510-AB61-4E12E986D5CF}" dt="2023-01-23T03:19:57.458" v="5217" actId="478"/>
          <ac:spMkLst>
            <pc:docMk/>
            <pc:sldMk cId="2339114490" sldId="439"/>
            <ac:spMk id="3" creationId="{4BC83D89-B760-E3AD-784D-FE6B5D28DD1D}"/>
          </ac:spMkLst>
        </pc:spChg>
        <pc:picChg chg="add">
          <ac:chgData name="Matthieu De Mari" userId="dfb708c9-d8dc-439f-9a3b-c772bf4a311c" providerId="ADAL" clId="{0C574F24-0842-4510-AB61-4E12E986D5CF}" dt="2023-01-23T03:19:59.911" v="5219" actId="22"/>
          <ac:picMkLst>
            <pc:docMk/>
            <pc:sldMk cId="2339114490" sldId="439"/>
            <ac:picMk id="5" creationId="{A214E316-F969-F6FF-0ABE-8B7D9BA1BBAB}"/>
          </ac:picMkLst>
        </pc:picChg>
      </pc:sldChg>
      <pc:sldChg chg="addSp delSp modSp add mod">
        <pc:chgData name="Matthieu De Mari" userId="dfb708c9-d8dc-439f-9a3b-c772bf4a311c" providerId="ADAL" clId="{0C574F24-0842-4510-AB61-4E12E986D5CF}" dt="2023-01-23T07:02:20.602" v="12961" actId="20577"/>
        <pc:sldMkLst>
          <pc:docMk/>
          <pc:sldMk cId="3450273322" sldId="440"/>
        </pc:sldMkLst>
        <pc:spChg chg="mod">
          <ac:chgData name="Matthieu De Mari" userId="dfb708c9-d8dc-439f-9a3b-c772bf4a311c" providerId="ADAL" clId="{0C574F24-0842-4510-AB61-4E12E986D5CF}" dt="2023-01-23T07:02:20.602" v="12961" actId="20577"/>
          <ac:spMkLst>
            <pc:docMk/>
            <pc:sldMk cId="3450273322" sldId="440"/>
            <ac:spMk id="3" creationId="{7BDE96C0-465C-7952-04EA-C267AC8BF678}"/>
          </ac:spMkLst>
        </pc:spChg>
        <pc:picChg chg="del">
          <ac:chgData name="Matthieu De Mari" userId="dfb708c9-d8dc-439f-9a3b-c772bf4a311c" providerId="ADAL" clId="{0C574F24-0842-4510-AB61-4E12E986D5CF}" dt="2023-01-23T03:23:17.708" v="5381" actId="478"/>
          <ac:picMkLst>
            <pc:docMk/>
            <pc:sldMk cId="3450273322" sldId="440"/>
            <ac:picMk id="5" creationId="{00063CBA-B3D2-2A9F-6D07-B5D96185F347}"/>
          </ac:picMkLst>
        </pc:picChg>
        <pc:picChg chg="add mod">
          <ac:chgData name="Matthieu De Mari" userId="dfb708c9-d8dc-439f-9a3b-c772bf4a311c" providerId="ADAL" clId="{0C574F24-0842-4510-AB61-4E12E986D5CF}" dt="2023-01-23T03:23:24.763" v="5385" actId="1076"/>
          <ac:picMkLst>
            <pc:docMk/>
            <pc:sldMk cId="3450273322" sldId="440"/>
            <ac:picMk id="6" creationId="{8D24B3D5-2FA4-6434-2E4A-2829B55C775D}"/>
          </ac:picMkLst>
        </pc:picChg>
      </pc:sldChg>
      <pc:sldChg chg="add del">
        <pc:chgData name="Matthieu De Mari" userId="dfb708c9-d8dc-439f-9a3b-c772bf4a311c" providerId="ADAL" clId="{0C574F24-0842-4510-AB61-4E12E986D5CF}" dt="2023-01-23T03:24:05.464" v="5387" actId="47"/>
        <pc:sldMkLst>
          <pc:docMk/>
          <pc:sldMk cId="3180586078" sldId="441"/>
        </pc:sldMkLst>
      </pc:sldChg>
      <pc:sldChg chg="addSp delSp modSp add mod">
        <pc:chgData name="Matthieu De Mari" userId="dfb708c9-d8dc-439f-9a3b-c772bf4a311c" providerId="ADAL" clId="{0C574F24-0842-4510-AB61-4E12E986D5CF}" dt="2023-01-23T03:26:42.368" v="5574" actId="1076"/>
        <pc:sldMkLst>
          <pc:docMk/>
          <pc:sldMk cId="3866867172" sldId="441"/>
        </pc:sldMkLst>
        <pc:spChg chg="del">
          <ac:chgData name="Matthieu De Mari" userId="dfb708c9-d8dc-439f-9a3b-c772bf4a311c" providerId="ADAL" clId="{0C574F24-0842-4510-AB61-4E12E986D5CF}" dt="2023-01-23T03:25:45.207" v="5460" actId="478"/>
          <ac:spMkLst>
            <pc:docMk/>
            <pc:sldMk cId="3866867172" sldId="441"/>
            <ac:spMk id="2" creationId="{1D3B68C2-4970-4C7E-1F52-6140F374C9AD}"/>
          </ac:spMkLst>
        </pc:spChg>
        <pc:spChg chg="add del mod">
          <ac:chgData name="Matthieu De Mari" userId="dfb708c9-d8dc-439f-9a3b-c772bf4a311c" providerId="ADAL" clId="{0C574F24-0842-4510-AB61-4E12E986D5CF}" dt="2023-01-23T03:25:46.346" v="5461" actId="478"/>
          <ac:spMkLst>
            <pc:docMk/>
            <pc:sldMk cId="3866867172" sldId="441"/>
            <ac:spMk id="6" creationId="{52241ED7-BD66-ABC1-9F31-69CA42BDAE3A}"/>
          </ac:spMkLst>
        </pc:spChg>
        <pc:spChg chg="add del mod">
          <ac:chgData name="Matthieu De Mari" userId="dfb708c9-d8dc-439f-9a3b-c772bf4a311c" providerId="ADAL" clId="{0C574F24-0842-4510-AB61-4E12E986D5CF}" dt="2023-01-23T03:25:56.066" v="5465" actId="767"/>
          <ac:spMkLst>
            <pc:docMk/>
            <pc:sldMk cId="3866867172" sldId="441"/>
            <ac:spMk id="7" creationId="{B3DE0A31-AEAD-20BD-4731-178EF78FF189}"/>
          </ac:spMkLst>
        </pc:spChg>
        <pc:spChg chg="del">
          <ac:chgData name="Matthieu De Mari" userId="dfb708c9-d8dc-439f-9a3b-c772bf4a311c" providerId="ADAL" clId="{0C574F24-0842-4510-AB61-4E12E986D5CF}" dt="2023-01-23T03:25:39.098" v="5454" actId="478"/>
          <ac:spMkLst>
            <pc:docMk/>
            <pc:sldMk cId="3866867172" sldId="441"/>
            <ac:spMk id="9" creationId="{6165BBB2-AE2F-EB86-BED0-8802CFB1A498}"/>
          </ac:spMkLst>
        </pc:spChg>
        <pc:spChg chg="del mod">
          <ac:chgData name="Matthieu De Mari" userId="dfb708c9-d8dc-439f-9a3b-c772bf4a311c" providerId="ADAL" clId="{0C574F24-0842-4510-AB61-4E12E986D5CF}" dt="2023-01-23T03:25:38.428" v="5453" actId="478"/>
          <ac:spMkLst>
            <pc:docMk/>
            <pc:sldMk cId="3866867172" sldId="441"/>
            <ac:spMk id="10" creationId="{1E5AC416-64EA-9BF7-FA4A-DDDAB54809D4}"/>
          </ac:spMkLst>
        </pc:spChg>
        <pc:spChg chg="del">
          <ac:chgData name="Matthieu De Mari" userId="dfb708c9-d8dc-439f-9a3b-c772bf4a311c" providerId="ADAL" clId="{0C574F24-0842-4510-AB61-4E12E986D5CF}" dt="2023-01-23T03:25:39.388" v="5455" actId="478"/>
          <ac:spMkLst>
            <pc:docMk/>
            <pc:sldMk cId="3866867172" sldId="441"/>
            <ac:spMk id="11" creationId="{DA2785C3-6185-70A0-12A6-D99A63D185C6}"/>
          </ac:spMkLst>
        </pc:spChg>
        <pc:spChg chg="del">
          <ac:chgData name="Matthieu De Mari" userId="dfb708c9-d8dc-439f-9a3b-c772bf4a311c" providerId="ADAL" clId="{0C574F24-0842-4510-AB61-4E12E986D5CF}" dt="2023-01-23T03:25:37.767" v="5452" actId="478"/>
          <ac:spMkLst>
            <pc:docMk/>
            <pc:sldMk cId="3866867172" sldId="441"/>
            <ac:spMk id="12" creationId="{7C183724-1784-2493-4DBB-A112357F6851}"/>
          </ac:spMkLst>
        </pc:spChg>
        <pc:spChg chg="del">
          <ac:chgData name="Matthieu De Mari" userId="dfb708c9-d8dc-439f-9a3b-c772bf4a311c" providerId="ADAL" clId="{0C574F24-0842-4510-AB61-4E12E986D5CF}" dt="2023-01-23T03:25:40.198" v="5456" actId="478"/>
          <ac:spMkLst>
            <pc:docMk/>
            <pc:sldMk cId="3866867172" sldId="441"/>
            <ac:spMk id="13" creationId="{FAE76E91-B35A-D5E2-50F0-33B923A05BA2}"/>
          </ac:spMkLst>
        </pc:spChg>
        <pc:spChg chg="del mod">
          <ac:chgData name="Matthieu De Mari" userId="dfb708c9-d8dc-439f-9a3b-c772bf4a311c" providerId="ADAL" clId="{0C574F24-0842-4510-AB61-4E12E986D5CF}" dt="2023-01-23T03:25:41.462" v="5458" actId="478"/>
          <ac:spMkLst>
            <pc:docMk/>
            <pc:sldMk cId="3866867172" sldId="441"/>
            <ac:spMk id="14" creationId="{FBEDE596-BC49-CA2A-02C4-23F0AA094E2D}"/>
          </ac:spMkLst>
        </pc:spChg>
        <pc:spChg chg="add mod">
          <ac:chgData name="Matthieu De Mari" userId="dfb708c9-d8dc-439f-9a3b-c772bf4a311c" providerId="ADAL" clId="{0C574F24-0842-4510-AB61-4E12E986D5CF}" dt="2023-01-23T03:26:42.368" v="5574" actId="1076"/>
          <ac:spMkLst>
            <pc:docMk/>
            <pc:sldMk cId="3866867172" sldId="441"/>
            <ac:spMk id="15" creationId="{F2010053-3709-8C70-9238-AF7D3149AA6C}"/>
          </ac:spMkLst>
        </pc:spChg>
        <pc:picChg chg="add">
          <ac:chgData name="Matthieu De Mari" userId="dfb708c9-d8dc-439f-9a3b-c772bf4a311c" providerId="ADAL" clId="{0C574F24-0842-4510-AB61-4E12E986D5CF}" dt="2023-01-23T03:25:42.572" v="5459" actId="22"/>
          <ac:picMkLst>
            <pc:docMk/>
            <pc:sldMk cId="3866867172" sldId="441"/>
            <ac:picMk id="4" creationId="{EA1A3B35-4C52-EF50-DF43-43239424587C}"/>
          </ac:picMkLst>
        </pc:picChg>
        <pc:picChg chg="del">
          <ac:chgData name="Matthieu De Mari" userId="dfb708c9-d8dc-439f-9a3b-c772bf4a311c" providerId="ADAL" clId="{0C574F24-0842-4510-AB61-4E12E986D5CF}" dt="2023-01-23T03:25:36.754" v="5450" actId="478"/>
          <ac:picMkLst>
            <pc:docMk/>
            <pc:sldMk cId="3866867172" sldId="441"/>
            <ac:picMk id="8" creationId="{DB3B4344-19C7-806B-06F8-220DD44C2E41}"/>
          </ac:picMkLst>
        </pc:picChg>
      </pc:sldChg>
      <pc:sldChg chg="addSp delSp modSp new mod">
        <pc:chgData name="Matthieu De Mari" userId="dfb708c9-d8dc-439f-9a3b-c772bf4a311c" providerId="ADAL" clId="{0C574F24-0842-4510-AB61-4E12E986D5CF}" dt="2023-01-23T03:28:38.715" v="5801" actId="1076"/>
        <pc:sldMkLst>
          <pc:docMk/>
          <pc:sldMk cId="3346155856" sldId="442"/>
        </pc:sldMkLst>
        <pc:spChg chg="mod">
          <ac:chgData name="Matthieu De Mari" userId="dfb708c9-d8dc-439f-9a3b-c772bf4a311c" providerId="ADAL" clId="{0C574F24-0842-4510-AB61-4E12E986D5CF}" dt="2023-01-23T03:27:13.712" v="5603" actId="20577"/>
          <ac:spMkLst>
            <pc:docMk/>
            <pc:sldMk cId="3346155856" sldId="442"/>
            <ac:spMk id="2" creationId="{B3E84629-7F60-E5FD-B47D-000457F3C699}"/>
          </ac:spMkLst>
        </pc:spChg>
        <pc:spChg chg="mod">
          <ac:chgData name="Matthieu De Mari" userId="dfb708c9-d8dc-439f-9a3b-c772bf4a311c" providerId="ADAL" clId="{0C574F24-0842-4510-AB61-4E12E986D5CF}" dt="2023-01-23T03:28:15.925" v="5793" actId="20577"/>
          <ac:spMkLst>
            <pc:docMk/>
            <pc:sldMk cId="3346155856" sldId="442"/>
            <ac:spMk id="3" creationId="{9BAE63A8-7CB3-9103-18B5-4F57A6F933B5}"/>
          </ac:spMkLst>
        </pc:spChg>
        <pc:spChg chg="del">
          <ac:chgData name="Matthieu De Mari" userId="dfb708c9-d8dc-439f-9a3b-c772bf4a311c" providerId="ADAL" clId="{0C574F24-0842-4510-AB61-4E12E986D5CF}" dt="2023-01-23T03:28:21.123" v="5794" actId="478"/>
          <ac:spMkLst>
            <pc:docMk/>
            <pc:sldMk cId="3346155856" sldId="442"/>
            <ac:spMk id="4" creationId="{8AD53178-3252-1D9E-299F-F11AED4F6866}"/>
          </ac:spMkLst>
        </pc:spChg>
        <pc:spChg chg="add mod">
          <ac:chgData name="Matthieu De Mari" userId="dfb708c9-d8dc-439f-9a3b-c772bf4a311c" providerId="ADAL" clId="{0C574F24-0842-4510-AB61-4E12E986D5CF}" dt="2023-01-23T03:28:38.715" v="5801" actId="1076"/>
          <ac:spMkLst>
            <pc:docMk/>
            <pc:sldMk cId="3346155856" sldId="442"/>
            <ac:spMk id="6" creationId="{B13C0274-0B9A-AC9F-82F4-A1223D705EC1}"/>
          </ac:spMkLst>
        </pc:spChg>
        <pc:picChg chg="add mod">
          <ac:chgData name="Matthieu De Mari" userId="dfb708c9-d8dc-439f-9a3b-c772bf4a311c" providerId="ADAL" clId="{0C574F24-0842-4510-AB61-4E12E986D5CF}" dt="2023-01-23T03:28:29.126" v="5798" actId="1076"/>
          <ac:picMkLst>
            <pc:docMk/>
            <pc:sldMk cId="3346155856" sldId="442"/>
            <ac:picMk id="5" creationId="{60A8D7CD-3117-9A9E-E78F-0115D0EE6300}"/>
          </ac:picMkLst>
        </pc:picChg>
      </pc:sldChg>
      <pc:sldChg chg="delSp modSp add mod modClrScheme chgLayout">
        <pc:chgData name="Matthieu De Mari" userId="dfb708c9-d8dc-439f-9a3b-c772bf4a311c" providerId="ADAL" clId="{0C574F24-0842-4510-AB61-4E12E986D5CF}" dt="2023-01-23T03:32:02.082" v="6052" actId="207"/>
        <pc:sldMkLst>
          <pc:docMk/>
          <pc:sldMk cId="2491288640" sldId="443"/>
        </pc:sldMkLst>
        <pc:spChg chg="mod ord">
          <ac:chgData name="Matthieu De Mari" userId="dfb708c9-d8dc-439f-9a3b-c772bf4a311c" providerId="ADAL" clId="{0C574F24-0842-4510-AB61-4E12E986D5CF}" dt="2023-01-23T03:29:39.587" v="5841" actId="700"/>
          <ac:spMkLst>
            <pc:docMk/>
            <pc:sldMk cId="2491288640" sldId="443"/>
            <ac:spMk id="2" creationId="{B3E84629-7F60-E5FD-B47D-000457F3C699}"/>
          </ac:spMkLst>
        </pc:spChg>
        <pc:spChg chg="mod ord">
          <ac:chgData name="Matthieu De Mari" userId="dfb708c9-d8dc-439f-9a3b-c772bf4a311c" providerId="ADAL" clId="{0C574F24-0842-4510-AB61-4E12E986D5CF}" dt="2023-01-23T03:32:02.082" v="6052" actId="207"/>
          <ac:spMkLst>
            <pc:docMk/>
            <pc:sldMk cId="2491288640" sldId="443"/>
            <ac:spMk id="3" creationId="{9BAE63A8-7CB3-9103-18B5-4F57A6F933B5}"/>
          </ac:spMkLst>
        </pc:spChg>
        <pc:spChg chg="del mod">
          <ac:chgData name="Matthieu De Mari" userId="dfb708c9-d8dc-439f-9a3b-c772bf4a311c" providerId="ADAL" clId="{0C574F24-0842-4510-AB61-4E12E986D5CF}" dt="2023-01-23T03:28:49.963" v="5805" actId="478"/>
          <ac:spMkLst>
            <pc:docMk/>
            <pc:sldMk cId="2491288640" sldId="443"/>
            <ac:spMk id="6" creationId="{B13C0274-0B9A-AC9F-82F4-A1223D705EC1}"/>
          </ac:spMkLst>
        </pc:spChg>
        <pc:picChg chg="del">
          <ac:chgData name="Matthieu De Mari" userId="dfb708c9-d8dc-439f-9a3b-c772bf4a311c" providerId="ADAL" clId="{0C574F24-0842-4510-AB61-4E12E986D5CF}" dt="2023-01-23T03:28:48.883" v="5803" actId="478"/>
          <ac:picMkLst>
            <pc:docMk/>
            <pc:sldMk cId="2491288640" sldId="443"/>
            <ac:picMk id="5" creationId="{60A8D7CD-3117-9A9E-E78F-0115D0EE6300}"/>
          </ac:picMkLst>
        </pc:picChg>
      </pc:sldChg>
      <pc:sldChg chg="modSp add mod">
        <pc:chgData name="Matthieu De Mari" userId="dfb708c9-d8dc-439f-9a3b-c772bf4a311c" providerId="ADAL" clId="{0C574F24-0842-4510-AB61-4E12E986D5CF}" dt="2023-01-23T03:39:30.404" v="7107" actId="20577"/>
        <pc:sldMkLst>
          <pc:docMk/>
          <pc:sldMk cId="2759485571" sldId="444"/>
        </pc:sldMkLst>
        <pc:spChg chg="mod">
          <ac:chgData name="Matthieu De Mari" userId="dfb708c9-d8dc-439f-9a3b-c772bf4a311c" providerId="ADAL" clId="{0C574F24-0842-4510-AB61-4E12E986D5CF}" dt="2023-01-23T03:39:30.404" v="7107" actId="20577"/>
          <ac:spMkLst>
            <pc:docMk/>
            <pc:sldMk cId="2759485571" sldId="444"/>
            <ac:spMk id="3" creationId="{9BAE63A8-7CB3-9103-18B5-4F57A6F933B5}"/>
          </ac:spMkLst>
        </pc:spChg>
      </pc:sldChg>
      <pc:sldChg chg="addSp delSp modSp add mod ord modClrScheme chgLayout">
        <pc:chgData name="Matthieu De Mari" userId="dfb708c9-d8dc-439f-9a3b-c772bf4a311c" providerId="ADAL" clId="{0C574F24-0842-4510-AB61-4E12E986D5CF}" dt="2023-01-23T03:54:09.381" v="8177"/>
        <pc:sldMkLst>
          <pc:docMk/>
          <pc:sldMk cId="2768433902" sldId="445"/>
        </pc:sldMkLst>
        <pc:spChg chg="mod ord">
          <ac:chgData name="Matthieu De Mari" userId="dfb708c9-d8dc-439f-9a3b-c772bf4a311c" providerId="ADAL" clId="{0C574F24-0842-4510-AB61-4E12E986D5CF}" dt="2023-01-23T03:42:26.890" v="7369" actId="700"/>
          <ac:spMkLst>
            <pc:docMk/>
            <pc:sldMk cId="2768433902" sldId="445"/>
            <ac:spMk id="2" creationId="{B3E84629-7F60-E5FD-B47D-000457F3C699}"/>
          </ac:spMkLst>
        </pc:spChg>
        <pc:spChg chg="mod ord">
          <ac:chgData name="Matthieu De Mari" userId="dfb708c9-d8dc-439f-9a3b-c772bf4a311c" providerId="ADAL" clId="{0C574F24-0842-4510-AB61-4E12E986D5CF}" dt="2023-01-23T03:42:30.632" v="7371"/>
          <ac:spMkLst>
            <pc:docMk/>
            <pc:sldMk cId="2768433902" sldId="445"/>
            <ac:spMk id="3" creationId="{9BAE63A8-7CB3-9103-18B5-4F57A6F933B5}"/>
          </ac:spMkLst>
        </pc:spChg>
        <pc:spChg chg="add del mod ord">
          <ac:chgData name="Matthieu De Mari" userId="dfb708c9-d8dc-439f-9a3b-c772bf4a311c" providerId="ADAL" clId="{0C574F24-0842-4510-AB61-4E12E986D5CF}" dt="2023-01-23T03:42:32.927" v="7372" actId="478"/>
          <ac:spMkLst>
            <pc:docMk/>
            <pc:sldMk cId="2768433902" sldId="445"/>
            <ac:spMk id="4" creationId="{A313322F-EA79-5CA5-1A3C-BA2806CCEBF6}"/>
          </ac:spMkLst>
        </pc:spChg>
      </pc:sldChg>
      <pc:sldChg chg="addSp delSp modSp add mod ord modClrScheme chgLayout">
        <pc:chgData name="Matthieu De Mari" userId="dfb708c9-d8dc-439f-9a3b-c772bf4a311c" providerId="ADAL" clId="{0C574F24-0842-4510-AB61-4E12E986D5CF}" dt="2023-01-23T03:40:31.746" v="7201" actId="20577"/>
        <pc:sldMkLst>
          <pc:docMk/>
          <pc:sldMk cId="3577931092" sldId="446"/>
        </pc:sldMkLst>
        <pc:spChg chg="mod ord">
          <ac:chgData name="Matthieu De Mari" userId="dfb708c9-d8dc-439f-9a3b-c772bf4a311c" providerId="ADAL" clId="{0C574F24-0842-4510-AB61-4E12E986D5CF}" dt="2023-01-23T03:39:54.468" v="7110" actId="700"/>
          <ac:spMkLst>
            <pc:docMk/>
            <pc:sldMk cId="3577931092" sldId="446"/>
            <ac:spMk id="2" creationId="{B3E84629-7F60-E5FD-B47D-000457F3C699}"/>
          </ac:spMkLst>
        </pc:spChg>
        <pc:spChg chg="del">
          <ac:chgData name="Matthieu De Mari" userId="dfb708c9-d8dc-439f-9a3b-c772bf4a311c" providerId="ADAL" clId="{0C574F24-0842-4510-AB61-4E12E986D5CF}" dt="2023-01-23T03:35:39.489" v="6670" actId="478"/>
          <ac:spMkLst>
            <pc:docMk/>
            <pc:sldMk cId="3577931092" sldId="446"/>
            <ac:spMk id="3" creationId="{9BAE63A8-7CB3-9103-18B5-4F57A6F933B5}"/>
          </ac:spMkLst>
        </pc:spChg>
        <pc:spChg chg="add del mod">
          <ac:chgData name="Matthieu De Mari" userId="dfb708c9-d8dc-439f-9a3b-c772bf4a311c" providerId="ADAL" clId="{0C574F24-0842-4510-AB61-4E12E986D5CF}" dt="2023-01-23T03:35:41.421" v="6671" actId="478"/>
          <ac:spMkLst>
            <pc:docMk/>
            <pc:sldMk cId="3577931092" sldId="446"/>
            <ac:spMk id="5" creationId="{9FF8CA8A-E30F-327D-3B6E-0DB5DEA0572F}"/>
          </ac:spMkLst>
        </pc:spChg>
        <pc:spChg chg="add del mod ord">
          <ac:chgData name="Matthieu De Mari" userId="dfb708c9-d8dc-439f-9a3b-c772bf4a311c" providerId="ADAL" clId="{0C574F24-0842-4510-AB61-4E12E986D5CF}" dt="2023-01-23T03:39:49.776" v="7109" actId="700"/>
          <ac:spMkLst>
            <pc:docMk/>
            <pc:sldMk cId="3577931092" sldId="446"/>
            <ac:spMk id="8" creationId="{A623151B-3589-0E46-E7BE-BDAA0589B89A}"/>
          </ac:spMkLst>
        </pc:spChg>
        <pc:spChg chg="add mod ord">
          <ac:chgData name="Matthieu De Mari" userId="dfb708c9-d8dc-439f-9a3b-c772bf4a311c" providerId="ADAL" clId="{0C574F24-0842-4510-AB61-4E12E986D5CF}" dt="2023-01-23T03:40:31.746" v="7201" actId="20577"/>
          <ac:spMkLst>
            <pc:docMk/>
            <pc:sldMk cId="3577931092" sldId="446"/>
            <ac:spMk id="9" creationId="{C01F69F6-3E0F-E38F-484D-3B30241DEB79}"/>
          </ac:spMkLst>
        </pc:spChg>
        <pc:picChg chg="add mod">
          <ac:chgData name="Matthieu De Mari" userId="dfb708c9-d8dc-439f-9a3b-c772bf4a311c" providerId="ADAL" clId="{0C574F24-0842-4510-AB61-4E12E986D5CF}" dt="2023-01-23T03:40:18.803" v="7185" actId="1036"/>
          <ac:picMkLst>
            <pc:docMk/>
            <pc:sldMk cId="3577931092" sldId="446"/>
            <ac:picMk id="7" creationId="{A2077BDC-86D6-5F7D-C01A-29B9F57D8431}"/>
          </ac:picMkLst>
        </pc:picChg>
      </pc:sldChg>
      <pc:sldChg chg="addSp delSp modSp add mod">
        <pc:chgData name="Matthieu De Mari" userId="dfb708c9-d8dc-439f-9a3b-c772bf4a311c" providerId="ADAL" clId="{0C574F24-0842-4510-AB61-4E12E986D5CF}" dt="2023-01-23T03:36:08.939" v="6681" actId="478"/>
        <pc:sldMkLst>
          <pc:docMk/>
          <pc:sldMk cId="3790043621" sldId="447"/>
        </pc:sldMkLst>
        <pc:spChg chg="del">
          <ac:chgData name="Matthieu De Mari" userId="dfb708c9-d8dc-439f-9a3b-c772bf4a311c" providerId="ADAL" clId="{0C574F24-0842-4510-AB61-4E12E986D5CF}" dt="2023-01-23T03:36:07.997" v="6680" actId="478"/>
          <ac:spMkLst>
            <pc:docMk/>
            <pc:sldMk cId="3790043621" sldId="447"/>
            <ac:spMk id="2" creationId="{B3E84629-7F60-E5FD-B47D-000457F3C699}"/>
          </ac:spMkLst>
        </pc:spChg>
        <pc:spChg chg="add del mod">
          <ac:chgData name="Matthieu De Mari" userId="dfb708c9-d8dc-439f-9a3b-c772bf4a311c" providerId="ADAL" clId="{0C574F24-0842-4510-AB61-4E12E986D5CF}" dt="2023-01-23T03:36:08.939" v="6681" actId="478"/>
          <ac:spMkLst>
            <pc:docMk/>
            <pc:sldMk cId="3790043621" sldId="447"/>
            <ac:spMk id="6" creationId="{2FFAE9CD-E3F7-6F13-9F94-9E9F02BF9C3E}"/>
          </ac:spMkLst>
        </pc:spChg>
        <pc:picChg chg="add">
          <ac:chgData name="Matthieu De Mari" userId="dfb708c9-d8dc-439f-9a3b-c772bf4a311c" providerId="ADAL" clId="{0C574F24-0842-4510-AB61-4E12E986D5CF}" dt="2023-01-23T03:36:05.751" v="6679" actId="22"/>
          <ac:picMkLst>
            <pc:docMk/>
            <pc:sldMk cId="3790043621" sldId="447"/>
            <ac:picMk id="4" creationId="{13C6B1DC-B350-C577-509C-E6AD15AD34C7}"/>
          </ac:picMkLst>
        </pc:picChg>
        <pc:picChg chg="del">
          <ac:chgData name="Matthieu De Mari" userId="dfb708c9-d8dc-439f-9a3b-c772bf4a311c" providerId="ADAL" clId="{0C574F24-0842-4510-AB61-4E12E986D5CF}" dt="2023-01-23T03:36:05.429" v="6678" actId="478"/>
          <ac:picMkLst>
            <pc:docMk/>
            <pc:sldMk cId="3790043621" sldId="447"/>
            <ac:picMk id="7" creationId="{A2077BDC-86D6-5F7D-C01A-29B9F57D8431}"/>
          </ac:picMkLst>
        </pc:picChg>
      </pc:sldChg>
      <pc:sldChg chg="delSp modSp add mod ord modClrScheme chgLayout">
        <pc:chgData name="Matthieu De Mari" userId="dfb708c9-d8dc-439f-9a3b-c772bf4a311c" providerId="ADAL" clId="{0C574F24-0842-4510-AB61-4E12E986D5CF}" dt="2023-01-25T05:01:59.258" v="28912" actId="114"/>
        <pc:sldMkLst>
          <pc:docMk/>
          <pc:sldMk cId="4075916720" sldId="448"/>
        </pc:sldMkLst>
        <pc:spChg chg="mod ord">
          <ac:chgData name="Matthieu De Mari" userId="dfb708c9-d8dc-439f-9a3b-c772bf4a311c" providerId="ADAL" clId="{0C574F24-0842-4510-AB61-4E12E986D5CF}" dt="2023-01-23T03:42:41.728" v="7373" actId="700"/>
          <ac:spMkLst>
            <pc:docMk/>
            <pc:sldMk cId="4075916720" sldId="448"/>
            <ac:spMk id="2" creationId="{B3E84629-7F60-E5FD-B47D-000457F3C699}"/>
          </ac:spMkLst>
        </pc:spChg>
        <pc:spChg chg="mod ord">
          <ac:chgData name="Matthieu De Mari" userId="dfb708c9-d8dc-439f-9a3b-c772bf4a311c" providerId="ADAL" clId="{0C574F24-0842-4510-AB61-4E12E986D5CF}" dt="2023-01-25T05:01:59.258" v="28912" actId="114"/>
          <ac:spMkLst>
            <pc:docMk/>
            <pc:sldMk cId="4075916720" sldId="448"/>
            <ac:spMk id="3" creationId="{9BAE63A8-7CB3-9103-18B5-4F57A6F933B5}"/>
          </ac:spMkLst>
        </pc:spChg>
        <pc:spChg chg="del mod ord">
          <ac:chgData name="Matthieu De Mari" userId="dfb708c9-d8dc-439f-9a3b-c772bf4a311c" providerId="ADAL" clId="{0C574F24-0842-4510-AB61-4E12E986D5CF}" dt="2023-01-23T03:42:45.211" v="7375" actId="478"/>
          <ac:spMkLst>
            <pc:docMk/>
            <pc:sldMk cId="4075916720" sldId="448"/>
            <ac:spMk id="4" creationId="{A313322F-EA79-5CA5-1A3C-BA2806CCEBF6}"/>
          </ac:spMkLst>
        </pc:spChg>
      </pc:sldChg>
      <pc:sldChg chg="modSp add del mod">
        <pc:chgData name="Matthieu De Mari" userId="dfb708c9-d8dc-439f-9a3b-c772bf4a311c" providerId="ADAL" clId="{0C574F24-0842-4510-AB61-4E12E986D5CF}" dt="2023-01-23T03:50:32.893" v="7954" actId="47"/>
        <pc:sldMkLst>
          <pc:docMk/>
          <pc:sldMk cId="895647865" sldId="449"/>
        </pc:sldMkLst>
        <pc:spChg chg="mod">
          <ac:chgData name="Matthieu De Mari" userId="dfb708c9-d8dc-439f-9a3b-c772bf4a311c" providerId="ADAL" clId="{0C574F24-0842-4510-AB61-4E12E986D5CF}" dt="2023-01-23T03:47:19.586" v="7776" actId="20577"/>
          <ac:spMkLst>
            <pc:docMk/>
            <pc:sldMk cId="895647865" sldId="449"/>
            <ac:spMk id="3" creationId="{9BAE63A8-7CB3-9103-18B5-4F57A6F933B5}"/>
          </ac:spMkLst>
        </pc:spChg>
      </pc:sldChg>
      <pc:sldChg chg="addSp modSp add mod ord modClrScheme chgLayout">
        <pc:chgData name="Matthieu De Mari" userId="dfb708c9-d8dc-439f-9a3b-c772bf4a311c" providerId="ADAL" clId="{0C574F24-0842-4510-AB61-4E12E986D5CF}" dt="2023-01-25T00:38:03.302" v="23441" actId="20577"/>
        <pc:sldMkLst>
          <pc:docMk/>
          <pc:sldMk cId="3841748881" sldId="450"/>
        </pc:sldMkLst>
        <pc:spChg chg="mod ord">
          <ac:chgData name="Matthieu De Mari" userId="dfb708c9-d8dc-439f-9a3b-c772bf4a311c" providerId="ADAL" clId="{0C574F24-0842-4510-AB61-4E12E986D5CF}" dt="2023-01-23T03:47:33.845" v="7782" actId="700"/>
          <ac:spMkLst>
            <pc:docMk/>
            <pc:sldMk cId="3841748881" sldId="450"/>
            <ac:spMk id="2" creationId="{B3E84629-7F60-E5FD-B47D-000457F3C699}"/>
          </ac:spMkLst>
        </pc:spChg>
        <pc:spChg chg="mod ord">
          <ac:chgData name="Matthieu De Mari" userId="dfb708c9-d8dc-439f-9a3b-c772bf4a311c" providerId="ADAL" clId="{0C574F24-0842-4510-AB61-4E12E986D5CF}" dt="2023-01-25T00:38:03.302" v="23441" actId="20577"/>
          <ac:spMkLst>
            <pc:docMk/>
            <pc:sldMk cId="3841748881" sldId="450"/>
            <ac:spMk id="3" creationId="{9BAE63A8-7CB3-9103-18B5-4F57A6F933B5}"/>
          </ac:spMkLst>
        </pc:spChg>
        <pc:spChg chg="add mod ord">
          <ac:chgData name="Matthieu De Mari" userId="dfb708c9-d8dc-439f-9a3b-c772bf4a311c" providerId="ADAL" clId="{0C574F24-0842-4510-AB61-4E12E986D5CF}" dt="2023-01-23T03:50:23.455" v="7953" actId="14100"/>
          <ac:spMkLst>
            <pc:docMk/>
            <pc:sldMk cId="3841748881" sldId="450"/>
            <ac:spMk id="4" creationId="{C8CC4A7A-9293-F3BF-75E4-32E5E156B9BE}"/>
          </ac:spMkLst>
        </pc:spChg>
      </pc:sldChg>
      <pc:sldChg chg="new add del">
        <pc:chgData name="Matthieu De Mari" userId="dfb708c9-d8dc-439f-9a3b-c772bf4a311c" providerId="ADAL" clId="{0C574F24-0842-4510-AB61-4E12E986D5CF}" dt="2023-01-23T03:47:29.513" v="7781" actId="680"/>
        <pc:sldMkLst>
          <pc:docMk/>
          <pc:sldMk cId="2026978454" sldId="451"/>
        </pc:sldMkLst>
      </pc:sldChg>
      <pc:sldChg chg="addSp delSp modSp add mod ord modClrScheme chgLayout">
        <pc:chgData name="Matthieu De Mari" userId="dfb708c9-d8dc-439f-9a3b-c772bf4a311c" providerId="ADAL" clId="{0C574F24-0842-4510-AB61-4E12E986D5CF}" dt="2023-01-23T03:54:09.381" v="8177"/>
        <pc:sldMkLst>
          <pc:docMk/>
          <pc:sldMk cId="3619568276" sldId="451"/>
        </pc:sldMkLst>
        <pc:spChg chg="mod ord">
          <ac:chgData name="Matthieu De Mari" userId="dfb708c9-d8dc-439f-9a3b-c772bf4a311c" providerId="ADAL" clId="{0C574F24-0842-4510-AB61-4E12E986D5CF}" dt="2023-01-23T03:52:27.610" v="8124" actId="700"/>
          <ac:spMkLst>
            <pc:docMk/>
            <pc:sldMk cId="3619568276" sldId="451"/>
            <ac:spMk id="2" creationId="{B3E84629-7F60-E5FD-B47D-000457F3C699}"/>
          </ac:spMkLst>
        </pc:spChg>
        <pc:spChg chg="del">
          <ac:chgData name="Matthieu De Mari" userId="dfb708c9-d8dc-439f-9a3b-c772bf4a311c" providerId="ADAL" clId="{0C574F24-0842-4510-AB61-4E12E986D5CF}" dt="2023-01-23T03:52:04.669" v="8115" actId="478"/>
          <ac:spMkLst>
            <pc:docMk/>
            <pc:sldMk cId="3619568276" sldId="451"/>
            <ac:spMk id="3" creationId="{9BAE63A8-7CB3-9103-18B5-4F57A6F933B5}"/>
          </ac:spMkLst>
        </pc:spChg>
        <pc:spChg chg="del">
          <ac:chgData name="Matthieu De Mari" userId="dfb708c9-d8dc-439f-9a3b-c772bf4a311c" providerId="ADAL" clId="{0C574F24-0842-4510-AB61-4E12E986D5CF}" dt="2023-01-23T03:52:05.748" v="8116" actId="478"/>
          <ac:spMkLst>
            <pc:docMk/>
            <pc:sldMk cId="3619568276" sldId="451"/>
            <ac:spMk id="4" creationId="{C8CC4A7A-9293-F3BF-75E4-32E5E156B9BE}"/>
          </ac:spMkLst>
        </pc:spChg>
        <pc:spChg chg="add del mod">
          <ac:chgData name="Matthieu De Mari" userId="dfb708c9-d8dc-439f-9a3b-c772bf4a311c" providerId="ADAL" clId="{0C574F24-0842-4510-AB61-4E12E986D5CF}" dt="2023-01-23T03:52:07.510" v="8118" actId="478"/>
          <ac:spMkLst>
            <pc:docMk/>
            <pc:sldMk cId="3619568276" sldId="451"/>
            <ac:spMk id="6" creationId="{7A55C806-D84E-7A08-4242-04D3B034BD0F}"/>
          </ac:spMkLst>
        </pc:spChg>
        <pc:spChg chg="add del mod">
          <ac:chgData name="Matthieu De Mari" userId="dfb708c9-d8dc-439f-9a3b-c772bf4a311c" providerId="ADAL" clId="{0C574F24-0842-4510-AB61-4E12E986D5CF}" dt="2023-01-23T03:52:06.983" v="8117" actId="478"/>
          <ac:spMkLst>
            <pc:docMk/>
            <pc:sldMk cId="3619568276" sldId="451"/>
            <ac:spMk id="8" creationId="{01109C79-3A47-E8BA-B492-30AF9E2237B1}"/>
          </ac:spMkLst>
        </pc:spChg>
        <pc:spChg chg="add mod ord">
          <ac:chgData name="Matthieu De Mari" userId="dfb708c9-d8dc-439f-9a3b-c772bf4a311c" providerId="ADAL" clId="{0C574F24-0842-4510-AB61-4E12E986D5CF}" dt="2023-01-23T03:52:49.882" v="8165" actId="20577"/>
          <ac:spMkLst>
            <pc:docMk/>
            <pc:sldMk cId="3619568276" sldId="451"/>
            <ac:spMk id="11" creationId="{3FC4885D-D96C-48A4-C98F-2303966A0A24}"/>
          </ac:spMkLst>
        </pc:spChg>
        <pc:picChg chg="add mod">
          <ac:chgData name="Matthieu De Mari" userId="dfb708c9-d8dc-439f-9a3b-c772bf4a311c" providerId="ADAL" clId="{0C574F24-0842-4510-AB61-4E12E986D5CF}" dt="2023-01-23T03:52:36.814" v="8128" actId="1076"/>
          <ac:picMkLst>
            <pc:docMk/>
            <pc:sldMk cId="3619568276" sldId="451"/>
            <ac:picMk id="10" creationId="{E886BF40-48AE-4447-9AED-733BFDD5F927}"/>
          </ac:picMkLst>
        </pc:picChg>
      </pc:sldChg>
      <pc:sldChg chg="addSp delSp modSp add del mod">
        <pc:chgData name="Matthieu De Mari" userId="dfb708c9-d8dc-439f-9a3b-c772bf4a311c" providerId="ADAL" clId="{0C574F24-0842-4510-AB61-4E12E986D5CF}" dt="2023-01-23T03:51:25.078" v="8113" actId="47"/>
        <pc:sldMkLst>
          <pc:docMk/>
          <pc:sldMk cId="3794074944" sldId="451"/>
        </pc:sldMkLst>
        <pc:spChg chg="mod">
          <ac:chgData name="Matthieu De Mari" userId="dfb708c9-d8dc-439f-9a3b-c772bf4a311c" providerId="ADAL" clId="{0C574F24-0842-4510-AB61-4E12E986D5CF}" dt="2023-01-23T03:50:44.661" v="7956" actId="207"/>
          <ac:spMkLst>
            <pc:docMk/>
            <pc:sldMk cId="3794074944" sldId="451"/>
            <ac:spMk id="3" creationId="{9BAE63A8-7CB3-9103-18B5-4F57A6F933B5}"/>
          </ac:spMkLst>
        </pc:spChg>
        <pc:spChg chg="mod">
          <ac:chgData name="Matthieu De Mari" userId="dfb708c9-d8dc-439f-9a3b-c772bf4a311c" providerId="ADAL" clId="{0C574F24-0842-4510-AB61-4E12E986D5CF}" dt="2023-01-23T03:50:46.659" v="7957" actId="207"/>
          <ac:spMkLst>
            <pc:docMk/>
            <pc:sldMk cId="3794074944" sldId="451"/>
            <ac:spMk id="4" creationId="{C8CC4A7A-9293-F3BF-75E4-32E5E156B9BE}"/>
          </ac:spMkLst>
        </pc:spChg>
        <pc:spChg chg="add del mod">
          <ac:chgData name="Matthieu De Mari" userId="dfb708c9-d8dc-439f-9a3b-c772bf4a311c" providerId="ADAL" clId="{0C574F24-0842-4510-AB61-4E12E986D5CF}" dt="2023-01-23T03:51:23.885" v="8112" actId="478"/>
          <ac:spMkLst>
            <pc:docMk/>
            <pc:sldMk cId="3794074944" sldId="451"/>
            <ac:spMk id="5" creationId="{EF7393F3-ABB4-EAE2-E06F-CDFC2924AB3F}"/>
          </ac:spMkLst>
        </pc:spChg>
      </pc:sldChg>
      <pc:sldChg chg="addSp delSp modSp add mod ord">
        <pc:chgData name="Matthieu De Mari" userId="dfb708c9-d8dc-439f-9a3b-c772bf4a311c" providerId="ADAL" clId="{0C574F24-0842-4510-AB61-4E12E986D5CF}" dt="2023-01-23T03:54:09.381" v="8177"/>
        <pc:sldMkLst>
          <pc:docMk/>
          <pc:sldMk cId="2381061189" sldId="452"/>
        </pc:sldMkLst>
        <pc:spChg chg="del">
          <ac:chgData name="Matthieu De Mari" userId="dfb708c9-d8dc-439f-9a3b-c772bf4a311c" providerId="ADAL" clId="{0C574F24-0842-4510-AB61-4E12E986D5CF}" dt="2023-01-23T03:53:07.835" v="8170" actId="478"/>
          <ac:spMkLst>
            <pc:docMk/>
            <pc:sldMk cId="2381061189" sldId="452"/>
            <ac:spMk id="2" creationId="{B3E84629-7F60-E5FD-B47D-000457F3C699}"/>
          </ac:spMkLst>
        </pc:spChg>
        <pc:spChg chg="add del mod">
          <ac:chgData name="Matthieu De Mari" userId="dfb708c9-d8dc-439f-9a3b-c772bf4a311c" providerId="ADAL" clId="{0C574F24-0842-4510-AB61-4E12E986D5CF}" dt="2023-01-23T03:53:05.897" v="8168" actId="478"/>
          <ac:spMkLst>
            <pc:docMk/>
            <pc:sldMk cId="2381061189" sldId="452"/>
            <ac:spMk id="4" creationId="{5F15D99E-F4F5-69CE-67C1-56A6E4D8CCDE}"/>
          </ac:spMkLst>
        </pc:spChg>
        <pc:spChg chg="add del mod">
          <ac:chgData name="Matthieu De Mari" userId="dfb708c9-d8dc-439f-9a3b-c772bf4a311c" providerId="ADAL" clId="{0C574F24-0842-4510-AB61-4E12E986D5CF}" dt="2023-01-23T03:53:08.890" v="8171" actId="478"/>
          <ac:spMkLst>
            <pc:docMk/>
            <pc:sldMk cId="2381061189" sldId="452"/>
            <ac:spMk id="6" creationId="{9DEF4B2F-7C75-925A-4607-3EB88396FB07}"/>
          </ac:spMkLst>
        </pc:spChg>
        <pc:spChg chg="del">
          <ac:chgData name="Matthieu De Mari" userId="dfb708c9-d8dc-439f-9a3b-c772bf4a311c" providerId="ADAL" clId="{0C574F24-0842-4510-AB61-4E12E986D5CF}" dt="2023-01-23T03:53:04.819" v="8167" actId="478"/>
          <ac:spMkLst>
            <pc:docMk/>
            <pc:sldMk cId="2381061189" sldId="452"/>
            <ac:spMk id="11" creationId="{3FC4885D-D96C-48A4-C98F-2303966A0A24}"/>
          </ac:spMkLst>
        </pc:spChg>
        <pc:picChg chg="add">
          <ac:chgData name="Matthieu De Mari" userId="dfb708c9-d8dc-439f-9a3b-c772bf4a311c" providerId="ADAL" clId="{0C574F24-0842-4510-AB61-4E12E986D5CF}" dt="2023-01-23T03:53:29.530" v="8172" actId="22"/>
          <ac:picMkLst>
            <pc:docMk/>
            <pc:sldMk cId="2381061189" sldId="452"/>
            <ac:picMk id="8" creationId="{AC04D3AE-6054-5962-9876-6BD5F58DC386}"/>
          </ac:picMkLst>
        </pc:picChg>
        <pc:picChg chg="del">
          <ac:chgData name="Matthieu De Mari" userId="dfb708c9-d8dc-439f-9a3b-c772bf4a311c" providerId="ADAL" clId="{0C574F24-0842-4510-AB61-4E12E986D5CF}" dt="2023-01-23T03:53:06.459" v="8169" actId="478"/>
          <ac:picMkLst>
            <pc:docMk/>
            <pc:sldMk cId="2381061189" sldId="452"/>
            <ac:picMk id="10" creationId="{E886BF40-48AE-4447-9AED-733BFDD5F927}"/>
          </ac:picMkLst>
        </pc:picChg>
      </pc:sldChg>
      <pc:sldChg chg="modSp new mod">
        <pc:chgData name="Matthieu De Mari" userId="dfb708c9-d8dc-439f-9a3b-c772bf4a311c" providerId="ADAL" clId="{0C574F24-0842-4510-AB61-4E12E986D5CF}" dt="2023-01-23T06:11:30.672" v="8599" actId="20577"/>
        <pc:sldMkLst>
          <pc:docMk/>
          <pc:sldMk cId="165841853" sldId="453"/>
        </pc:sldMkLst>
        <pc:spChg chg="mod">
          <ac:chgData name="Matthieu De Mari" userId="dfb708c9-d8dc-439f-9a3b-c772bf4a311c" providerId="ADAL" clId="{0C574F24-0842-4510-AB61-4E12E986D5CF}" dt="2023-01-23T06:11:30.672" v="8599" actId="20577"/>
          <ac:spMkLst>
            <pc:docMk/>
            <pc:sldMk cId="165841853" sldId="453"/>
            <ac:spMk id="2" creationId="{5052475A-1D2B-A371-BBF5-4CF58182D2F1}"/>
          </ac:spMkLst>
        </pc:spChg>
        <pc:spChg chg="mod">
          <ac:chgData name="Matthieu De Mari" userId="dfb708c9-d8dc-439f-9a3b-c772bf4a311c" providerId="ADAL" clId="{0C574F24-0842-4510-AB61-4E12E986D5CF}" dt="2023-01-23T06:11:19.651" v="8598" actId="20577"/>
          <ac:spMkLst>
            <pc:docMk/>
            <pc:sldMk cId="165841853" sldId="453"/>
            <ac:spMk id="3" creationId="{D9B07062-8C65-24A8-A029-407C69D7BDA2}"/>
          </ac:spMkLst>
        </pc:spChg>
      </pc:sldChg>
      <pc:sldChg chg="addSp delSp modSp new mod">
        <pc:chgData name="Matthieu De Mari" userId="dfb708c9-d8dc-439f-9a3b-c772bf4a311c" providerId="ADAL" clId="{0C574F24-0842-4510-AB61-4E12E986D5CF}" dt="2023-01-23T05:52:08.796" v="8199"/>
        <pc:sldMkLst>
          <pc:docMk/>
          <pc:sldMk cId="3242752244" sldId="454"/>
        </pc:sldMkLst>
        <pc:spChg chg="mod">
          <ac:chgData name="Matthieu De Mari" userId="dfb708c9-d8dc-439f-9a3b-c772bf4a311c" providerId="ADAL" clId="{0C574F24-0842-4510-AB61-4E12E986D5CF}" dt="2023-01-23T05:52:08.796" v="8199"/>
          <ac:spMkLst>
            <pc:docMk/>
            <pc:sldMk cId="3242752244" sldId="454"/>
            <ac:spMk id="2" creationId="{9C1FBA83-A3EC-9C19-4AEA-1F0822DB3EE9}"/>
          </ac:spMkLst>
        </pc:spChg>
        <pc:spChg chg="del">
          <ac:chgData name="Matthieu De Mari" userId="dfb708c9-d8dc-439f-9a3b-c772bf4a311c" providerId="ADAL" clId="{0C574F24-0842-4510-AB61-4E12E986D5CF}" dt="2023-01-23T05:51:52.661" v="8181" actId="478"/>
          <ac:spMkLst>
            <pc:docMk/>
            <pc:sldMk cId="3242752244" sldId="454"/>
            <ac:spMk id="3" creationId="{9D260B4D-123A-1E23-FB8C-098AEF616AA4}"/>
          </ac:spMkLst>
        </pc:spChg>
        <pc:picChg chg="add del mod">
          <ac:chgData name="Matthieu De Mari" userId="dfb708c9-d8dc-439f-9a3b-c772bf4a311c" providerId="ADAL" clId="{0C574F24-0842-4510-AB61-4E12E986D5CF}" dt="2023-01-23T05:51:56.210" v="8186"/>
          <ac:picMkLst>
            <pc:docMk/>
            <pc:sldMk cId="3242752244" sldId="454"/>
            <ac:picMk id="5" creationId="{CC7B2C33-3F4E-A8BC-437C-5E479D015A76}"/>
          </ac:picMkLst>
        </pc:picChg>
        <pc:picChg chg="add mod">
          <ac:chgData name="Matthieu De Mari" userId="dfb708c9-d8dc-439f-9a3b-c772bf4a311c" providerId="ADAL" clId="{0C574F24-0842-4510-AB61-4E12E986D5CF}" dt="2023-01-23T05:52:04.136" v="8198" actId="1076"/>
          <ac:picMkLst>
            <pc:docMk/>
            <pc:sldMk cId="3242752244" sldId="454"/>
            <ac:picMk id="7" creationId="{96D948C2-751D-5DF2-0C7E-640C9E5CA4E1}"/>
          </ac:picMkLst>
        </pc:picChg>
      </pc:sldChg>
      <pc:sldChg chg="addSp delSp modSp new mod modClrScheme chgLayout">
        <pc:chgData name="Matthieu De Mari" userId="dfb708c9-d8dc-439f-9a3b-c772bf4a311c" providerId="ADAL" clId="{0C574F24-0842-4510-AB61-4E12E986D5CF}" dt="2023-01-23T06:18:13.995" v="8964" actId="14100"/>
        <pc:sldMkLst>
          <pc:docMk/>
          <pc:sldMk cId="183351426" sldId="455"/>
        </pc:sldMkLst>
        <pc:spChg chg="mod ord">
          <ac:chgData name="Matthieu De Mari" userId="dfb708c9-d8dc-439f-9a3b-c772bf4a311c" providerId="ADAL" clId="{0C574F24-0842-4510-AB61-4E12E986D5CF}" dt="2023-01-23T06:12:27.839" v="8662" actId="700"/>
          <ac:spMkLst>
            <pc:docMk/>
            <pc:sldMk cId="183351426" sldId="455"/>
            <ac:spMk id="2" creationId="{9150BE4C-272B-C03E-DD88-7571A261CA82}"/>
          </ac:spMkLst>
        </pc:spChg>
        <pc:spChg chg="mod ord">
          <ac:chgData name="Matthieu De Mari" userId="dfb708c9-d8dc-439f-9a3b-c772bf4a311c" providerId="ADAL" clId="{0C574F24-0842-4510-AB61-4E12E986D5CF}" dt="2023-01-23T06:14:52.342" v="8892" actId="20577"/>
          <ac:spMkLst>
            <pc:docMk/>
            <pc:sldMk cId="183351426" sldId="455"/>
            <ac:spMk id="3" creationId="{D4388233-A388-8683-C544-050DFB799AF8}"/>
          </ac:spMkLst>
        </pc:spChg>
        <pc:spChg chg="add del mod ord">
          <ac:chgData name="Matthieu De Mari" userId="dfb708c9-d8dc-439f-9a3b-c772bf4a311c" providerId="ADAL" clId="{0C574F24-0842-4510-AB61-4E12E986D5CF}" dt="2023-01-23T06:15:03.203" v="8894" actId="478"/>
          <ac:spMkLst>
            <pc:docMk/>
            <pc:sldMk cId="183351426" sldId="455"/>
            <ac:spMk id="4" creationId="{ADB51212-91C2-7F91-BA3D-6836564C1BC7}"/>
          </ac:spMkLst>
        </pc:spChg>
        <pc:spChg chg="add del mod">
          <ac:chgData name="Matthieu De Mari" userId="dfb708c9-d8dc-439f-9a3b-c772bf4a311c" providerId="ADAL" clId="{0C574F24-0842-4510-AB61-4E12E986D5CF}" dt="2023-01-23T06:15:04.109" v="8895" actId="478"/>
          <ac:spMkLst>
            <pc:docMk/>
            <pc:sldMk cId="183351426" sldId="455"/>
            <ac:spMk id="6" creationId="{7128174F-76E0-42C2-2044-C860C5A14C81}"/>
          </ac:spMkLst>
        </pc:spChg>
        <pc:spChg chg="add mod">
          <ac:chgData name="Matthieu De Mari" userId="dfb708c9-d8dc-439f-9a3b-c772bf4a311c" providerId="ADAL" clId="{0C574F24-0842-4510-AB61-4E12E986D5CF}" dt="2023-01-23T06:18:13.995" v="8964" actId="14100"/>
          <ac:spMkLst>
            <pc:docMk/>
            <pc:sldMk cId="183351426" sldId="455"/>
            <ac:spMk id="9" creationId="{0BB1C582-47CF-4AFA-EA8B-86B2941D6F9A}"/>
          </ac:spMkLst>
        </pc:spChg>
        <pc:picChg chg="add mod modCrop">
          <ac:chgData name="Matthieu De Mari" userId="dfb708c9-d8dc-439f-9a3b-c772bf4a311c" providerId="ADAL" clId="{0C574F24-0842-4510-AB61-4E12E986D5CF}" dt="2023-01-23T06:15:52.543" v="8907" actId="1076"/>
          <ac:picMkLst>
            <pc:docMk/>
            <pc:sldMk cId="183351426" sldId="455"/>
            <ac:picMk id="8" creationId="{B29F6DF0-27F6-C63D-18AE-44293D1822A1}"/>
          </ac:picMkLst>
        </pc:picChg>
      </pc:sldChg>
      <pc:sldChg chg="add">
        <pc:chgData name="Matthieu De Mari" userId="dfb708c9-d8dc-439f-9a3b-c772bf4a311c" providerId="ADAL" clId="{0C574F24-0842-4510-AB61-4E12E986D5CF}" dt="2023-01-23T06:14:59" v="8893" actId="2890"/>
        <pc:sldMkLst>
          <pc:docMk/>
          <pc:sldMk cId="2001651259" sldId="456"/>
        </pc:sldMkLst>
      </pc:sldChg>
      <pc:sldChg chg="addSp delSp modSp new mod modClrScheme chgLayout">
        <pc:chgData name="Matthieu De Mari" userId="dfb708c9-d8dc-439f-9a3b-c772bf4a311c" providerId="ADAL" clId="{0C574F24-0842-4510-AB61-4E12E986D5CF}" dt="2023-01-23T06:52:58.186" v="12212" actId="20577"/>
        <pc:sldMkLst>
          <pc:docMk/>
          <pc:sldMk cId="1834604519" sldId="457"/>
        </pc:sldMkLst>
        <pc:spChg chg="mod ord">
          <ac:chgData name="Matthieu De Mari" userId="dfb708c9-d8dc-439f-9a3b-c772bf4a311c" providerId="ADAL" clId="{0C574F24-0842-4510-AB61-4E12E986D5CF}" dt="2023-01-23T06:23:58.977" v="9348" actId="700"/>
          <ac:spMkLst>
            <pc:docMk/>
            <pc:sldMk cId="1834604519" sldId="457"/>
            <ac:spMk id="2" creationId="{5BAB0C19-90C2-8B32-3357-7B5D99021CCF}"/>
          </ac:spMkLst>
        </pc:spChg>
        <pc:spChg chg="mod ord">
          <ac:chgData name="Matthieu De Mari" userId="dfb708c9-d8dc-439f-9a3b-c772bf4a311c" providerId="ADAL" clId="{0C574F24-0842-4510-AB61-4E12E986D5CF}" dt="2023-01-23T06:52:58.186" v="12212" actId="20577"/>
          <ac:spMkLst>
            <pc:docMk/>
            <pc:sldMk cId="1834604519" sldId="457"/>
            <ac:spMk id="3" creationId="{593B45AA-E77B-DA7C-3867-37E7BBE08437}"/>
          </ac:spMkLst>
        </pc:spChg>
        <pc:spChg chg="del mod">
          <ac:chgData name="Matthieu De Mari" userId="dfb708c9-d8dc-439f-9a3b-c772bf4a311c" providerId="ADAL" clId="{0C574F24-0842-4510-AB61-4E12E986D5CF}" dt="2023-01-23T06:23:52.259" v="9344" actId="478"/>
          <ac:spMkLst>
            <pc:docMk/>
            <pc:sldMk cId="1834604519" sldId="457"/>
            <ac:spMk id="4" creationId="{D6FC8E3E-422C-DDA8-8AEA-BAC629653399}"/>
          </ac:spMkLst>
        </pc:spChg>
        <pc:spChg chg="add del mod">
          <ac:chgData name="Matthieu De Mari" userId="dfb708c9-d8dc-439f-9a3b-c772bf4a311c" providerId="ADAL" clId="{0C574F24-0842-4510-AB61-4E12E986D5CF}" dt="2023-01-23T06:23:53.497" v="9345" actId="478"/>
          <ac:spMkLst>
            <pc:docMk/>
            <pc:sldMk cId="1834604519" sldId="457"/>
            <ac:spMk id="6" creationId="{E8082361-A7B5-8978-B19E-2D1A1D8BAD30}"/>
          </ac:spMkLst>
        </pc:spChg>
      </pc:sldChg>
      <pc:sldChg chg="modSp new del mod">
        <pc:chgData name="Matthieu De Mari" userId="dfb708c9-d8dc-439f-9a3b-c772bf4a311c" providerId="ADAL" clId="{0C574F24-0842-4510-AB61-4E12E986D5CF}" dt="2023-01-23T06:18:43.314" v="9014" actId="47"/>
        <pc:sldMkLst>
          <pc:docMk/>
          <pc:sldMk cId="505993714" sldId="458"/>
        </pc:sldMkLst>
        <pc:spChg chg="mod">
          <ac:chgData name="Matthieu De Mari" userId="dfb708c9-d8dc-439f-9a3b-c772bf4a311c" providerId="ADAL" clId="{0C574F24-0842-4510-AB61-4E12E986D5CF}" dt="2023-01-23T06:18:39.102" v="9013" actId="20577"/>
          <ac:spMkLst>
            <pc:docMk/>
            <pc:sldMk cId="505993714" sldId="458"/>
            <ac:spMk id="2" creationId="{268DB862-89EC-FFED-6698-60F542582FA4}"/>
          </ac:spMkLst>
        </pc:spChg>
      </pc:sldChg>
      <pc:sldChg chg="addSp delSp modSp add mod modClrScheme chgLayout">
        <pc:chgData name="Matthieu De Mari" userId="dfb708c9-d8dc-439f-9a3b-c772bf4a311c" providerId="ADAL" clId="{0C574F24-0842-4510-AB61-4E12E986D5CF}" dt="2023-01-23T06:53:23.335" v="12216" actId="20577"/>
        <pc:sldMkLst>
          <pc:docMk/>
          <pc:sldMk cId="2488746483" sldId="458"/>
        </pc:sldMkLst>
        <pc:spChg chg="mod ord">
          <ac:chgData name="Matthieu De Mari" userId="dfb708c9-d8dc-439f-9a3b-c772bf4a311c" providerId="ADAL" clId="{0C574F24-0842-4510-AB61-4E12E986D5CF}" dt="2023-01-23T06:24:26.658" v="9377" actId="700"/>
          <ac:spMkLst>
            <pc:docMk/>
            <pc:sldMk cId="2488746483" sldId="458"/>
            <ac:spMk id="2" creationId="{5BAB0C19-90C2-8B32-3357-7B5D99021CCF}"/>
          </ac:spMkLst>
        </pc:spChg>
        <pc:spChg chg="del">
          <ac:chgData name="Matthieu De Mari" userId="dfb708c9-d8dc-439f-9a3b-c772bf4a311c" providerId="ADAL" clId="{0C574F24-0842-4510-AB61-4E12E986D5CF}" dt="2023-01-23T06:23:55.607" v="9346" actId="478"/>
          <ac:spMkLst>
            <pc:docMk/>
            <pc:sldMk cId="2488746483" sldId="458"/>
            <ac:spMk id="3" creationId="{593B45AA-E77B-DA7C-3867-37E7BBE08437}"/>
          </ac:spMkLst>
        </pc:spChg>
        <pc:spChg chg="mod ord">
          <ac:chgData name="Matthieu De Mari" userId="dfb708c9-d8dc-439f-9a3b-c772bf4a311c" providerId="ADAL" clId="{0C574F24-0842-4510-AB61-4E12E986D5CF}" dt="2023-01-23T06:53:23.335" v="12216" actId="20577"/>
          <ac:spMkLst>
            <pc:docMk/>
            <pc:sldMk cId="2488746483" sldId="458"/>
            <ac:spMk id="4" creationId="{D6FC8E3E-422C-DDA8-8AEA-BAC629653399}"/>
          </ac:spMkLst>
        </pc:spChg>
        <pc:spChg chg="add del mod">
          <ac:chgData name="Matthieu De Mari" userId="dfb708c9-d8dc-439f-9a3b-c772bf4a311c" providerId="ADAL" clId="{0C574F24-0842-4510-AB61-4E12E986D5CF}" dt="2023-01-23T06:23:56.100" v="9347" actId="478"/>
          <ac:spMkLst>
            <pc:docMk/>
            <pc:sldMk cId="2488746483" sldId="458"/>
            <ac:spMk id="6" creationId="{1474C490-F621-3FD7-E166-651105EFBB39}"/>
          </ac:spMkLst>
        </pc:spChg>
      </pc:sldChg>
      <pc:sldChg chg="addSp delSp modSp add mod">
        <pc:chgData name="Matthieu De Mari" userId="dfb708c9-d8dc-439f-9a3b-c772bf4a311c" providerId="ADAL" clId="{0C574F24-0842-4510-AB61-4E12E986D5CF}" dt="2023-01-23T06:27:38.356" v="9573" actId="113"/>
        <pc:sldMkLst>
          <pc:docMk/>
          <pc:sldMk cId="2483381568" sldId="459"/>
        </pc:sldMkLst>
        <pc:spChg chg="add del">
          <ac:chgData name="Matthieu De Mari" userId="dfb708c9-d8dc-439f-9a3b-c772bf4a311c" providerId="ADAL" clId="{0C574F24-0842-4510-AB61-4E12E986D5CF}" dt="2023-01-23T06:27:27.017" v="9567"/>
          <ac:spMkLst>
            <pc:docMk/>
            <pc:sldMk cId="2483381568" sldId="459"/>
            <ac:spMk id="3" creationId="{252FA511-E40F-B7A3-66EF-EBD64CDB66AF}"/>
          </ac:spMkLst>
        </pc:spChg>
        <pc:spChg chg="mod">
          <ac:chgData name="Matthieu De Mari" userId="dfb708c9-d8dc-439f-9a3b-c772bf4a311c" providerId="ADAL" clId="{0C574F24-0842-4510-AB61-4E12E986D5CF}" dt="2023-01-23T06:27:38.356" v="9573" actId="113"/>
          <ac:spMkLst>
            <pc:docMk/>
            <pc:sldMk cId="2483381568" sldId="459"/>
            <ac:spMk id="4" creationId="{D6FC8E3E-422C-DDA8-8AEA-BAC629653399}"/>
          </ac:spMkLst>
        </pc:spChg>
      </pc:sldChg>
      <pc:sldChg chg="modSp add mod">
        <pc:chgData name="Matthieu De Mari" userId="dfb708c9-d8dc-439f-9a3b-c772bf4a311c" providerId="ADAL" clId="{0C574F24-0842-4510-AB61-4E12E986D5CF}" dt="2023-01-23T06:30:29.924" v="10214" actId="113"/>
        <pc:sldMkLst>
          <pc:docMk/>
          <pc:sldMk cId="3208006571" sldId="460"/>
        </pc:sldMkLst>
        <pc:spChg chg="mod">
          <ac:chgData name="Matthieu De Mari" userId="dfb708c9-d8dc-439f-9a3b-c772bf4a311c" providerId="ADAL" clId="{0C574F24-0842-4510-AB61-4E12E986D5CF}" dt="2023-01-23T06:30:29.924" v="10214" actId="113"/>
          <ac:spMkLst>
            <pc:docMk/>
            <pc:sldMk cId="3208006571" sldId="460"/>
            <ac:spMk id="4" creationId="{D6FC8E3E-422C-DDA8-8AEA-BAC629653399}"/>
          </ac:spMkLst>
        </pc:spChg>
      </pc:sldChg>
      <pc:sldChg chg="addSp delSp modSp add mod">
        <pc:chgData name="Matthieu De Mari" userId="dfb708c9-d8dc-439f-9a3b-c772bf4a311c" providerId="ADAL" clId="{0C574F24-0842-4510-AB61-4E12E986D5CF}" dt="2023-01-23T06:32:10.170" v="10270" actId="1076"/>
        <pc:sldMkLst>
          <pc:docMk/>
          <pc:sldMk cId="514593430" sldId="461"/>
        </pc:sldMkLst>
        <pc:spChg chg="del">
          <ac:chgData name="Matthieu De Mari" userId="dfb708c9-d8dc-439f-9a3b-c772bf4a311c" providerId="ADAL" clId="{0C574F24-0842-4510-AB61-4E12E986D5CF}" dt="2023-01-23T06:31:06.765" v="10219" actId="478"/>
          <ac:spMkLst>
            <pc:docMk/>
            <pc:sldMk cId="514593430" sldId="461"/>
            <ac:spMk id="2" creationId="{5BAB0C19-90C2-8B32-3357-7B5D99021CCF}"/>
          </ac:spMkLst>
        </pc:spChg>
        <pc:spChg chg="del">
          <ac:chgData name="Matthieu De Mari" userId="dfb708c9-d8dc-439f-9a3b-c772bf4a311c" providerId="ADAL" clId="{0C574F24-0842-4510-AB61-4E12E986D5CF}" dt="2023-01-23T06:30:45.648" v="10216" actId="478"/>
          <ac:spMkLst>
            <pc:docMk/>
            <pc:sldMk cId="514593430" sldId="461"/>
            <ac:spMk id="4" creationId="{D6FC8E3E-422C-DDA8-8AEA-BAC629653399}"/>
          </ac:spMkLst>
        </pc:spChg>
        <pc:spChg chg="add del mod">
          <ac:chgData name="Matthieu De Mari" userId="dfb708c9-d8dc-439f-9a3b-c772bf4a311c" providerId="ADAL" clId="{0C574F24-0842-4510-AB61-4E12E986D5CF}" dt="2023-01-23T06:30:46.771" v="10217" actId="478"/>
          <ac:spMkLst>
            <pc:docMk/>
            <pc:sldMk cId="514593430" sldId="461"/>
            <ac:spMk id="5" creationId="{EF2E3817-E35F-3D10-6B6C-605683AB7D41}"/>
          </ac:spMkLst>
        </pc:spChg>
        <pc:spChg chg="add del mod">
          <ac:chgData name="Matthieu De Mari" userId="dfb708c9-d8dc-439f-9a3b-c772bf4a311c" providerId="ADAL" clId="{0C574F24-0842-4510-AB61-4E12E986D5CF}" dt="2023-01-23T06:31:07.381" v="10220" actId="478"/>
          <ac:spMkLst>
            <pc:docMk/>
            <pc:sldMk cId="514593430" sldId="461"/>
            <ac:spMk id="9" creationId="{F7F9E65F-F2BD-0074-3629-DC42AAB2F13F}"/>
          </ac:spMkLst>
        </pc:spChg>
        <pc:spChg chg="add mod">
          <ac:chgData name="Matthieu De Mari" userId="dfb708c9-d8dc-439f-9a3b-c772bf4a311c" providerId="ADAL" clId="{0C574F24-0842-4510-AB61-4E12E986D5CF}" dt="2023-01-23T06:31:44.574" v="10231" actId="1036"/>
          <ac:spMkLst>
            <pc:docMk/>
            <pc:sldMk cId="514593430" sldId="461"/>
            <ac:spMk id="10" creationId="{7C7C0750-C98E-E090-7550-A0818F035E30}"/>
          </ac:spMkLst>
        </pc:spChg>
        <pc:spChg chg="add mod">
          <ac:chgData name="Matthieu De Mari" userId="dfb708c9-d8dc-439f-9a3b-c772bf4a311c" providerId="ADAL" clId="{0C574F24-0842-4510-AB61-4E12E986D5CF}" dt="2023-01-23T06:32:10.170" v="10270" actId="1076"/>
          <ac:spMkLst>
            <pc:docMk/>
            <pc:sldMk cId="514593430" sldId="461"/>
            <ac:spMk id="11" creationId="{FC3B1AF6-3090-2218-738E-B02F4E0E9B29}"/>
          </ac:spMkLst>
        </pc:spChg>
        <pc:picChg chg="add mod">
          <ac:chgData name="Matthieu De Mari" userId="dfb708c9-d8dc-439f-9a3b-c772bf4a311c" providerId="ADAL" clId="{0C574F24-0842-4510-AB61-4E12E986D5CF}" dt="2023-01-23T06:31:09.070" v="10221" actId="1076"/>
          <ac:picMkLst>
            <pc:docMk/>
            <pc:sldMk cId="514593430" sldId="461"/>
            <ac:picMk id="7" creationId="{D7E91604-7848-5FE4-F070-8FDF1915E232}"/>
          </ac:picMkLst>
        </pc:picChg>
      </pc:sldChg>
      <pc:sldChg chg="modSp add mod">
        <pc:chgData name="Matthieu De Mari" userId="dfb708c9-d8dc-439f-9a3b-c772bf4a311c" providerId="ADAL" clId="{0C574F24-0842-4510-AB61-4E12E986D5CF}" dt="2023-01-23T06:32:29.399" v="10326" actId="1036"/>
        <pc:sldMkLst>
          <pc:docMk/>
          <pc:sldMk cId="505263223" sldId="462"/>
        </pc:sldMkLst>
        <pc:spChg chg="mod">
          <ac:chgData name="Matthieu De Mari" userId="dfb708c9-d8dc-439f-9a3b-c772bf4a311c" providerId="ADAL" clId="{0C574F24-0842-4510-AB61-4E12E986D5CF}" dt="2023-01-23T06:32:29.399" v="10326" actId="1036"/>
          <ac:spMkLst>
            <pc:docMk/>
            <pc:sldMk cId="505263223" sldId="462"/>
            <ac:spMk id="10" creationId="{7C7C0750-C98E-E090-7550-A0818F035E30}"/>
          </ac:spMkLst>
        </pc:spChg>
        <pc:spChg chg="mod">
          <ac:chgData name="Matthieu De Mari" userId="dfb708c9-d8dc-439f-9a3b-c772bf4a311c" providerId="ADAL" clId="{0C574F24-0842-4510-AB61-4E12E986D5CF}" dt="2023-01-23T06:32:25.974" v="10325" actId="20577"/>
          <ac:spMkLst>
            <pc:docMk/>
            <pc:sldMk cId="505263223" sldId="462"/>
            <ac:spMk id="11" creationId="{FC3B1AF6-3090-2218-738E-B02F4E0E9B29}"/>
          </ac:spMkLst>
        </pc:spChg>
      </pc:sldChg>
      <pc:sldChg chg="addSp modSp add mod">
        <pc:chgData name="Matthieu De Mari" userId="dfb708c9-d8dc-439f-9a3b-c772bf4a311c" providerId="ADAL" clId="{0C574F24-0842-4510-AB61-4E12E986D5CF}" dt="2023-01-23T06:33:36.635" v="10431" actId="14100"/>
        <pc:sldMkLst>
          <pc:docMk/>
          <pc:sldMk cId="1454093558" sldId="463"/>
        </pc:sldMkLst>
        <pc:spChg chg="add mod">
          <ac:chgData name="Matthieu De Mari" userId="dfb708c9-d8dc-439f-9a3b-c772bf4a311c" providerId="ADAL" clId="{0C574F24-0842-4510-AB61-4E12E986D5CF}" dt="2023-01-23T06:33:24.377" v="10428" actId="14100"/>
          <ac:spMkLst>
            <pc:docMk/>
            <pc:sldMk cId="1454093558" sldId="463"/>
            <ac:spMk id="2" creationId="{29618B4C-3D7E-4A8D-719B-D6141BD09102}"/>
          </ac:spMkLst>
        </pc:spChg>
        <pc:spChg chg="add mod">
          <ac:chgData name="Matthieu De Mari" userId="dfb708c9-d8dc-439f-9a3b-c772bf4a311c" providerId="ADAL" clId="{0C574F24-0842-4510-AB61-4E12E986D5CF}" dt="2023-01-23T06:33:36.635" v="10431" actId="14100"/>
          <ac:spMkLst>
            <pc:docMk/>
            <pc:sldMk cId="1454093558" sldId="463"/>
            <ac:spMk id="3" creationId="{D2F658F2-791D-2112-EEDF-CC260FD808E1}"/>
          </ac:spMkLst>
        </pc:spChg>
        <pc:spChg chg="mod">
          <ac:chgData name="Matthieu De Mari" userId="dfb708c9-d8dc-439f-9a3b-c772bf4a311c" providerId="ADAL" clId="{0C574F24-0842-4510-AB61-4E12E986D5CF}" dt="2023-01-23T06:32:45.656" v="10351" actId="14100"/>
          <ac:spMkLst>
            <pc:docMk/>
            <pc:sldMk cId="1454093558" sldId="463"/>
            <ac:spMk id="10" creationId="{7C7C0750-C98E-E090-7550-A0818F035E30}"/>
          </ac:spMkLst>
        </pc:spChg>
        <pc:spChg chg="mod">
          <ac:chgData name="Matthieu De Mari" userId="dfb708c9-d8dc-439f-9a3b-c772bf4a311c" providerId="ADAL" clId="{0C574F24-0842-4510-AB61-4E12E986D5CF}" dt="2023-01-23T06:33:09.018" v="10423" actId="20577"/>
          <ac:spMkLst>
            <pc:docMk/>
            <pc:sldMk cId="1454093558" sldId="463"/>
            <ac:spMk id="11" creationId="{FC3B1AF6-3090-2218-738E-B02F4E0E9B29}"/>
          </ac:spMkLst>
        </pc:spChg>
      </pc:sldChg>
      <pc:sldChg chg="delSp modSp add mod">
        <pc:chgData name="Matthieu De Mari" userId="dfb708c9-d8dc-439f-9a3b-c772bf4a311c" providerId="ADAL" clId="{0C574F24-0842-4510-AB61-4E12E986D5CF}" dt="2023-01-23T06:34:08.198" v="10491" actId="478"/>
        <pc:sldMkLst>
          <pc:docMk/>
          <pc:sldMk cId="937951911" sldId="464"/>
        </pc:sldMkLst>
        <pc:spChg chg="del">
          <ac:chgData name="Matthieu De Mari" userId="dfb708c9-d8dc-439f-9a3b-c772bf4a311c" providerId="ADAL" clId="{0C574F24-0842-4510-AB61-4E12E986D5CF}" dt="2023-01-23T06:33:42.047" v="10433" actId="478"/>
          <ac:spMkLst>
            <pc:docMk/>
            <pc:sldMk cId="937951911" sldId="464"/>
            <ac:spMk id="2" creationId="{29618B4C-3D7E-4A8D-719B-D6141BD09102}"/>
          </ac:spMkLst>
        </pc:spChg>
        <pc:spChg chg="del">
          <ac:chgData name="Matthieu De Mari" userId="dfb708c9-d8dc-439f-9a3b-c772bf4a311c" providerId="ADAL" clId="{0C574F24-0842-4510-AB61-4E12E986D5CF}" dt="2023-01-23T06:34:08.198" v="10491" actId="478"/>
          <ac:spMkLst>
            <pc:docMk/>
            <pc:sldMk cId="937951911" sldId="464"/>
            <ac:spMk id="3" creationId="{D2F658F2-791D-2112-EEDF-CC260FD808E1}"/>
          </ac:spMkLst>
        </pc:spChg>
        <pc:spChg chg="mod">
          <ac:chgData name="Matthieu De Mari" userId="dfb708c9-d8dc-439f-9a3b-c772bf4a311c" providerId="ADAL" clId="{0C574F24-0842-4510-AB61-4E12E986D5CF}" dt="2023-01-23T06:33:53.885" v="10437" actId="14100"/>
          <ac:spMkLst>
            <pc:docMk/>
            <pc:sldMk cId="937951911" sldId="464"/>
            <ac:spMk id="10" creationId="{7C7C0750-C98E-E090-7550-A0818F035E30}"/>
          </ac:spMkLst>
        </pc:spChg>
        <pc:spChg chg="mod">
          <ac:chgData name="Matthieu De Mari" userId="dfb708c9-d8dc-439f-9a3b-c772bf4a311c" providerId="ADAL" clId="{0C574F24-0842-4510-AB61-4E12E986D5CF}" dt="2023-01-23T06:34:05.409" v="10490" actId="20577"/>
          <ac:spMkLst>
            <pc:docMk/>
            <pc:sldMk cId="937951911" sldId="464"/>
            <ac:spMk id="11" creationId="{FC3B1AF6-3090-2218-738E-B02F4E0E9B29}"/>
          </ac:spMkLst>
        </pc:spChg>
      </pc:sldChg>
      <pc:sldChg chg="modSp add mod">
        <pc:chgData name="Matthieu De Mari" userId="dfb708c9-d8dc-439f-9a3b-c772bf4a311c" providerId="ADAL" clId="{0C574F24-0842-4510-AB61-4E12E986D5CF}" dt="2023-01-23T06:34:54.155" v="10572" actId="1076"/>
        <pc:sldMkLst>
          <pc:docMk/>
          <pc:sldMk cId="4090459440" sldId="465"/>
        </pc:sldMkLst>
        <pc:spChg chg="mod">
          <ac:chgData name="Matthieu De Mari" userId="dfb708c9-d8dc-439f-9a3b-c772bf4a311c" providerId="ADAL" clId="{0C574F24-0842-4510-AB61-4E12E986D5CF}" dt="2023-01-23T06:34:31.487" v="10495" actId="14100"/>
          <ac:spMkLst>
            <pc:docMk/>
            <pc:sldMk cId="4090459440" sldId="465"/>
            <ac:spMk id="10" creationId="{7C7C0750-C98E-E090-7550-A0818F035E30}"/>
          </ac:spMkLst>
        </pc:spChg>
        <pc:spChg chg="mod">
          <ac:chgData name="Matthieu De Mari" userId="dfb708c9-d8dc-439f-9a3b-c772bf4a311c" providerId="ADAL" clId="{0C574F24-0842-4510-AB61-4E12E986D5CF}" dt="2023-01-23T06:34:54.155" v="10572" actId="1076"/>
          <ac:spMkLst>
            <pc:docMk/>
            <pc:sldMk cId="4090459440" sldId="465"/>
            <ac:spMk id="11" creationId="{FC3B1AF6-3090-2218-738E-B02F4E0E9B29}"/>
          </ac:spMkLst>
        </pc:spChg>
      </pc:sldChg>
      <pc:sldChg chg="addSp modSp add mod">
        <pc:chgData name="Matthieu De Mari" userId="dfb708c9-d8dc-439f-9a3b-c772bf4a311c" providerId="ADAL" clId="{0C574F24-0842-4510-AB61-4E12E986D5CF}" dt="2023-01-23T06:35:43.633" v="10692" actId="1076"/>
        <pc:sldMkLst>
          <pc:docMk/>
          <pc:sldMk cId="1662747536" sldId="466"/>
        </pc:sldMkLst>
        <pc:spChg chg="add mod">
          <ac:chgData name="Matthieu De Mari" userId="dfb708c9-d8dc-439f-9a3b-c772bf4a311c" providerId="ADAL" clId="{0C574F24-0842-4510-AB61-4E12E986D5CF}" dt="2023-01-23T06:35:31.045" v="10637" actId="14100"/>
          <ac:spMkLst>
            <pc:docMk/>
            <pc:sldMk cId="1662747536" sldId="466"/>
            <ac:spMk id="2" creationId="{D9478039-E7A1-F51E-4DBC-D6C35F4BE739}"/>
          </ac:spMkLst>
        </pc:spChg>
        <pc:spChg chg="mod">
          <ac:chgData name="Matthieu De Mari" userId="dfb708c9-d8dc-439f-9a3b-c772bf4a311c" providerId="ADAL" clId="{0C574F24-0842-4510-AB61-4E12E986D5CF}" dt="2023-01-23T06:35:03.397" v="10574" actId="14100"/>
          <ac:spMkLst>
            <pc:docMk/>
            <pc:sldMk cId="1662747536" sldId="466"/>
            <ac:spMk id="10" creationId="{7C7C0750-C98E-E090-7550-A0818F035E30}"/>
          </ac:spMkLst>
        </pc:spChg>
        <pc:spChg chg="mod">
          <ac:chgData name="Matthieu De Mari" userId="dfb708c9-d8dc-439f-9a3b-c772bf4a311c" providerId="ADAL" clId="{0C574F24-0842-4510-AB61-4E12E986D5CF}" dt="2023-01-23T06:35:43.633" v="10692" actId="1076"/>
          <ac:spMkLst>
            <pc:docMk/>
            <pc:sldMk cId="1662747536" sldId="466"/>
            <ac:spMk id="11" creationId="{FC3B1AF6-3090-2218-738E-B02F4E0E9B29}"/>
          </ac:spMkLst>
        </pc:spChg>
        <pc:picChg chg="mod">
          <ac:chgData name="Matthieu De Mari" userId="dfb708c9-d8dc-439f-9a3b-c772bf4a311c" providerId="ADAL" clId="{0C574F24-0842-4510-AB61-4E12E986D5CF}" dt="2023-01-23T06:35:23.518" v="10634" actId="1076"/>
          <ac:picMkLst>
            <pc:docMk/>
            <pc:sldMk cId="1662747536" sldId="466"/>
            <ac:picMk id="7" creationId="{D7E91604-7848-5FE4-F070-8FDF1915E232}"/>
          </ac:picMkLst>
        </pc:picChg>
      </pc:sldChg>
      <pc:sldChg chg="delSp modSp add mod">
        <pc:chgData name="Matthieu De Mari" userId="dfb708c9-d8dc-439f-9a3b-c772bf4a311c" providerId="ADAL" clId="{0C574F24-0842-4510-AB61-4E12E986D5CF}" dt="2023-01-23T06:36:21.053" v="10804" actId="1076"/>
        <pc:sldMkLst>
          <pc:docMk/>
          <pc:sldMk cId="3978195590" sldId="467"/>
        </pc:sldMkLst>
        <pc:spChg chg="del">
          <ac:chgData name="Matthieu De Mari" userId="dfb708c9-d8dc-439f-9a3b-c772bf4a311c" providerId="ADAL" clId="{0C574F24-0842-4510-AB61-4E12E986D5CF}" dt="2023-01-23T06:35:48.412" v="10694" actId="478"/>
          <ac:spMkLst>
            <pc:docMk/>
            <pc:sldMk cId="3978195590" sldId="467"/>
            <ac:spMk id="2" creationId="{D9478039-E7A1-F51E-4DBC-D6C35F4BE739}"/>
          </ac:spMkLst>
        </pc:spChg>
        <pc:spChg chg="mod">
          <ac:chgData name="Matthieu De Mari" userId="dfb708c9-d8dc-439f-9a3b-c772bf4a311c" providerId="ADAL" clId="{0C574F24-0842-4510-AB61-4E12E986D5CF}" dt="2023-01-23T06:35:54.469" v="10697" actId="14100"/>
          <ac:spMkLst>
            <pc:docMk/>
            <pc:sldMk cId="3978195590" sldId="467"/>
            <ac:spMk id="10" creationId="{7C7C0750-C98E-E090-7550-A0818F035E30}"/>
          </ac:spMkLst>
        </pc:spChg>
        <pc:spChg chg="mod">
          <ac:chgData name="Matthieu De Mari" userId="dfb708c9-d8dc-439f-9a3b-c772bf4a311c" providerId="ADAL" clId="{0C574F24-0842-4510-AB61-4E12E986D5CF}" dt="2023-01-23T06:36:21.053" v="10804" actId="1076"/>
          <ac:spMkLst>
            <pc:docMk/>
            <pc:sldMk cId="3978195590" sldId="467"/>
            <ac:spMk id="11" creationId="{FC3B1AF6-3090-2218-738E-B02F4E0E9B29}"/>
          </ac:spMkLst>
        </pc:spChg>
      </pc:sldChg>
      <pc:sldChg chg="addSp delSp modSp add mod">
        <pc:chgData name="Matthieu De Mari" userId="dfb708c9-d8dc-439f-9a3b-c772bf4a311c" providerId="ADAL" clId="{0C574F24-0842-4510-AB61-4E12E986D5CF}" dt="2023-01-23T06:36:50.921" v="10810" actId="14100"/>
        <pc:sldMkLst>
          <pc:docMk/>
          <pc:sldMk cId="702540134" sldId="468"/>
        </pc:sldMkLst>
        <pc:spChg chg="del">
          <ac:chgData name="Matthieu De Mari" userId="dfb708c9-d8dc-439f-9a3b-c772bf4a311c" providerId="ADAL" clId="{0C574F24-0842-4510-AB61-4E12E986D5CF}" dt="2023-01-23T06:36:46.215" v="10807" actId="478"/>
          <ac:spMkLst>
            <pc:docMk/>
            <pc:sldMk cId="702540134" sldId="468"/>
            <ac:spMk id="10" creationId="{7C7C0750-C98E-E090-7550-A0818F035E30}"/>
          </ac:spMkLst>
        </pc:spChg>
        <pc:spChg chg="del">
          <ac:chgData name="Matthieu De Mari" userId="dfb708c9-d8dc-439f-9a3b-c772bf4a311c" providerId="ADAL" clId="{0C574F24-0842-4510-AB61-4E12E986D5CF}" dt="2023-01-23T06:36:46.215" v="10807" actId="478"/>
          <ac:spMkLst>
            <pc:docMk/>
            <pc:sldMk cId="702540134" sldId="468"/>
            <ac:spMk id="11" creationId="{FC3B1AF6-3090-2218-738E-B02F4E0E9B29}"/>
          </ac:spMkLst>
        </pc:spChg>
        <pc:picChg chg="add mod">
          <ac:chgData name="Matthieu De Mari" userId="dfb708c9-d8dc-439f-9a3b-c772bf4a311c" providerId="ADAL" clId="{0C574F24-0842-4510-AB61-4E12E986D5CF}" dt="2023-01-23T06:36:50.921" v="10810" actId="14100"/>
          <ac:picMkLst>
            <pc:docMk/>
            <pc:sldMk cId="702540134" sldId="468"/>
            <ac:picMk id="3" creationId="{BBE87949-550A-D0E5-CC85-0CF24E3FCA13}"/>
          </ac:picMkLst>
        </pc:picChg>
        <pc:picChg chg="del">
          <ac:chgData name="Matthieu De Mari" userId="dfb708c9-d8dc-439f-9a3b-c772bf4a311c" providerId="ADAL" clId="{0C574F24-0842-4510-AB61-4E12E986D5CF}" dt="2023-01-23T06:36:45.064" v="10806" actId="478"/>
          <ac:picMkLst>
            <pc:docMk/>
            <pc:sldMk cId="702540134" sldId="468"/>
            <ac:picMk id="7" creationId="{D7E91604-7848-5FE4-F070-8FDF1915E232}"/>
          </ac:picMkLst>
        </pc:picChg>
      </pc:sldChg>
      <pc:sldChg chg="addSp delSp add mod">
        <pc:chgData name="Matthieu De Mari" userId="dfb708c9-d8dc-439f-9a3b-c772bf4a311c" providerId="ADAL" clId="{0C574F24-0842-4510-AB61-4E12E986D5CF}" dt="2023-01-23T06:37:42.197" v="10813" actId="22"/>
        <pc:sldMkLst>
          <pc:docMk/>
          <pc:sldMk cId="3574121588" sldId="469"/>
        </pc:sldMkLst>
        <pc:picChg chg="del">
          <ac:chgData name="Matthieu De Mari" userId="dfb708c9-d8dc-439f-9a3b-c772bf4a311c" providerId="ADAL" clId="{0C574F24-0842-4510-AB61-4E12E986D5CF}" dt="2023-01-23T06:36:55.081" v="10812" actId="478"/>
          <ac:picMkLst>
            <pc:docMk/>
            <pc:sldMk cId="3574121588" sldId="469"/>
            <ac:picMk id="3" creationId="{BBE87949-550A-D0E5-CC85-0CF24E3FCA13}"/>
          </ac:picMkLst>
        </pc:picChg>
        <pc:picChg chg="add">
          <ac:chgData name="Matthieu De Mari" userId="dfb708c9-d8dc-439f-9a3b-c772bf4a311c" providerId="ADAL" clId="{0C574F24-0842-4510-AB61-4E12E986D5CF}" dt="2023-01-23T06:37:42.197" v="10813" actId="22"/>
          <ac:picMkLst>
            <pc:docMk/>
            <pc:sldMk cId="3574121588" sldId="469"/>
            <ac:picMk id="4" creationId="{584C8B15-6006-5D3F-3D0C-729B3BF4D2A1}"/>
          </ac:picMkLst>
        </pc:picChg>
      </pc:sldChg>
      <pc:sldChg chg="addSp delSp modSp add mod chgLayout">
        <pc:chgData name="Matthieu De Mari" userId="dfb708c9-d8dc-439f-9a3b-c772bf4a311c" providerId="ADAL" clId="{0C574F24-0842-4510-AB61-4E12E986D5CF}" dt="2023-01-23T06:38:42.648" v="10956" actId="1076"/>
        <pc:sldMkLst>
          <pc:docMk/>
          <pc:sldMk cId="4234188287" sldId="470"/>
        </pc:sldMkLst>
        <pc:spChg chg="add mod">
          <ac:chgData name="Matthieu De Mari" userId="dfb708c9-d8dc-439f-9a3b-c772bf4a311c" providerId="ADAL" clId="{0C574F24-0842-4510-AB61-4E12E986D5CF}" dt="2023-01-23T06:38:14.591" v="10847" actId="20577"/>
          <ac:spMkLst>
            <pc:docMk/>
            <pc:sldMk cId="4234188287" sldId="470"/>
            <ac:spMk id="2" creationId="{90C2D68B-35F6-3B34-9E39-F210E35E0EA1}"/>
          </ac:spMkLst>
        </pc:spChg>
        <pc:spChg chg="add mod">
          <ac:chgData name="Matthieu De Mari" userId="dfb708c9-d8dc-439f-9a3b-c772bf4a311c" providerId="ADAL" clId="{0C574F24-0842-4510-AB61-4E12E986D5CF}" dt="2023-01-23T06:38:33.783" v="10950" actId="5793"/>
          <ac:spMkLst>
            <pc:docMk/>
            <pc:sldMk cId="4234188287" sldId="470"/>
            <ac:spMk id="3" creationId="{71F22B87-451A-08A2-1021-B8B6CA607DEA}"/>
          </ac:spMkLst>
        </pc:spChg>
        <pc:picChg chg="del">
          <ac:chgData name="Matthieu De Mari" userId="dfb708c9-d8dc-439f-9a3b-c772bf4a311c" providerId="ADAL" clId="{0C574F24-0842-4510-AB61-4E12E986D5CF}" dt="2023-01-23T06:37:47.725" v="10815" actId="478"/>
          <ac:picMkLst>
            <pc:docMk/>
            <pc:sldMk cId="4234188287" sldId="470"/>
            <ac:picMk id="4" creationId="{584C8B15-6006-5D3F-3D0C-729B3BF4D2A1}"/>
          </ac:picMkLst>
        </pc:picChg>
        <pc:picChg chg="add mod">
          <ac:chgData name="Matthieu De Mari" userId="dfb708c9-d8dc-439f-9a3b-c772bf4a311c" providerId="ADAL" clId="{0C574F24-0842-4510-AB61-4E12E986D5CF}" dt="2023-01-23T06:38:42.648" v="10956" actId="1076"/>
          <ac:picMkLst>
            <pc:docMk/>
            <pc:sldMk cId="4234188287" sldId="470"/>
            <ac:picMk id="6" creationId="{DC4C4263-2E51-54B8-A031-D35E741D1408}"/>
          </ac:picMkLst>
        </pc:picChg>
      </pc:sldChg>
      <pc:sldChg chg="addSp delSp modSp add mod">
        <pc:chgData name="Matthieu De Mari" userId="dfb708c9-d8dc-439f-9a3b-c772bf4a311c" providerId="ADAL" clId="{0C574F24-0842-4510-AB61-4E12E986D5CF}" dt="2023-01-23T06:39:04.726" v="10963" actId="22"/>
        <pc:sldMkLst>
          <pc:docMk/>
          <pc:sldMk cId="3553295801" sldId="471"/>
        </pc:sldMkLst>
        <pc:spChg chg="del">
          <ac:chgData name="Matthieu De Mari" userId="dfb708c9-d8dc-439f-9a3b-c772bf4a311c" providerId="ADAL" clId="{0C574F24-0842-4510-AB61-4E12E986D5CF}" dt="2023-01-23T06:38:51.537" v="10960" actId="478"/>
          <ac:spMkLst>
            <pc:docMk/>
            <pc:sldMk cId="3553295801" sldId="471"/>
            <ac:spMk id="2" creationId="{90C2D68B-35F6-3B34-9E39-F210E35E0EA1}"/>
          </ac:spMkLst>
        </pc:spChg>
        <pc:spChg chg="del">
          <ac:chgData name="Matthieu De Mari" userId="dfb708c9-d8dc-439f-9a3b-c772bf4a311c" providerId="ADAL" clId="{0C574F24-0842-4510-AB61-4E12E986D5CF}" dt="2023-01-23T06:38:50.458" v="10959" actId="478"/>
          <ac:spMkLst>
            <pc:docMk/>
            <pc:sldMk cId="3553295801" sldId="471"/>
            <ac:spMk id="3" creationId="{71F22B87-451A-08A2-1021-B8B6CA607DEA}"/>
          </ac:spMkLst>
        </pc:spChg>
        <pc:spChg chg="add del mod">
          <ac:chgData name="Matthieu De Mari" userId="dfb708c9-d8dc-439f-9a3b-c772bf4a311c" providerId="ADAL" clId="{0C574F24-0842-4510-AB61-4E12E986D5CF}" dt="2023-01-23T06:38:53.516" v="10962" actId="478"/>
          <ac:spMkLst>
            <pc:docMk/>
            <pc:sldMk cId="3553295801" sldId="471"/>
            <ac:spMk id="5" creationId="{951CC9EE-E710-894C-F44B-CC5BE731E174}"/>
          </ac:spMkLst>
        </pc:spChg>
        <pc:spChg chg="add del mod">
          <ac:chgData name="Matthieu De Mari" userId="dfb708c9-d8dc-439f-9a3b-c772bf4a311c" providerId="ADAL" clId="{0C574F24-0842-4510-AB61-4E12E986D5CF}" dt="2023-01-23T06:38:52.638" v="10961" actId="478"/>
          <ac:spMkLst>
            <pc:docMk/>
            <pc:sldMk cId="3553295801" sldId="471"/>
            <ac:spMk id="8" creationId="{DBE44C5A-EA01-A2E2-F20B-CF5E878F28C9}"/>
          </ac:spMkLst>
        </pc:spChg>
        <pc:picChg chg="del">
          <ac:chgData name="Matthieu De Mari" userId="dfb708c9-d8dc-439f-9a3b-c772bf4a311c" providerId="ADAL" clId="{0C574F24-0842-4510-AB61-4E12E986D5CF}" dt="2023-01-23T06:38:47.396" v="10958" actId="478"/>
          <ac:picMkLst>
            <pc:docMk/>
            <pc:sldMk cId="3553295801" sldId="471"/>
            <ac:picMk id="6" creationId="{DC4C4263-2E51-54B8-A031-D35E741D1408}"/>
          </ac:picMkLst>
        </pc:picChg>
        <pc:picChg chg="add">
          <ac:chgData name="Matthieu De Mari" userId="dfb708c9-d8dc-439f-9a3b-c772bf4a311c" providerId="ADAL" clId="{0C574F24-0842-4510-AB61-4E12E986D5CF}" dt="2023-01-23T06:39:04.726" v="10963" actId="22"/>
          <ac:picMkLst>
            <pc:docMk/>
            <pc:sldMk cId="3553295801" sldId="471"/>
            <ac:picMk id="10" creationId="{A67394B3-4C7E-264C-370D-947E977E9F46}"/>
          </ac:picMkLst>
        </pc:picChg>
      </pc:sldChg>
      <pc:sldChg chg="addSp delSp modSp new mod modClrScheme chgLayout">
        <pc:chgData name="Matthieu De Mari" userId="dfb708c9-d8dc-439f-9a3b-c772bf4a311c" providerId="ADAL" clId="{0C574F24-0842-4510-AB61-4E12E986D5CF}" dt="2023-01-23T06:41:08.233" v="11270" actId="113"/>
        <pc:sldMkLst>
          <pc:docMk/>
          <pc:sldMk cId="2072133245" sldId="472"/>
        </pc:sldMkLst>
        <pc:spChg chg="mod ord">
          <ac:chgData name="Matthieu De Mari" userId="dfb708c9-d8dc-439f-9a3b-c772bf4a311c" providerId="ADAL" clId="{0C574F24-0842-4510-AB61-4E12E986D5CF}" dt="2023-01-23T06:40:52.384" v="11257" actId="700"/>
          <ac:spMkLst>
            <pc:docMk/>
            <pc:sldMk cId="2072133245" sldId="472"/>
            <ac:spMk id="2" creationId="{4BB25830-53E6-084F-C939-FF283C0C7707}"/>
          </ac:spMkLst>
        </pc:spChg>
        <pc:spChg chg="del mod ord">
          <ac:chgData name="Matthieu De Mari" userId="dfb708c9-d8dc-439f-9a3b-c772bf4a311c" providerId="ADAL" clId="{0C574F24-0842-4510-AB61-4E12E986D5CF}" dt="2023-01-23T06:39:32.851" v="11001" actId="700"/>
          <ac:spMkLst>
            <pc:docMk/>
            <pc:sldMk cId="2072133245" sldId="472"/>
            <ac:spMk id="3" creationId="{8117A383-D93E-D74A-AA8A-377F01E462ED}"/>
          </ac:spMkLst>
        </pc:spChg>
        <pc:spChg chg="add mod ord">
          <ac:chgData name="Matthieu De Mari" userId="dfb708c9-d8dc-439f-9a3b-c772bf4a311c" providerId="ADAL" clId="{0C574F24-0842-4510-AB61-4E12E986D5CF}" dt="2023-01-23T06:41:08.233" v="11270" actId="113"/>
          <ac:spMkLst>
            <pc:docMk/>
            <pc:sldMk cId="2072133245" sldId="472"/>
            <ac:spMk id="4" creationId="{C5B59CD9-14A1-20FA-6AC6-9BDA7E169C7B}"/>
          </ac:spMkLst>
        </pc:spChg>
        <pc:spChg chg="add del mod ord">
          <ac:chgData name="Matthieu De Mari" userId="dfb708c9-d8dc-439f-9a3b-c772bf4a311c" providerId="ADAL" clId="{0C574F24-0842-4510-AB61-4E12E986D5CF}" dt="2023-01-23T06:40:21.943" v="11135" actId="478"/>
          <ac:spMkLst>
            <pc:docMk/>
            <pc:sldMk cId="2072133245" sldId="472"/>
            <ac:spMk id="5" creationId="{16492D5B-0A3B-B244-5357-8F8CD0ED904E}"/>
          </ac:spMkLst>
        </pc:spChg>
        <pc:picChg chg="add mod">
          <ac:chgData name="Matthieu De Mari" userId="dfb708c9-d8dc-439f-9a3b-c772bf4a311c" providerId="ADAL" clId="{0C574F24-0842-4510-AB61-4E12E986D5CF}" dt="2023-01-23T06:41:02.328" v="11268" actId="1038"/>
          <ac:picMkLst>
            <pc:docMk/>
            <pc:sldMk cId="2072133245" sldId="472"/>
            <ac:picMk id="7" creationId="{9CC126B1-C5BF-DC38-9BBC-1FE0F11C3590}"/>
          </ac:picMkLst>
        </pc:picChg>
      </pc:sldChg>
      <pc:sldChg chg="addSp delSp modSp add mod">
        <pc:chgData name="Matthieu De Mari" userId="dfb708c9-d8dc-439f-9a3b-c772bf4a311c" providerId="ADAL" clId="{0C574F24-0842-4510-AB61-4E12E986D5CF}" dt="2023-01-23T06:44:08.443" v="11514" actId="1076"/>
        <pc:sldMkLst>
          <pc:docMk/>
          <pc:sldMk cId="2180749" sldId="473"/>
        </pc:sldMkLst>
        <pc:spChg chg="mod">
          <ac:chgData name="Matthieu De Mari" userId="dfb708c9-d8dc-439f-9a3b-c772bf4a311c" providerId="ADAL" clId="{0C574F24-0842-4510-AB61-4E12E986D5CF}" dt="2023-01-23T06:43:15.331" v="11296" actId="20577"/>
          <ac:spMkLst>
            <pc:docMk/>
            <pc:sldMk cId="2180749" sldId="473"/>
            <ac:spMk id="2" creationId="{4BB25830-53E6-084F-C939-FF283C0C7707}"/>
          </ac:spMkLst>
        </pc:spChg>
        <pc:spChg chg="mod">
          <ac:chgData name="Matthieu De Mari" userId="dfb708c9-d8dc-439f-9a3b-c772bf4a311c" providerId="ADAL" clId="{0C574F24-0842-4510-AB61-4E12E986D5CF}" dt="2023-01-23T06:43:55.968" v="11506" actId="20577"/>
          <ac:spMkLst>
            <pc:docMk/>
            <pc:sldMk cId="2180749" sldId="473"/>
            <ac:spMk id="4" creationId="{C5B59CD9-14A1-20FA-6AC6-9BDA7E169C7B}"/>
          </ac:spMkLst>
        </pc:spChg>
        <pc:picChg chg="add mod">
          <ac:chgData name="Matthieu De Mari" userId="dfb708c9-d8dc-439f-9a3b-c772bf4a311c" providerId="ADAL" clId="{0C574F24-0842-4510-AB61-4E12E986D5CF}" dt="2023-01-23T06:44:08.443" v="11514" actId="1076"/>
          <ac:picMkLst>
            <pc:docMk/>
            <pc:sldMk cId="2180749" sldId="473"/>
            <ac:picMk id="5" creationId="{74A25D5F-2F06-C1E2-91F0-1B6EE4E34A89}"/>
          </ac:picMkLst>
        </pc:picChg>
        <pc:picChg chg="del">
          <ac:chgData name="Matthieu De Mari" userId="dfb708c9-d8dc-439f-9a3b-c772bf4a311c" providerId="ADAL" clId="{0C574F24-0842-4510-AB61-4E12E986D5CF}" dt="2023-01-23T06:43:57.626" v="11507" actId="478"/>
          <ac:picMkLst>
            <pc:docMk/>
            <pc:sldMk cId="2180749" sldId="473"/>
            <ac:picMk id="7" creationId="{9CC126B1-C5BF-DC38-9BBC-1FE0F11C3590}"/>
          </ac:picMkLst>
        </pc:picChg>
      </pc:sldChg>
      <pc:sldChg chg="modSp add mod">
        <pc:chgData name="Matthieu De Mari" userId="dfb708c9-d8dc-439f-9a3b-c772bf4a311c" providerId="ADAL" clId="{0C574F24-0842-4510-AB61-4E12E986D5CF}" dt="2023-01-23T06:55:36.754" v="12330" actId="20577"/>
        <pc:sldMkLst>
          <pc:docMk/>
          <pc:sldMk cId="2981077995" sldId="474"/>
        </pc:sldMkLst>
        <pc:spChg chg="mod">
          <ac:chgData name="Matthieu De Mari" userId="dfb708c9-d8dc-439f-9a3b-c772bf4a311c" providerId="ADAL" clId="{0C574F24-0842-4510-AB61-4E12E986D5CF}" dt="2023-01-23T06:45:43.691" v="11611"/>
          <ac:spMkLst>
            <pc:docMk/>
            <pc:sldMk cId="2981077995" sldId="474"/>
            <ac:spMk id="2" creationId="{A51540BB-97C7-1060-F5DD-F4A4417D2522}"/>
          </ac:spMkLst>
        </pc:spChg>
        <pc:spChg chg="mod">
          <ac:chgData name="Matthieu De Mari" userId="dfb708c9-d8dc-439f-9a3b-c772bf4a311c" providerId="ADAL" clId="{0C574F24-0842-4510-AB61-4E12E986D5CF}" dt="2023-01-23T06:55:36.754" v="12330" actId="20577"/>
          <ac:spMkLst>
            <pc:docMk/>
            <pc:sldMk cId="2981077995" sldId="474"/>
            <ac:spMk id="3" creationId="{09ACEEFD-8460-F540-F80C-BEACC2297773}"/>
          </ac:spMkLst>
        </pc:spChg>
        <pc:picChg chg="mod">
          <ac:chgData name="Matthieu De Mari" userId="dfb708c9-d8dc-439f-9a3b-c772bf4a311c" providerId="ADAL" clId="{0C574F24-0842-4510-AB61-4E12E986D5CF}" dt="2023-01-23T06:45:49.519" v="11613" actId="1076"/>
          <ac:picMkLst>
            <pc:docMk/>
            <pc:sldMk cId="2981077995" sldId="474"/>
            <ac:picMk id="7" creationId="{1CB63BDA-2C16-D522-FEAB-CECFC3D0BD1C}"/>
          </ac:picMkLst>
        </pc:picChg>
      </pc:sldChg>
      <pc:sldChg chg="delSp modSp add mod modClrScheme chgLayout">
        <pc:chgData name="Matthieu De Mari" userId="dfb708c9-d8dc-439f-9a3b-c772bf4a311c" providerId="ADAL" clId="{0C574F24-0842-4510-AB61-4E12E986D5CF}" dt="2023-01-23T06:55:55.128" v="12347" actId="20577"/>
        <pc:sldMkLst>
          <pc:docMk/>
          <pc:sldMk cId="3169960838" sldId="475"/>
        </pc:sldMkLst>
        <pc:spChg chg="mod ord">
          <ac:chgData name="Matthieu De Mari" userId="dfb708c9-d8dc-439f-9a3b-c772bf4a311c" providerId="ADAL" clId="{0C574F24-0842-4510-AB61-4E12E986D5CF}" dt="2023-01-23T06:48:49.869" v="12035" actId="700"/>
          <ac:spMkLst>
            <pc:docMk/>
            <pc:sldMk cId="3169960838" sldId="475"/>
            <ac:spMk id="2" creationId="{A51540BB-97C7-1060-F5DD-F4A4417D2522}"/>
          </ac:spMkLst>
        </pc:spChg>
        <pc:spChg chg="mod ord">
          <ac:chgData name="Matthieu De Mari" userId="dfb708c9-d8dc-439f-9a3b-c772bf4a311c" providerId="ADAL" clId="{0C574F24-0842-4510-AB61-4E12E986D5CF}" dt="2023-01-23T06:55:55.128" v="12347" actId="20577"/>
          <ac:spMkLst>
            <pc:docMk/>
            <pc:sldMk cId="3169960838" sldId="475"/>
            <ac:spMk id="3" creationId="{09ACEEFD-8460-F540-F80C-BEACC2297773}"/>
          </ac:spMkLst>
        </pc:spChg>
        <pc:picChg chg="del">
          <ac:chgData name="Matthieu De Mari" userId="dfb708c9-d8dc-439f-9a3b-c772bf4a311c" providerId="ADAL" clId="{0C574F24-0842-4510-AB61-4E12E986D5CF}" dt="2023-01-23T06:48:45.306" v="12034" actId="478"/>
          <ac:picMkLst>
            <pc:docMk/>
            <pc:sldMk cId="3169960838" sldId="475"/>
            <ac:picMk id="5" creationId="{E79A8FF2-797D-AB75-C449-F1D7351E6F54}"/>
          </ac:picMkLst>
        </pc:picChg>
        <pc:picChg chg="del">
          <ac:chgData name="Matthieu De Mari" userId="dfb708c9-d8dc-439f-9a3b-c772bf4a311c" providerId="ADAL" clId="{0C574F24-0842-4510-AB61-4E12E986D5CF}" dt="2023-01-23T06:48:44.638" v="12033" actId="478"/>
          <ac:picMkLst>
            <pc:docMk/>
            <pc:sldMk cId="3169960838" sldId="475"/>
            <ac:picMk id="6" creationId="{53866A6C-7EA3-A159-D0EE-01B47AA95425}"/>
          </ac:picMkLst>
        </pc:picChg>
        <pc:picChg chg="del">
          <ac:chgData name="Matthieu De Mari" userId="dfb708c9-d8dc-439f-9a3b-c772bf4a311c" providerId="ADAL" clId="{0C574F24-0842-4510-AB61-4E12E986D5CF}" dt="2023-01-23T06:48:44.416" v="12032" actId="478"/>
          <ac:picMkLst>
            <pc:docMk/>
            <pc:sldMk cId="3169960838" sldId="475"/>
            <ac:picMk id="7" creationId="{1CB63BDA-2C16-D522-FEAB-CECFC3D0BD1C}"/>
          </ac:picMkLst>
        </pc:picChg>
      </pc:sldChg>
      <pc:sldChg chg="modSp add mod">
        <pc:chgData name="Matthieu De Mari" userId="dfb708c9-d8dc-439f-9a3b-c772bf4a311c" providerId="ADAL" clId="{0C574F24-0842-4510-AB61-4E12E986D5CF}" dt="2023-01-23T06:57:08.775" v="12468" actId="113"/>
        <pc:sldMkLst>
          <pc:docMk/>
          <pc:sldMk cId="1739226965" sldId="476"/>
        </pc:sldMkLst>
        <pc:spChg chg="mod">
          <ac:chgData name="Matthieu De Mari" userId="dfb708c9-d8dc-439f-9a3b-c772bf4a311c" providerId="ADAL" clId="{0C574F24-0842-4510-AB61-4E12E986D5CF}" dt="2023-01-23T06:57:08.775" v="12468" actId="113"/>
          <ac:spMkLst>
            <pc:docMk/>
            <pc:sldMk cId="1739226965" sldId="476"/>
            <ac:spMk id="3" creationId="{09ACEEFD-8460-F540-F80C-BEACC2297773}"/>
          </ac:spMkLst>
        </pc:spChg>
      </pc:sldChg>
      <pc:sldChg chg="modSp add mod">
        <pc:chgData name="Matthieu De Mari" userId="dfb708c9-d8dc-439f-9a3b-c772bf4a311c" providerId="ADAL" clId="{0C574F24-0842-4510-AB61-4E12E986D5CF}" dt="2023-01-25T00:57:58.176" v="24582" actId="113"/>
        <pc:sldMkLst>
          <pc:docMk/>
          <pc:sldMk cId="1268927889" sldId="477"/>
        </pc:sldMkLst>
        <pc:spChg chg="mod">
          <ac:chgData name="Matthieu De Mari" userId="dfb708c9-d8dc-439f-9a3b-c772bf4a311c" providerId="ADAL" clId="{0C574F24-0842-4510-AB61-4E12E986D5CF}" dt="2023-01-25T00:57:58.176" v="24582" actId="113"/>
          <ac:spMkLst>
            <pc:docMk/>
            <pc:sldMk cId="1268927889" sldId="477"/>
            <ac:spMk id="3" creationId="{09ACEEFD-8460-F540-F80C-BEACC2297773}"/>
          </ac:spMkLst>
        </pc:spChg>
      </pc:sldChg>
      <pc:sldChg chg="modSp add mod">
        <pc:chgData name="Matthieu De Mari" userId="dfb708c9-d8dc-439f-9a3b-c772bf4a311c" providerId="ADAL" clId="{0C574F24-0842-4510-AB61-4E12E986D5CF}" dt="2023-01-23T07:02:01.200" v="12960" actId="27636"/>
        <pc:sldMkLst>
          <pc:docMk/>
          <pc:sldMk cId="4248348938" sldId="478"/>
        </pc:sldMkLst>
        <pc:spChg chg="mod">
          <ac:chgData name="Matthieu De Mari" userId="dfb708c9-d8dc-439f-9a3b-c772bf4a311c" providerId="ADAL" clId="{0C574F24-0842-4510-AB61-4E12E986D5CF}" dt="2023-01-23T07:00:05.677" v="12830" actId="20577"/>
          <ac:spMkLst>
            <pc:docMk/>
            <pc:sldMk cId="4248348938" sldId="478"/>
            <ac:spMk id="2" creationId="{A51540BB-97C7-1060-F5DD-F4A4417D2522}"/>
          </ac:spMkLst>
        </pc:spChg>
        <pc:spChg chg="mod">
          <ac:chgData name="Matthieu De Mari" userId="dfb708c9-d8dc-439f-9a3b-c772bf4a311c" providerId="ADAL" clId="{0C574F24-0842-4510-AB61-4E12E986D5CF}" dt="2023-01-23T07:02:01.200" v="12960" actId="27636"/>
          <ac:spMkLst>
            <pc:docMk/>
            <pc:sldMk cId="4248348938" sldId="478"/>
            <ac:spMk id="3" creationId="{09ACEEFD-8460-F540-F80C-BEACC2297773}"/>
          </ac:spMkLst>
        </pc:spChg>
      </pc:sldChg>
      <pc:sldChg chg="addSp delSp modSp add mod modClrScheme chgLayout">
        <pc:chgData name="Matthieu De Mari" userId="dfb708c9-d8dc-439f-9a3b-c772bf4a311c" providerId="ADAL" clId="{0C574F24-0842-4510-AB61-4E12E986D5CF}" dt="2023-01-23T07:05:29.629" v="13170" actId="12"/>
        <pc:sldMkLst>
          <pc:docMk/>
          <pc:sldMk cId="654638605" sldId="479"/>
        </pc:sldMkLst>
        <pc:spChg chg="mod ord">
          <ac:chgData name="Matthieu De Mari" userId="dfb708c9-d8dc-439f-9a3b-c772bf4a311c" providerId="ADAL" clId="{0C574F24-0842-4510-AB61-4E12E986D5CF}" dt="2023-01-23T07:03:18.894" v="13037" actId="700"/>
          <ac:spMkLst>
            <pc:docMk/>
            <pc:sldMk cId="654638605" sldId="479"/>
            <ac:spMk id="2" creationId="{A51540BB-97C7-1060-F5DD-F4A4417D2522}"/>
          </ac:spMkLst>
        </pc:spChg>
        <pc:spChg chg="mod ord">
          <ac:chgData name="Matthieu De Mari" userId="dfb708c9-d8dc-439f-9a3b-c772bf4a311c" providerId="ADAL" clId="{0C574F24-0842-4510-AB61-4E12E986D5CF}" dt="2023-01-23T07:05:29.629" v="13170" actId="12"/>
          <ac:spMkLst>
            <pc:docMk/>
            <pc:sldMk cId="654638605" sldId="479"/>
            <ac:spMk id="3" creationId="{09ACEEFD-8460-F540-F80C-BEACC2297773}"/>
          </ac:spMkLst>
        </pc:spChg>
        <pc:spChg chg="add del mod ord">
          <ac:chgData name="Matthieu De Mari" userId="dfb708c9-d8dc-439f-9a3b-c772bf4a311c" providerId="ADAL" clId="{0C574F24-0842-4510-AB61-4E12E986D5CF}" dt="2023-01-23T07:03:10.508" v="13034" actId="478"/>
          <ac:spMkLst>
            <pc:docMk/>
            <pc:sldMk cId="654638605" sldId="479"/>
            <ac:spMk id="4" creationId="{3B678808-83A3-7134-6E20-DD829E94D415}"/>
          </ac:spMkLst>
        </pc:spChg>
        <pc:picChg chg="add del mod">
          <ac:chgData name="Matthieu De Mari" userId="dfb708c9-d8dc-439f-9a3b-c772bf4a311c" providerId="ADAL" clId="{0C574F24-0842-4510-AB61-4E12E986D5CF}" dt="2023-01-23T07:04:19.426" v="13120" actId="478"/>
          <ac:picMkLst>
            <pc:docMk/>
            <pc:sldMk cId="654638605" sldId="479"/>
            <ac:picMk id="6" creationId="{8FF1D573-B701-8FE3-0A4F-607F1AD49A42}"/>
          </ac:picMkLst>
        </pc:picChg>
      </pc:sldChg>
      <pc:sldChg chg="addSp delSp modSp add mod">
        <pc:chgData name="Matthieu De Mari" userId="dfb708c9-d8dc-439f-9a3b-c772bf4a311c" providerId="ADAL" clId="{0C574F24-0842-4510-AB61-4E12E986D5CF}" dt="2023-01-23T07:05:47.671" v="13186" actId="1038"/>
        <pc:sldMkLst>
          <pc:docMk/>
          <pc:sldMk cId="2320514478" sldId="480"/>
        </pc:sldMkLst>
        <pc:spChg chg="del">
          <ac:chgData name="Matthieu De Mari" userId="dfb708c9-d8dc-439f-9a3b-c772bf4a311c" providerId="ADAL" clId="{0C574F24-0842-4510-AB61-4E12E986D5CF}" dt="2023-01-23T07:05:37.683" v="13173" actId="478"/>
          <ac:spMkLst>
            <pc:docMk/>
            <pc:sldMk cId="2320514478" sldId="480"/>
            <ac:spMk id="3" creationId="{09ACEEFD-8460-F540-F80C-BEACC2297773}"/>
          </ac:spMkLst>
        </pc:spChg>
        <pc:spChg chg="add del mod">
          <ac:chgData name="Matthieu De Mari" userId="dfb708c9-d8dc-439f-9a3b-c772bf4a311c" providerId="ADAL" clId="{0C574F24-0842-4510-AB61-4E12E986D5CF}" dt="2023-01-23T07:05:38.311" v="13174" actId="478"/>
          <ac:spMkLst>
            <pc:docMk/>
            <pc:sldMk cId="2320514478" sldId="480"/>
            <ac:spMk id="5" creationId="{C419F788-BACA-B791-D5C2-338304244142}"/>
          </ac:spMkLst>
        </pc:spChg>
        <pc:picChg chg="del">
          <ac:chgData name="Matthieu De Mari" userId="dfb708c9-d8dc-439f-9a3b-c772bf4a311c" providerId="ADAL" clId="{0C574F24-0842-4510-AB61-4E12E986D5CF}" dt="2023-01-23T07:05:36.037" v="13172" actId="21"/>
          <ac:picMkLst>
            <pc:docMk/>
            <pc:sldMk cId="2320514478" sldId="480"/>
            <ac:picMk id="6" creationId="{8FF1D573-B701-8FE3-0A4F-607F1AD49A42}"/>
          </ac:picMkLst>
        </pc:picChg>
        <pc:picChg chg="add mod">
          <ac:chgData name="Matthieu De Mari" userId="dfb708c9-d8dc-439f-9a3b-c772bf4a311c" providerId="ADAL" clId="{0C574F24-0842-4510-AB61-4E12E986D5CF}" dt="2023-01-23T07:05:47.671" v="13186" actId="1038"/>
          <ac:picMkLst>
            <pc:docMk/>
            <pc:sldMk cId="2320514478" sldId="480"/>
            <ac:picMk id="7" creationId="{9D8F3979-92F8-EF08-A03B-A0DC72460CFA}"/>
          </ac:picMkLst>
        </pc:picChg>
      </pc:sldChg>
      <pc:sldChg chg="add">
        <pc:chgData name="Matthieu De Mari" userId="dfb708c9-d8dc-439f-9a3b-c772bf4a311c" providerId="ADAL" clId="{0C574F24-0842-4510-AB61-4E12E986D5CF}" dt="2023-01-23T07:05:33.898" v="13171" actId="2890"/>
        <pc:sldMkLst>
          <pc:docMk/>
          <pc:sldMk cId="204189001" sldId="481"/>
        </pc:sldMkLst>
      </pc:sldChg>
      <pc:sldChg chg="addSp delSp modSp add mod">
        <pc:chgData name="Matthieu De Mari" userId="dfb708c9-d8dc-439f-9a3b-c772bf4a311c" providerId="ADAL" clId="{0C574F24-0842-4510-AB61-4E12E986D5CF}" dt="2023-01-23T07:07:17.847" v="13344" actId="122"/>
        <pc:sldMkLst>
          <pc:docMk/>
          <pc:sldMk cId="3819655263" sldId="482"/>
        </pc:sldMkLst>
        <pc:spChg chg="del">
          <ac:chgData name="Matthieu De Mari" userId="dfb708c9-d8dc-439f-9a3b-c772bf4a311c" providerId="ADAL" clId="{0C574F24-0842-4510-AB61-4E12E986D5CF}" dt="2023-01-23T07:06:17.553" v="13190" actId="478"/>
          <ac:spMkLst>
            <pc:docMk/>
            <pc:sldMk cId="3819655263" sldId="482"/>
            <ac:spMk id="2" creationId="{A51540BB-97C7-1060-F5DD-F4A4417D2522}"/>
          </ac:spMkLst>
        </pc:spChg>
        <pc:spChg chg="add del mod">
          <ac:chgData name="Matthieu De Mari" userId="dfb708c9-d8dc-439f-9a3b-c772bf4a311c" providerId="ADAL" clId="{0C574F24-0842-4510-AB61-4E12E986D5CF}" dt="2023-01-23T07:06:18.631" v="13191" actId="478"/>
          <ac:spMkLst>
            <pc:docMk/>
            <pc:sldMk cId="3819655263" sldId="482"/>
            <ac:spMk id="6" creationId="{ACD5A5A5-A2A9-CDBE-29BB-2F0ACA0FCD56}"/>
          </ac:spMkLst>
        </pc:spChg>
        <pc:spChg chg="add mod">
          <ac:chgData name="Matthieu De Mari" userId="dfb708c9-d8dc-439f-9a3b-c772bf4a311c" providerId="ADAL" clId="{0C574F24-0842-4510-AB61-4E12E986D5CF}" dt="2023-01-23T07:07:17.847" v="13344" actId="122"/>
          <ac:spMkLst>
            <pc:docMk/>
            <pc:sldMk cId="3819655263" sldId="482"/>
            <ac:spMk id="8" creationId="{5BEF22B4-109D-679B-56C6-BF8C9EA81DAD}"/>
          </ac:spMkLst>
        </pc:spChg>
        <pc:picChg chg="add">
          <ac:chgData name="Matthieu De Mari" userId="dfb708c9-d8dc-439f-9a3b-c772bf4a311c" providerId="ADAL" clId="{0C574F24-0842-4510-AB61-4E12E986D5CF}" dt="2023-01-23T07:06:15.464" v="13189" actId="22"/>
          <ac:picMkLst>
            <pc:docMk/>
            <pc:sldMk cId="3819655263" sldId="482"/>
            <ac:picMk id="4" creationId="{3E1C8E50-9C15-616D-6D99-862CCF279DF4}"/>
          </ac:picMkLst>
        </pc:picChg>
        <pc:picChg chg="del">
          <ac:chgData name="Matthieu De Mari" userId="dfb708c9-d8dc-439f-9a3b-c772bf4a311c" providerId="ADAL" clId="{0C574F24-0842-4510-AB61-4E12E986D5CF}" dt="2023-01-23T07:05:54.353" v="13188" actId="478"/>
          <ac:picMkLst>
            <pc:docMk/>
            <pc:sldMk cId="3819655263" sldId="482"/>
            <ac:picMk id="7" creationId="{9D8F3979-92F8-EF08-A03B-A0DC72460CFA}"/>
          </ac:picMkLst>
        </pc:picChg>
      </pc:sldChg>
      <pc:sldChg chg="addSp delSp modSp add mod ord modClrScheme chgLayout">
        <pc:chgData name="Matthieu De Mari" userId="dfb708c9-d8dc-439f-9a3b-c772bf4a311c" providerId="ADAL" clId="{0C574F24-0842-4510-AB61-4E12E986D5CF}" dt="2023-01-23T07:12:15.467" v="13813" actId="113"/>
        <pc:sldMkLst>
          <pc:docMk/>
          <pc:sldMk cId="868497351" sldId="483"/>
        </pc:sldMkLst>
        <pc:spChg chg="mod ord">
          <ac:chgData name="Matthieu De Mari" userId="dfb708c9-d8dc-439f-9a3b-c772bf4a311c" providerId="ADAL" clId="{0C574F24-0842-4510-AB61-4E12E986D5CF}" dt="2023-01-23T07:07:58.370" v="13362" actId="700"/>
          <ac:spMkLst>
            <pc:docMk/>
            <pc:sldMk cId="868497351" sldId="483"/>
            <ac:spMk id="2" creationId="{A51540BB-97C7-1060-F5DD-F4A4417D2522}"/>
          </ac:spMkLst>
        </pc:spChg>
        <pc:spChg chg="mod ord">
          <ac:chgData name="Matthieu De Mari" userId="dfb708c9-d8dc-439f-9a3b-c772bf4a311c" providerId="ADAL" clId="{0C574F24-0842-4510-AB61-4E12E986D5CF}" dt="2023-01-23T07:12:15.467" v="13813" actId="113"/>
          <ac:spMkLst>
            <pc:docMk/>
            <pc:sldMk cId="868497351" sldId="483"/>
            <ac:spMk id="3" creationId="{09ACEEFD-8460-F540-F80C-BEACC2297773}"/>
          </ac:spMkLst>
        </pc:spChg>
        <pc:spChg chg="add del mod ord">
          <ac:chgData name="Matthieu De Mari" userId="dfb708c9-d8dc-439f-9a3b-c772bf4a311c" providerId="ADAL" clId="{0C574F24-0842-4510-AB61-4E12E986D5CF}" dt="2023-01-23T07:08:51.834" v="13587" actId="478"/>
          <ac:spMkLst>
            <pc:docMk/>
            <pc:sldMk cId="868497351" sldId="483"/>
            <ac:spMk id="4" creationId="{AF8E5840-8307-1687-D304-76C6153FE723}"/>
          </ac:spMkLst>
        </pc:spChg>
        <pc:picChg chg="add mod">
          <ac:chgData name="Matthieu De Mari" userId="dfb708c9-d8dc-439f-9a3b-c772bf4a311c" providerId="ADAL" clId="{0C574F24-0842-4510-AB61-4E12E986D5CF}" dt="2023-01-23T07:08:56.155" v="13589" actId="1076"/>
          <ac:picMkLst>
            <pc:docMk/>
            <pc:sldMk cId="868497351" sldId="483"/>
            <ac:picMk id="6" creationId="{B076CC01-0790-0059-F4DD-F1BB66573A80}"/>
          </ac:picMkLst>
        </pc:picChg>
      </pc:sldChg>
      <pc:sldChg chg="addSp delSp modSp add mod modClrScheme chgLayout">
        <pc:chgData name="Matthieu De Mari" userId="dfb708c9-d8dc-439f-9a3b-c772bf4a311c" providerId="ADAL" clId="{0C574F24-0842-4510-AB61-4E12E986D5CF}" dt="2023-01-23T07:13:30.317" v="13996" actId="1076"/>
        <pc:sldMkLst>
          <pc:docMk/>
          <pc:sldMk cId="2992834255" sldId="484"/>
        </pc:sldMkLst>
        <pc:spChg chg="mod ord">
          <ac:chgData name="Matthieu De Mari" userId="dfb708c9-d8dc-439f-9a3b-c772bf4a311c" providerId="ADAL" clId="{0C574F24-0842-4510-AB61-4E12E986D5CF}" dt="2023-01-23T07:13:26.669" v="13995" actId="700"/>
          <ac:spMkLst>
            <pc:docMk/>
            <pc:sldMk cId="2992834255" sldId="484"/>
            <ac:spMk id="2" creationId="{A51540BB-97C7-1060-F5DD-F4A4417D2522}"/>
          </ac:spMkLst>
        </pc:spChg>
        <pc:spChg chg="mod ord">
          <ac:chgData name="Matthieu De Mari" userId="dfb708c9-d8dc-439f-9a3b-c772bf4a311c" providerId="ADAL" clId="{0C574F24-0842-4510-AB61-4E12E986D5CF}" dt="2023-01-23T07:13:26.669" v="13995" actId="700"/>
          <ac:spMkLst>
            <pc:docMk/>
            <pc:sldMk cId="2992834255" sldId="484"/>
            <ac:spMk id="3" creationId="{09ACEEFD-8460-F540-F80C-BEACC2297773}"/>
          </ac:spMkLst>
        </pc:spChg>
        <pc:picChg chg="add mod">
          <ac:chgData name="Matthieu De Mari" userId="dfb708c9-d8dc-439f-9a3b-c772bf4a311c" providerId="ADAL" clId="{0C574F24-0842-4510-AB61-4E12E986D5CF}" dt="2023-01-23T07:13:30.317" v="13996" actId="1076"/>
          <ac:picMkLst>
            <pc:docMk/>
            <pc:sldMk cId="2992834255" sldId="484"/>
            <ac:picMk id="5" creationId="{06045A47-02C3-1472-2D5C-55D27CCBDE59}"/>
          </ac:picMkLst>
        </pc:picChg>
        <pc:picChg chg="del">
          <ac:chgData name="Matthieu De Mari" userId="dfb708c9-d8dc-439f-9a3b-c772bf4a311c" providerId="ADAL" clId="{0C574F24-0842-4510-AB61-4E12E986D5CF}" dt="2023-01-23T07:12:43.777" v="13884" actId="478"/>
          <ac:picMkLst>
            <pc:docMk/>
            <pc:sldMk cId="2992834255" sldId="484"/>
            <ac:picMk id="6" creationId="{B076CC01-0790-0059-F4DD-F1BB66573A80}"/>
          </ac:picMkLst>
        </pc:picChg>
      </pc:sldChg>
      <pc:sldChg chg="addSp delSp modSp add mod">
        <pc:chgData name="Matthieu De Mari" userId="dfb708c9-d8dc-439f-9a3b-c772bf4a311c" providerId="ADAL" clId="{0C574F24-0842-4510-AB61-4E12E986D5CF}" dt="2023-01-23T07:14:29.518" v="14050" actId="1076"/>
        <pc:sldMkLst>
          <pc:docMk/>
          <pc:sldMk cId="2636494545" sldId="485"/>
        </pc:sldMkLst>
        <pc:spChg chg="del mod">
          <ac:chgData name="Matthieu De Mari" userId="dfb708c9-d8dc-439f-9a3b-c772bf4a311c" providerId="ADAL" clId="{0C574F24-0842-4510-AB61-4E12E986D5CF}" dt="2023-01-23T07:14:02.208" v="14003" actId="478"/>
          <ac:spMkLst>
            <pc:docMk/>
            <pc:sldMk cId="2636494545" sldId="485"/>
            <ac:spMk id="2" creationId="{A51540BB-97C7-1060-F5DD-F4A4417D2522}"/>
          </ac:spMkLst>
        </pc:spChg>
        <pc:spChg chg="del mod">
          <ac:chgData name="Matthieu De Mari" userId="dfb708c9-d8dc-439f-9a3b-c772bf4a311c" providerId="ADAL" clId="{0C574F24-0842-4510-AB61-4E12E986D5CF}" dt="2023-01-23T07:14:00.448" v="14000" actId="478"/>
          <ac:spMkLst>
            <pc:docMk/>
            <pc:sldMk cId="2636494545" sldId="485"/>
            <ac:spMk id="3" creationId="{09ACEEFD-8460-F540-F80C-BEACC2297773}"/>
          </ac:spMkLst>
        </pc:spChg>
        <pc:spChg chg="add del mod">
          <ac:chgData name="Matthieu De Mari" userId="dfb708c9-d8dc-439f-9a3b-c772bf4a311c" providerId="ADAL" clId="{0C574F24-0842-4510-AB61-4E12E986D5CF}" dt="2023-01-23T07:14:01.211" v="14001" actId="478"/>
          <ac:spMkLst>
            <pc:docMk/>
            <pc:sldMk cId="2636494545" sldId="485"/>
            <ac:spMk id="6" creationId="{CED080C7-18AD-BEA8-7349-AFF742A7F022}"/>
          </ac:spMkLst>
        </pc:spChg>
        <pc:spChg chg="add del mod">
          <ac:chgData name="Matthieu De Mari" userId="dfb708c9-d8dc-439f-9a3b-c772bf4a311c" providerId="ADAL" clId="{0C574F24-0842-4510-AB61-4E12E986D5CF}" dt="2023-01-23T07:14:03.036" v="14004" actId="478"/>
          <ac:spMkLst>
            <pc:docMk/>
            <pc:sldMk cId="2636494545" sldId="485"/>
            <ac:spMk id="8" creationId="{5C86C541-0F84-441E-8268-CB7B2FC1FE3F}"/>
          </ac:spMkLst>
        </pc:spChg>
        <pc:spChg chg="add mod">
          <ac:chgData name="Matthieu De Mari" userId="dfb708c9-d8dc-439f-9a3b-c772bf4a311c" providerId="ADAL" clId="{0C574F24-0842-4510-AB61-4E12E986D5CF}" dt="2023-01-23T07:14:29.518" v="14050" actId="1076"/>
          <ac:spMkLst>
            <pc:docMk/>
            <pc:sldMk cId="2636494545" sldId="485"/>
            <ac:spMk id="11" creationId="{CB693548-F6EE-8552-D1CD-B1EEB33BC591}"/>
          </ac:spMkLst>
        </pc:spChg>
        <pc:picChg chg="del">
          <ac:chgData name="Matthieu De Mari" userId="dfb708c9-d8dc-439f-9a3b-c772bf4a311c" providerId="ADAL" clId="{0C574F24-0842-4510-AB61-4E12E986D5CF}" dt="2023-01-23T07:13:58.919" v="13998" actId="478"/>
          <ac:picMkLst>
            <pc:docMk/>
            <pc:sldMk cId="2636494545" sldId="485"/>
            <ac:picMk id="5" creationId="{06045A47-02C3-1472-2D5C-55D27CCBDE59}"/>
          </ac:picMkLst>
        </pc:picChg>
        <pc:picChg chg="add">
          <ac:chgData name="Matthieu De Mari" userId="dfb708c9-d8dc-439f-9a3b-c772bf4a311c" providerId="ADAL" clId="{0C574F24-0842-4510-AB61-4E12E986D5CF}" dt="2023-01-23T07:14:03.916" v="14005" actId="22"/>
          <ac:picMkLst>
            <pc:docMk/>
            <pc:sldMk cId="2636494545" sldId="485"/>
            <ac:picMk id="10" creationId="{9506860F-5C5E-B066-F861-3336FDF1D32E}"/>
          </ac:picMkLst>
        </pc:picChg>
      </pc:sldChg>
      <pc:sldChg chg="addSp delSp modSp add mod ord">
        <pc:chgData name="Matthieu De Mari" userId="dfb708c9-d8dc-439f-9a3b-c772bf4a311c" providerId="ADAL" clId="{0C574F24-0842-4510-AB61-4E12E986D5CF}" dt="2023-01-23T07:29:35.892" v="15323"/>
        <pc:sldMkLst>
          <pc:docMk/>
          <pc:sldMk cId="4187092969" sldId="486"/>
        </pc:sldMkLst>
        <pc:spChg chg="mod">
          <ac:chgData name="Matthieu De Mari" userId="dfb708c9-d8dc-439f-9a3b-c772bf4a311c" providerId="ADAL" clId="{0C574F24-0842-4510-AB61-4E12E986D5CF}" dt="2023-01-23T07:15:27.521" v="14170" actId="20577"/>
          <ac:spMkLst>
            <pc:docMk/>
            <pc:sldMk cId="4187092969" sldId="486"/>
            <ac:spMk id="11" creationId="{CB693548-F6EE-8552-D1CD-B1EEB33BC591}"/>
          </ac:spMkLst>
        </pc:spChg>
        <pc:picChg chg="add ord">
          <ac:chgData name="Matthieu De Mari" userId="dfb708c9-d8dc-439f-9a3b-c772bf4a311c" providerId="ADAL" clId="{0C574F24-0842-4510-AB61-4E12E986D5CF}" dt="2023-01-23T07:15:33.247" v="14176" actId="171"/>
          <ac:picMkLst>
            <pc:docMk/>
            <pc:sldMk cId="4187092969" sldId="486"/>
            <ac:picMk id="3" creationId="{5360259C-D329-267D-0AE0-50B322E4780E}"/>
          </ac:picMkLst>
        </pc:picChg>
        <pc:picChg chg="del">
          <ac:chgData name="Matthieu De Mari" userId="dfb708c9-d8dc-439f-9a3b-c772bf4a311c" providerId="ADAL" clId="{0C574F24-0842-4510-AB61-4E12E986D5CF}" dt="2023-01-23T07:15:29.568" v="14171" actId="478"/>
          <ac:picMkLst>
            <pc:docMk/>
            <pc:sldMk cId="4187092969" sldId="486"/>
            <ac:picMk id="10" creationId="{9506860F-5C5E-B066-F861-3336FDF1D32E}"/>
          </ac:picMkLst>
        </pc:picChg>
      </pc:sldChg>
      <pc:sldChg chg="addSp modSp add mod ord">
        <pc:chgData name="Matthieu De Mari" userId="dfb708c9-d8dc-439f-9a3b-c772bf4a311c" providerId="ADAL" clId="{0C574F24-0842-4510-AB61-4E12E986D5CF}" dt="2023-01-23T07:29:35.892" v="15323"/>
        <pc:sldMkLst>
          <pc:docMk/>
          <pc:sldMk cId="990517089" sldId="487"/>
        </pc:sldMkLst>
        <pc:spChg chg="add mod">
          <ac:chgData name="Matthieu De Mari" userId="dfb708c9-d8dc-439f-9a3b-c772bf4a311c" providerId="ADAL" clId="{0C574F24-0842-4510-AB61-4E12E986D5CF}" dt="2023-01-23T07:16:00.468" v="14182" actId="1582"/>
          <ac:spMkLst>
            <pc:docMk/>
            <pc:sldMk cId="990517089" sldId="487"/>
            <ac:spMk id="2" creationId="{1FA89227-6DD7-2589-53DF-6F720291E150}"/>
          </ac:spMkLst>
        </pc:spChg>
        <pc:spChg chg="add mod">
          <ac:chgData name="Matthieu De Mari" userId="dfb708c9-d8dc-439f-9a3b-c772bf4a311c" providerId="ADAL" clId="{0C574F24-0842-4510-AB61-4E12E986D5CF}" dt="2023-01-23T07:16:29.404" v="14266" actId="1076"/>
          <ac:spMkLst>
            <pc:docMk/>
            <pc:sldMk cId="990517089" sldId="487"/>
            <ac:spMk id="4" creationId="{4B4E71BC-3287-380C-4F01-48894A35A32B}"/>
          </ac:spMkLst>
        </pc:spChg>
      </pc:sldChg>
      <pc:sldChg chg="addSp delSp modSp add mod ord modClrScheme chgLayout">
        <pc:chgData name="Matthieu De Mari" userId="dfb708c9-d8dc-439f-9a3b-c772bf4a311c" providerId="ADAL" clId="{0C574F24-0842-4510-AB61-4E12E986D5CF}" dt="2023-01-23T07:29:35.892" v="15323"/>
        <pc:sldMkLst>
          <pc:docMk/>
          <pc:sldMk cId="4026475787" sldId="488"/>
        </pc:sldMkLst>
        <pc:spChg chg="del">
          <ac:chgData name="Matthieu De Mari" userId="dfb708c9-d8dc-439f-9a3b-c772bf4a311c" providerId="ADAL" clId="{0C574F24-0842-4510-AB61-4E12E986D5CF}" dt="2023-01-23T07:17:04.321" v="14271" actId="478"/>
          <ac:spMkLst>
            <pc:docMk/>
            <pc:sldMk cId="4026475787" sldId="488"/>
            <ac:spMk id="2" creationId="{1FA89227-6DD7-2589-53DF-6F720291E150}"/>
          </ac:spMkLst>
        </pc:spChg>
        <pc:spChg chg="del">
          <ac:chgData name="Matthieu De Mari" userId="dfb708c9-d8dc-439f-9a3b-c772bf4a311c" providerId="ADAL" clId="{0C574F24-0842-4510-AB61-4E12E986D5CF}" dt="2023-01-23T07:17:03.416" v="14270" actId="478"/>
          <ac:spMkLst>
            <pc:docMk/>
            <pc:sldMk cId="4026475787" sldId="488"/>
            <ac:spMk id="4" creationId="{4B4E71BC-3287-380C-4F01-48894A35A32B}"/>
          </ac:spMkLst>
        </pc:spChg>
        <pc:spChg chg="add mod">
          <ac:chgData name="Matthieu De Mari" userId="dfb708c9-d8dc-439f-9a3b-c772bf4a311c" providerId="ADAL" clId="{0C574F24-0842-4510-AB61-4E12E986D5CF}" dt="2023-01-23T07:17:18.967" v="14320" actId="20577"/>
          <ac:spMkLst>
            <pc:docMk/>
            <pc:sldMk cId="4026475787" sldId="488"/>
            <ac:spMk id="5" creationId="{BC884000-0FC9-A696-A696-8635960E124E}"/>
          </ac:spMkLst>
        </pc:spChg>
        <pc:spChg chg="add mod">
          <ac:chgData name="Matthieu De Mari" userId="dfb708c9-d8dc-439f-9a3b-c772bf4a311c" providerId="ADAL" clId="{0C574F24-0842-4510-AB61-4E12E986D5CF}" dt="2023-01-23T07:18:25.703" v="14519" actId="20577"/>
          <ac:spMkLst>
            <pc:docMk/>
            <pc:sldMk cId="4026475787" sldId="488"/>
            <ac:spMk id="6" creationId="{3FF27FA6-234D-EB6E-7AD4-4E52F151A639}"/>
          </ac:spMkLst>
        </pc:spChg>
        <pc:spChg chg="add del mod">
          <ac:chgData name="Matthieu De Mari" userId="dfb708c9-d8dc-439f-9a3b-c772bf4a311c" providerId="ADAL" clId="{0C574F24-0842-4510-AB61-4E12E986D5CF}" dt="2023-01-23T07:18:03.919" v="14475" actId="478"/>
          <ac:spMkLst>
            <pc:docMk/>
            <pc:sldMk cId="4026475787" sldId="488"/>
            <ac:spMk id="7" creationId="{E1AE208C-14FF-59F8-4770-9DBBB9159857}"/>
          </ac:spMkLst>
        </pc:spChg>
        <pc:spChg chg="del">
          <ac:chgData name="Matthieu De Mari" userId="dfb708c9-d8dc-439f-9a3b-c772bf4a311c" providerId="ADAL" clId="{0C574F24-0842-4510-AB61-4E12E986D5CF}" dt="2023-01-23T07:17:01.391" v="14268" actId="478"/>
          <ac:spMkLst>
            <pc:docMk/>
            <pc:sldMk cId="4026475787" sldId="488"/>
            <ac:spMk id="11" creationId="{CB693548-F6EE-8552-D1CD-B1EEB33BC591}"/>
          </ac:spMkLst>
        </pc:spChg>
        <pc:picChg chg="del">
          <ac:chgData name="Matthieu De Mari" userId="dfb708c9-d8dc-439f-9a3b-c772bf4a311c" providerId="ADAL" clId="{0C574F24-0842-4510-AB61-4E12E986D5CF}" dt="2023-01-23T07:17:02.111" v="14269" actId="478"/>
          <ac:picMkLst>
            <pc:docMk/>
            <pc:sldMk cId="4026475787" sldId="488"/>
            <ac:picMk id="3" creationId="{5360259C-D329-267D-0AE0-50B322E4780E}"/>
          </ac:picMkLst>
        </pc:picChg>
        <pc:picChg chg="add mod">
          <ac:chgData name="Matthieu De Mari" userId="dfb708c9-d8dc-439f-9a3b-c772bf4a311c" providerId="ADAL" clId="{0C574F24-0842-4510-AB61-4E12E986D5CF}" dt="2023-01-23T07:18:10.204" v="14478" actId="1076"/>
          <ac:picMkLst>
            <pc:docMk/>
            <pc:sldMk cId="4026475787" sldId="488"/>
            <ac:picMk id="8" creationId="{F616AECF-3FED-9D77-4534-AD50FC5D5621}"/>
          </ac:picMkLst>
        </pc:picChg>
      </pc:sldChg>
      <pc:sldChg chg="modSp add mod ord">
        <pc:chgData name="Matthieu De Mari" userId="dfb708c9-d8dc-439f-9a3b-c772bf4a311c" providerId="ADAL" clId="{0C574F24-0842-4510-AB61-4E12E986D5CF}" dt="2023-01-25T00:58:34.971" v="24584" actId="207"/>
        <pc:sldMkLst>
          <pc:docMk/>
          <pc:sldMk cId="658215501" sldId="489"/>
        </pc:sldMkLst>
        <pc:spChg chg="mod">
          <ac:chgData name="Matthieu De Mari" userId="dfb708c9-d8dc-439f-9a3b-c772bf4a311c" providerId="ADAL" clId="{0C574F24-0842-4510-AB61-4E12E986D5CF}" dt="2023-01-25T00:58:34.971" v="24584" actId="207"/>
          <ac:spMkLst>
            <pc:docMk/>
            <pc:sldMk cId="658215501" sldId="489"/>
            <ac:spMk id="6" creationId="{3FF27FA6-234D-EB6E-7AD4-4E52F151A639}"/>
          </ac:spMkLst>
        </pc:spChg>
        <pc:picChg chg="mod">
          <ac:chgData name="Matthieu De Mari" userId="dfb708c9-d8dc-439f-9a3b-c772bf4a311c" providerId="ADAL" clId="{0C574F24-0842-4510-AB61-4E12E986D5CF}" dt="2023-01-23T07:19:24.196" v="14571" actId="14100"/>
          <ac:picMkLst>
            <pc:docMk/>
            <pc:sldMk cId="658215501" sldId="489"/>
            <ac:picMk id="8" creationId="{F616AECF-3FED-9D77-4534-AD50FC5D5621}"/>
          </ac:picMkLst>
        </pc:picChg>
      </pc:sldChg>
      <pc:sldChg chg="addSp delSp modSp add mod ord chgLayout">
        <pc:chgData name="Matthieu De Mari" userId="dfb708c9-d8dc-439f-9a3b-c772bf4a311c" providerId="ADAL" clId="{0C574F24-0842-4510-AB61-4E12E986D5CF}" dt="2023-01-23T07:29:35.892" v="15323"/>
        <pc:sldMkLst>
          <pc:docMk/>
          <pc:sldMk cId="1974002731" sldId="490"/>
        </pc:sldMkLst>
        <pc:spChg chg="add mod ord">
          <ac:chgData name="Matthieu De Mari" userId="dfb708c9-d8dc-439f-9a3b-c772bf4a311c" providerId="ADAL" clId="{0C574F24-0842-4510-AB61-4E12E986D5CF}" dt="2023-01-23T07:20:52.699" v="14729" actId="20577"/>
          <ac:spMkLst>
            <pc:docMk/>
            <pc:sldMk cId="1974002731" sldId="490"/>
            <ac:spMk id="2" creationId="{37C84060-31A2-3AFB-B38D-81D7652356D5}"/>
          </ac:spMkLst>
        </pc:spChg>
        <pc:spChg chg="mod ord">
          <ac:chgData name="Matthieu De Mari" userId="dfb708c9-d8dc-439f-9a3b-c772bf4a311c" providerId="ADAL" clId="{0C574F24-0842-4510-AB61-4E12E986D5CF}" dt="2023-01-23T07:20:13.475" v="14685" actId="700"/>
          <ac:spMkLst>
            <pc:docMk/>
            <pc:sldMk cId="1974002731" sldId="490"/>
            <ac:spMk id="5" creationId="{BC884000-0FC9-A696-A696-8635960E124E}"/>
          </ac:spMkLst>
        </pc:spChg>
        <pc:spChg chg="mod ord">
          <ac:chgData name="Matthieu De Mari" userId="dfb708c9-d8dc-439f-9a3b-c772bf4a311c" providerId="ADAL" clId="{0C574F24-0842-4510-AB61-4E12E986D5CF}" dt="2023-01-23T07:21:01.909" v="14731" actId="207"/>
          <ac:spMkLst>
            <pc:docMk/>
            <pc:sldMk cId="1974002731" sldId="490"/>
            <ac:spMk id="6" creationId="{3FF27FA6-234D-EB6E-7AD4-4E52F151A639}"/>
          </ac:spMkLst>
        </pc:spChg>
        <pc:picChg chg="del">
          <ac:chgData name="Matthieu De Mari" userId="dfb708c9-d8dc-439f-9a3b-c772bf4a311c" providerId="ADAL" clId="{0C574F24-0842-4510-AB61-4E12E986D5CF}" dt="2023-01-23T07:20:10.661" v="14684" actId="478"/>
          <ac:picMkLst>
            <pc:docMk/>
            <pc:sldMk cId="1974002731" sldId="490"/>
            <ac:picMk id="8" creationId="{F616AECF-3FED-9D77-4534-AD50FC5D5621}"/>
          </ac:picMkLst>
        </pc:picChg>
      </pc:sldChg>
      <pc:sldChg chg="addSp delSp modSp add mod ord">
        <pc:chgData name="Matthieu De Mari" userId="dfb708c9-d8dc-439f-9a3b-c772bf4a311c" providerId="ADAL" clId="{0C574F24-0842-4510-AB61-4E12E986D5CF}" dt="2023-01-25T00:58:54.886" v="24598" actId="20577"/>
        <pc:sldMkLst>
          <pc:docMk/>
          <pc:sldMk cId="3913805124" sldId="491"/>
        </pc:sldMkLst>
        <pc:spChg chg="del mod">
          <ac:chgData name="Matthieu De Mari" userId="dfb708c9-d8dc-439f-9a3b-c772bf4a311c" providerId="ADAL" clId="{0C574F24-0842-4510-AB61-4E12E986D5CF}" dt="2023-01-23T07:23:02.160" v="14909" actId="478"/>
          <ac:spMkLst>
            <pc:docMk/>
            <pc:sldMk cId="3913805124" sldId="491"/>
            <ac:spMk id="2" creationId="{37C84060-31A2-3AFB-B38D-81D7652356D5}"/>
          </ac:spMkLst>
        </pc:spChg>
        <pc:spChg chg="add del mod">
          <ac:chgData name="Matthieu De Mari" userId="dfb708c9-d8dc-439f-9a3b-c772bf4a311c" providerId="ADAL" clId="{0C574F24-0842-4510-AB61-4E12E986D5CF}" dt="2023-01-23T07:23:03.035" v="14910" actId="478"/>
          <ac:spMkLst>
            <pc:docMk/>
            <pc:sldMk cId="3913805124" sldId="491"/>
            <ac:spMk id="4" creationId="{19FF05F1-DB6E-4D0A-6068-6A4CDD978B9F}"/>
          </ac:spMkLst>
        </pc:spChg>
        <pc:spChg chg="mod">
          <ac:chgData name="Matthieu De Mari" userId="dfb708c9-d8dc-439f-9a3b-c772bf4a311c" providerId="ADAL" clId="{0C574F24-0842-4510-AB61-4E12E986D5CF}" dt="2023-01-23T07:21:19.085" v="14757" actId="20577"/>
          <ac:spMkLst>
            <pc:docMk/>
            <pc:sldMk cId="3913805124" sldId="491"/>
            <ac:spMk id="5" creationId="{BC884000-0FC9-A696-A696-8635960E124E}"/>
          </ac:spMkLst>
        </pc:spChg>
        <pc:spChg chg="mod">
          <ac:chgData name="Matthieu De Mari" userId="dfb708c9-d8dc-439f-9a3b-c772bf4a311c" providerId="ADAL" clId="{0C574F24-0842-4510-AB61-4E12E986D5CF}" dt="2023-01-25T00:58:54.886" v="24598" actId="20577"/>
          <ac:spMkLst>
            <pc:docMk/>
            <pc:sldMk cId="3913805124" sldId="491"/>
            <ac:spMk id="6" creationId="{3FF27FA6-234D-EB6E-7AD4-4E52F151A639}"/>
          </ac:spMkLst>
        </pc:spChg>
        <pc:picChg chg="add del mod">
          <ac:chgData name="Matthieu De Mari" userId="dfb708c9-d8dc-439f-9a3b-c772bf4a311c" providerId="ADAL" clId="{0C574F24-0842-4510-AB61-4E12E986D5CF}" dt="2023-01-23T07:23:25.490" v="14914" actId="478"/>
          <ac:picMkLst>
            <pc:docMk/>
            <pc:sldMk cId="3913805124" sldId="491"/>
            <ac:picMk id="7" creationId="{68365DE5-C6AB-90F2-DDE7-FCAAFEA9E1DE}"/>
          </ac:picMkLst>
        </pc:picChg>
        <pc:picChg chg="add mod">
          <ac:chgData name="Matthieu De Mari" userId="dfb708c9-d8dc-439f-9a3b-c772bf4a311c" providerId="ADAL" clId="{0C574F24-0842-4510-AB61-4E12E986D5CF}" dt="2023-01-23T07:23:31.488" v="14918" actId="14100"/>
          <ac:picMkLst>
            <pc:docMk/>
            <pc:sldMk cId="3913805124" sldId="491"/>
            <ac:picMk id="8" creationId="{01AF8CE0-A3A9-73C8-757D-D11D939D38AB}"/>
          </ac:picMkLst>
        </pc:picChg>
      </pc:sldChg>
      <pc:sldChg chg="modSp add mod ord">
        <pc:chgData name="Matthieu De Mari" userId="dfb708c9-d8dc-439f-9a3b-c772bf4a311c" providerId="ADAL" clId="{0C574F24-0842-4510-AB61-4E12E986D5CF}" dt="2023-01-25T00:58:50.499" v="24591" actId="20577"/>
        <pc:sldMkLst>
          <pc:docMk/>
          <pc:sldMk cId="1249800631" sldId="492"/>
        </pc:sldMkLst>
        <pc:spChg chg="mod">
          <ac:chgData name="Matthieu De Mari" userId="dfb708c9-d8dc-439f-9a3b-c772bf4a311c" providerId="ADAL" clId="{0C574F24-0842-4510-AB61-4E12E986D5CF}" dt="2023-01-25T00:58:50.499" v="24591" actId="20577"/>
          <ac:spMkLst>
            <pc:docMk/>
            <pc:sldMk cId="1249800631" sldId="492"/>
            <ac:spMk id="6" creationId="{3FF27FA6-234D-EB6E-7AD4-4E52F151A639}"/>
          </ac:spMkLst>
        </pc:spChg>
      </pc:sldChg>
      <pc:sldChg chg="delSp modSp new mod ord modClrScheme chgLayout">
        <pc:chgData name="Matthieu De Mari" userId="dfb708c9-d8dc-439f-9a3b-c772bf4a311c" providerId="ADAL" clId="{0C574F24-0842-4510-AB61-4E12E986D5CF}" dt="2023-01-23T07:29:35.892" v="15323"/>
        <pc:sldMkLst>
          <pc:docMk/>
          <pc:sldMk cId="2138921819" sldId="493"/>
        </pc:sldMkLst>
        <pc:spChg chg="mod ord">
          <ac:chgData name="Matthieu De Mari" userId="dfb708c9-d8dc-439f-9a3b-c772bf4a311c" providerId="ADAL" clId="{0C574F24-0842-4510-AB61-4E12E986D5CF}" dt="2023-01-23T07:25:03.767" v="14971" actId="700"/>
          <ac:spMkLst>
            <pc:docMk/>
            <pc:sldMk cId="2138921819" sldId="493"/>
            <ac:spMk id="2" creationId="{DCCB2C19-D7F4-EB52-15C4-B2604015297B}"/>
          </ac:spMkLst>
        </pc:spChg>
        <pc:spChg chg="mod ord">
          <ac:chgData name="Matthieu De Mari" userId="dfb708c9-d8dc-439f-9a3b-c772bf4a311c" providerId="ADAL" clId="{0C574F24-0842-4510-AB61-4E12E986D5CF}" dt="2023-01-23T07:27:44.051" v="15271" actId="21"/>
          <ac:spMkLst>
            <pc:docMk/>
            <pc:sldMk cId="2138921819" sldId="493"/>
            <ac:spMk id="3" creationId="{420487D3-EA12-DF6F-4A31-967FCF611809}"/>
          </ac:spMkLst>
        </pc:spChg>
        <pc:spChg chg="del mod">
          <ac:chgData name="Matthieu De Mari" userId="dfb708c9-d8dc-439f-9a3b-c772bf4a311c" providerId="ADAL" clId="{0C574F24-0842-4510-AB61-4E12E986D5CF}" dt="2023-01-23T07:25:03.767" v="14971" actId="700"/>
          <ac:spMkLst>
            <pc:docMk/>
            <pc:sldMk cId="2138921819" sldId="493"/>
            <ac:spMk id="4" creationId="{686CF98D-2132-399C-9622-1132456F1279}"/>
          </ac:spMkLst>
        </pc:spChg>
      </pc:sldChg>
      <pc:sldChg chg="addSp delSp modSp add mod ord modClrScheme chgLayout">
        <pc:chgData name="Matthieu De Mari" userId="dfb708c9-d8dc-439f-9a3b-c772bf4a311c" providerId="ADAL" clId="{0C574F24-0842-4510-AB61-4E12E986D5CF}" dt="2023-01-25T00:59:21.265" v="24624" actId="20577"/>
        <pc:sldMkLst>
          <pc:docMk/>
          <pc:sldMk cId="410904367" sldId="494"/>
        </pc:sldMkLst>
        <pc:spChg chg="mod ord">
          <ac:chgData name="Matthieu De Mari" userId="dfb708c9-d8dc-439f-9a3b-c772bf4a311c" providerId="ADAL" clId="{0C574F24-0842-4510-AB61-4E12E986D5CF}" dt="2023-01-23T07:28:49.092" v="15315" actId="700"/>
          <ac:spMkLst>
            <pc:docMk/>
            <pc:sldMk cId="410904367" sldId="494"/>
            <ac:spMk id="2" creationId="{DCCB2C19-D7F4-EB52-15C4-B2604015297B}"/>
          </ac:spMkLst>
        </pc:spChg>
        <pc:spChg chg="del mod ord">
          <ac:chgData name="Matthieu De Mari" userId="dfb708c9-d8dc-439f-9a3b-c772bf4a311c" providerId="ADAL" clId="{0C574F24-0842-4510-AB61-4E12E986D5CF}" dt="2023-01-23T07:27:57.691" v="15305" actId="700"/>
          <ac:spMkLst>
            <pc:docMk/>
            <pc:sldMk cId="410904367" sldId="494"/>
            <ac:spMk id="3" creationId="{420487D3-EA12-DF6F-4A31-967FCF611809}"/>
          </ac:spMkLst>
        </pc:spChg>
        <pc:spChg chg="add mod ord">
          <ac:chgData name="Matthieu De Mari" userId="dfb708c9-d8dc-439f-9a3b-c772bf4a311c" providerId="ADAL" clId="{0C574F24-0842-4510-AB61-4E12E986D5CF}" dt="2023-01-25T00:59:21.265" v="24624" actId="20577"/>
          <ac:spMkLst>
            <pc:docMk/>
            <pc:sldMk cId="410904367" sldId="494"/>
            <ac:spMk id="4" creationId="{27242388-4C68-D772-1E59-FC76EBC6F2CF}"/>
          </ac:spMkLst>
        </pc:spChg>
        <pc:spChg chg="add del mod ord">
          <ac:chgData name="Matthieu De Mari" userId="dfb708c9-d8dc-439f-9a3b-c772bf4a311c" providerId="ADAL" clId="{0C574F24-0842-4510-AB61-4E12E986D5CF}" dt="2023-01-23T07:28:07.378" v="15314" actId="478"/>
          <ac:spMkLst>
            <pc:docMk/>
            <pc:sldMk cId="410904367" sldId="494"/>
            <ac:spMk id="5" creationId="{6BB77964-B898-4E6A-A28E-5AFEBA2C945F}"/>
          </ac:spMkLst>
        </pc:spChg>
        <pc:picChg chg="add mod">
          <ac:chgData name="Matthieu De Mari" userId="dfb708c9-d8dc-439f-9a3b-c772bf4a311c" providerId="ADAL" clId="{0C574F24-0842-4510-AB61-4E12E986D5CF}" dt="2023-01-23T07:28:56.046" v="15321" actId="1076"/>
          <ac:picMkLst>
            <pc:docMk/>
            <pc:sldMk cId="410904367" sldId="494"/>
            <ac:picMk id="7" creationId="{46AEF694-9205-3C5E-9A1D-7632817060D5}"/>
          </ac:picMkLst>
        </pc:picChg>
      </pc:sldChg>
      <pc:sldChg chg="addSp delSp modSp new mod chgLayout">
        <pc:chgData name="Matthieu De Mari" userId="dfb708c9-d8dc-439f-9a3b-c772bf4a311c" providerId="ADAL" clId="{0C574F24-0842-4510-AB61-4E12E986D5CF}" dt="2023-01-23T07:37:08.846" v="16123" actId="1076"/>
        <pc:sldMkLst>
          <pc:docMk/>
          <pc:sldMk cId="1972798447" sldId="495"/>
        </pc:sldMkLst>
        <pc:spChg chg="mod ord">
          <ac:chgData name="Matthieu De Mari" userId="dfb708c9-d8dc-439f-9a3b-c772bf4a311c" providerId="ADAL" clId="{0C574F24-0842-4510-AB61-4E12E986D5CF}" dt="2023-01-23T07:36:40.326" v="16089" actId="700"/>
          <ac:spMkLst>
            <pc:docMk/>
            <pc:sldMk cId="1972798447" sldId="495"/>
            <ac:spMk id="2" creationId="{88499614-2FCD-924B-BC7C-F2298D2C05AB}"/>
          </ac:spMkLst>
        </pc:spChg>
        <pc:spChg chg="add del mod ord">
          <ac:chgData name="Matthieu De Mari" userId="dfb708c9-d8dc-439f-9a3b-c772bf4a311c" providerId="ADAL" clId="{0C574F24-0842-4510-AB61-4E12E986D5CF}" dt="2023-01-23T07:36:43.024" v="16094" actId="27636"/>
          <ac:spMkLst>
            <pc:docMk/>
            <pc:sldMk cId="1972798447" sldId="495"/>
            <ac:spMk id="3" creationId="{F0D4995A-5A41-5F90-B082-6A1F739ED610}"/>
          </ac:spMkLst>
        </pc:spChg>
        <pc:spChg chg="del">
          <ac:chgData name="Matthieu De Mari" userId="dfb708c9-d8dc-439f-9a3b-c772bf4a311c" providerId="ADAL" clId="{0C574F24-0842-4510-AB61-4E12E986D5CF}" dt="2023-01-23T07:34:11.085" v="15986" actId="478"/>
          <ac:spMkLst>
            <pc:docMk/>
            <pc:sldMk cId="1972798447" sldId="495"/>
            <ac:spMk id="4" creationId="{FE24011F-8DA4-28B4-2673-F11F2C291F7D}"/>
          </ac:spMkLst>
        </pc:spChg>
        <pc:spChg chg="add del mod">
          <ac:chgData name="Matthieu De Mari" userId="dfb708c9-d8dc-439f-9a3b-c772bf4a311c" providerId="ADAL" clId="{0C574F24-0842-4510-AB61-4E12E986D5CF}" dt="2023-01-23T07:36:37.611" v="16088" actId="478"/>
          <ac:spMkLst>
            <pc:docMk/>
            <pc:sldMk cId="1972798447" sldId="495"/>
            <ac:spMk id="10" creationId="{2B49E8E1-866F-4C58-9E6B-73731ED03DFC}"/>
          </ac:spMkLst>
        </pc:spChg>
        <pc:spChg chg="add mod ord">
          <ac:chgData name="Matthieu De Mari" userId="dfb708c9-d8dc-439f-9a3b-c772bf4a311c" providerId="ADAL" clId="{0C574F24-0842-4510-AB61-4E12E986D5CF}" dt="2023-01-23T07:37:04.335" v="16122" actId="20577"/>
          <ac:spMkLst>
            <pc:docMk/>
            <pc:sldMk cId="1972798447" sldId="495"/>
            <ac:spMk id="11" creationId="{01E2D3EE-3293-410F-6730-18FF1BD52A47}"/>
          </ac:spMkLst>
        </pc:spChg>
        <pc:picChg chg="add del mod">
          <ac:chgData name="Matthieu De Mari" userId="dfb708c9-d8dc-439f-9a3b-c772bf4a311c" providerId="ADAL" clId="{0C574F24-0842-4510-AB61-4E12E986D5CF}" dt="2023-01-23T07:34:13.329" v="15988"/>
          <ac:picMkLst>
            <pc:docMk/>
            <pc:sldMk cId="1972798447" sldId="495"/>
            <ac:picMk id="6" creationId="{9D849529-1EA9-B912-F80B-59B0148E9E8A}"/>
          </ac:picMkLst>
        </pc:picChg>
        <pc:picChg chg="add mod">
          <ac:chgData name="Matthieu De Mari" userId="dfb708c9-d8dc-439f-9a3b-c772bf4a311c" providerId="ADAL" clId="{0C574F24-0842-4510-AB61-4E12E986D5CF}" dt="2023-01-23T07:37:08.846" v="16123" actId="1076"/>
          <ac:picMkLst>
            <pc:docMk/>
            <pc:sldMk cId="1972798447" sldId="495"/>
            <ac:picMk id="8" creationId="{7643DA3E-5401-E182-3C7A-E6B5F66F4C0A}"/>
          </ac:picMkLst>
        </pc:picChg>
      </pc:sldChg>
      <pc:sldChg chg="addSp delSp modSp add mod">
        <pc:chgData name="Matthieu De Mari" userId="dfb708c9-d8dc-439f-9a3b-c772bf4a311c" providerId="ADAL" clId="{0C574F24-0842-4510-AB61-4E12E986D5CF}" dt="2023-01-23T07:37:35.998" v="16132" actId="14100"/>
        <pc:sldMkLst>
          <pc:docMk/>
          <pc:sldMk cId="734562613" sldId="496"/>
        </pc:sldMkLst>
        <pc:spChg chg="del">
          <ac:chgData name="Matthieu De Mari" userId="dfb708c9-d8dc-439f-9a3b-c772bf4a311c" providerId="ADAL" clId="{0C574F24-0842-4510-AB61-4E12E986D5CF}" dt="2023-01-23T07:37:13.922" v="16125" actId="478"/>
          <ac:spMkLst>
            <pc:docMk/>
            <pc:sldMk cId="734562613" sldId="496"/>
            <ac:spMk id="3" creationId="{F0D4995A-5A41-5F90-B082-6A1F739ED610}"/>
          </ac:spMkLst>
        </pc:spChg>
        <pc:spChg chg="add del mod">
          <ac:chgData name="Matthieu De Mari" userId="dfb708c9-d8dc-439f-9a3b-c772bf4a311c" providerId="ADAL" clId="{0C574F24-0842-4510-AB61-4E12E986D5CF}" dt="2023-01-23T07:37:18.153" v="16129" actId="478"/>
          <ac:spMkLst>
            <pc:docMk/>
            <pc:sldMk cId="734562613" sldId="496"/>
            <ac:spMk id="5" creationId="{393D0048-E912-A562-BCC4-75C8D105DB0D}"/>
          </ac:spMkLst>
        </pc:spChg>
        <pc:spChg chg="add del mod">
          <ac:chgData name="Matthieu De Mari" userId="dfb708c9-d8dc-439f-9a3b-c772bf4a311c" providerId="ADAL" clId="{0C574F24-0842-4510-AB61-4E12E986D5CF}" dt="2023-01-23T07:37:16.623" v="16127" actId="478"/>
          <ac:spMkLst>
            <pc:docMk/>
            <pc:sldMk cId="734562613" sldId="496"/>
            <ac:spMk id="7" creationId="{54166A3B-1099-6C3A-2CE7-1CD92B399FEF}"/>
          </ac:spMkLst>
        </pc:spChg>
        <pc:spChg chg="del">
          <ac:chgData name="Matthieu De Mari" userId="dfb708c9-d8dc-439f-9a3b-c772bf4a311c" providerId="ADAL" clId="{0C574F24-0842-4510-AB61-4E12E986D5CF}" dt="2023-01-23T07:37:15.386" v="16126" actId="478"/>
          <ac:spMkLst>
            <pc:docMk/>
            <pc:sldMk cId="734562613" sldId="496"/>
            <ac:spMk id="11" creationId="{01E2D3EE-3293-410F-6730-18FF1BD52A47}"/>
          </ac:spMkLst>
        </pc:spChg>
        <pc:picChg chg="del">
          <ac:chgData name="Matthieu De Mari" userId="dfb708c9-d8dc-439f-9a3b-c772bf4a311c" providerId="ADAL" clId="{0C574F24-0842-4510-AB61-4E12E986D5CF}" dt="2023-01-23T07:37:17.160" v="16128" actId="478"/>
          <ac:picMkLst>
            <pc:docMk/>
            <pc:sldMk cId="734562613" sldId="496"/>
            <ac:picMk id="8" creationId="{7643DA3E-5401-E182-3C7A-E6B5F66F4C0A}"/>
          </ac:picMkLst>
        </pc:picChg>
        <pc:picChg chg="add mod">
          <ac:chgData name="Matthieu De Mari" userId="dfb708c9-d8dc-439f-9a3b-c772bf4a311c" providerId="ADAL" clId="{0C574F24-0842-4510-AB61-4E12E986D5CF}" dt="2023-01-23T07:37:35.998" v="16132" actId="14100"/>
          <ac:picMkLst>
            <pc:docMk/>
            <pc:sldMk cId="734562613" sldId="496"/>
            <ac:picMk id="10" creationId="{7750BFB0-9B6C-4217-7B20-577A60960B21}"/>
          </ac:picMkLst>
        </pc:picChg>
      </pc:sldChg>
      <pc:sldChg chg="addSp delSp modSp add mod">
        <pc:chgData name="Matthieu De Mari" userId="dfb708c9-d8dc-439f-9a3b-c772bf4a311c" providerId="ADAL" clId="{0C574F24-0842-4510-AB61-4E12E986D5CF}" dt="2023-01-23T07:38:06.622" v="16137" actId="478"/>
        <pc:sldMkLst>
          <pc:docMk/>
          <pc:sldMk cId="3319407717" sldId="497"/>
        </pc:sldMkLst>
        <pc:spChg chg="del">
          <ac:chgData name="Matthieu De Mari" userId="dfb708c9-d8dc-439f-9a3b-c772bf4a311c" providerId="ADAL" clId="{0C574F24-0842-4510-AB61-4E12E986D5CF}" dt="2023-01-23T07:38:05.859" v="16136" actId="478"/>
          <ac:spMkLst>
            <pc:docMk/>
            <pc:sldMk cId="3319407717" sldId="497"/>
            <ac:spMk id="2" creationId="{88499614-2FCD-924B-BC7C-F2298D2C05AB}"/>
          </ac:spMkLst>
        </pc:spChg>
        <pc:spChg chg="add del mod">
          <ac:chgData name="Matthieu De Mari" userId="dfb708c9-d8dc-439f-9a3b-c772bf4a311c" providerId="ADAL" clId="{0C574F24-0842-4510-AB61-4E12E986D5CF}" dt="2023-01-23T07:38:06.622" v="16137" actId="478"/>
          <ac:spMkLst>
            <pc:docMk/>
            <pc:sldMk cId="3319407717" sldId="497"/>
            <ac:spMk id="6" creationId="{442D4AF8-45D8-9885-B515-2550E09CD6F6}"/>
          </ac:spMkLst>
        </pc:spChg>
        <pc:picChg chg="add">
          <ac:chgData name="Matthieu De Mari" userId="dfb708c9-d8dc-439f-9a3b-c772bf4a311c" providerId="ADAL" clId="{0C574F24-0842-4510-AB61-4E12E986D5CF}" dt="2023-01-23T07:38:03.832" v="16135" actId="22"/>
          <ac:picMkLst>
            <pc:docMk/>
            <pc:sldMk cId="3319407717" sldId="497"/>
            <ac:picMk id="4" creationId="{BAACE482-CE62-1E40-7CE5-D09D918923E4}"/>
          </ac:picMkLst>
        </pc:picChg>
        <pc:picChg chg="del">
          <ac:chgData name="Matthieu De Mari" userId="dfb708c9-d8dc-439f-9a3b-c772bf4a311c" providerId="ADAL" clId="{0C574F24-0842-4510-AB61-4E12E986D5CF}" dt="2023-01-23T07:38:02.503" v="16134" actId="478"/>
          <ac:picMkLst>
            <pc:docMk/>
            <pc:sldMk cId="3319407717" sldId="497"/>
            <ac:picMk id="10" creationId="{7750BFB0-9B6C-4217-7B20-577A60960B21}"/>
          </ac:picMkLst>
        </pc:picChg>
      </pc:sldChg>
      <pc:sldChg chg="addSp delSp modSp new mod modClrScheme chgLayout">
        <pc:chgData name="Matthieu De Mari" userId="dfb708c9-d8dc-439f-9a3b-c772bf4a311c" providerId="ADAL" clId="{0C574F24-0842-4510-AB61-4E12E986D5CF}" dt="2023-01-23T07:39:45.567" v="16321" actId="1076"/>
        <pc:sldMkLst>
          <pc:docMk/>
          <pc:sldMk cId="1800440056" sldId="498"/>
        </pc:sldMkLst>
        <pc:spChg chg="mod ord">
          <ac:chgData name="Matthieu De Mari" userId="dfb708c9-d8dc-439f-9a3b-c772bf4a311c" providerId="ADAL" clId="{0C574F24-0842-4510-AB61-4E12E986D5CF}" dt="2023-01-23T07:39:39.168" v="16317" actId="700"/>
          <ac:spMkLst>
            <pc:docMk/>
            <pc:sldMk cId="1800440056" sldId="498"/>
            <ac:spMk id="2" creationId="{9F4FE9BC-DDD4-336B-9192-0F69C49E3F53}"/>
          </ac:spMkLst>
        </pc:spChg>
        <pc:spChg chg="mod ord">
          <ac:chgData name="Matthieu De Mari" userId="dfb708c9-d8dc-439f-9a3b-c772bf4a311c" providerId="ADAL" clId="{0C574F24-0842-4510-AB61-4E12E986D5CF}" dt="2023-01-23T07:39:39.168" v="16317" actId="700"/>
          <ac:spMkLst>
            <pc:docMk/>
            <pc:sldMk cId="1800440056" sldId="498"/>
            <ac:spMk id="3" creationId="{575B42BA-7B22-2508-6D00-11E88F08B3CD}"/>
          </ac:spMkLst>
        </pc:spChg>
        <pc:spChg chg="del">
          <ac:chgData name="Matthieu De Mari" userId="dfb708c9-d8dc-439f-9a3b-c772bf4a311c" providerId="ADAL" clId="{0C574F24-0842-4510-AB61-4E12E986D5CF}" dt="2023-01-23T07:39:29.055" v="16312" actId="478"/>
          <ac:spMkLst>
            <pc:docMk/>
            <pc:sldMk cId="1800440056" sldId="498"/>
            <ac:spMk id="4" creationId="{ABB4A34C-D758-973B-A812-A4D08DE604A6}"/>
          </ac:spMkLst>
        </pc:spChg>
        <pc:spChg chg="add del mod">
          <ac:chgData name="Matthieu De Mari" userId="dfb708c9-d8dc-439f-9a3b-c772bf4a311c" providerId="ADAL" clId="{0C574F24-0842-4510-AB61-4E12E986D5CF}" dt="2023-01-23T07:39:36.753" v="16316"/>
          <ac:spMkLst>
            <pc:docMk/>
            <pc:sldMk cId="1800440056" sldId="498"/>
            <ac:spMk id="7" creationId="{E0EDEF1F-0B59-823B-0212-B73D0361E823}"/>
          </ac:spMkLst>
        </pc:spChg>
        <pc:spChg chg="add del mod">
          <ac:chgData name="Matthieu De Mari" userId="dfb708c9-d8dc-439f-9a3b-c772bf4a311c" providerId="ADAL" clId="{0C574F24-0842-4510-AB61-4E12E986D5CF}" dt="2023-01-23T07:39:36.753" v="16316"/>
          <ac:spMkLst>
            <pc:docMk/>
            <pc:sldMk cId="1800440056" sldId="498"/>
            <ac:spMk id="8" creationId="{48C1FA5E-94E9-39C7-DD92-AEA0DA28E3A7}"/>
          </ac:spMkLst>
        </pc:spChg>
        <pc:spChg chg="add del mod">
          <ac:chgData name="Matthieu De Mari" userId="dfb708c9-d8dc-439f-9a3b-c772bf4a311c" providerId="ADAL" clId="{0C574F24-0842-4510-AB61-4E12E986D5CF}" dt="2023-01-23T07:39:36.753" v="16316"/>
          <ac:spMkLst>
            <pc:docMk/>
            <pc:sldMk cId="1800440056" sldId="498"/>
            <ac:spMk id="9" creationId="{598E8E8A-E8AF-8150-8D1B-BE25AE4008C4}"/>
          </ac:spMkLst>
        </pc:spChg>
        <pc:picChg chg="add mod">
          <ac:chgData name="Matthieu De Mari" userId="dfb708c9-d8dc-439f-9a3b-c772bf4a311c" providerId="ADAL" clId="{0C574F24-0842-4510-AB61-4E12E986D5CF}" dt="2023-01-23T07:39:45.567" v="16321" actId="1076"/>
          <ac:picMkLst>
            <pc:docMk/>
            <pc:sldMk cId="1800440056" sldId="498"/>
            <ac:picMk id="6" creationId="{D04C54FE-61BA-07D6-CABF-9FFABA0598BE}"/>
          </ac:picMkLst>
        </pc:picChg>
      </pc:sldChg>
      <pc:sldChg chg="addSp delSp modSp new mod">
        <pc:chgData name="Matthieu De Mari" userId="dfb708c9-d8dc-439f-9a3b-c772bf4a311c" providerId="ADAL" clId="{0C574F24-0842-4510-AB61-4E12E986D5CF}" dt="2023-01-23T07:41:29.258" v="16516"/>
        <pc:sldMkLst>
          <pc:docMk/>
          <pc:sldMk cId="2678082427" sldId="499"/>
        </pc:sldMkLst>
        <pc:spChg chg="del">
          <ac:chgData name="Matthieu De Mari" userId="dfb708c9-d8dc-439f-9a3b-c772bf4a311c" providerId="ADAL" clId="{0C574F24-0842-4510-AB61-4E12E986D5CF}" dt="2023-01-23T07:40:12.551" v="16324" actId="478"/>
          <ac:spMkLst>
            <pc:docMk/>
            <pc:sldMk cId="2678082427" sldId="499"/>
            <ac:spMk id="2" creationId="{283514C0-B323-A915-7833-B0D2606A1885}"/>
          </ac:spMkLst>
        </pc:spChg>
        <pc:spChg chg="del">
          <ac:chgData name="Matthieu De Mari" userId="dfb708c9-d8dc-439f-9a3b-c772bf4a311c" providerId="ADAL" clId="{0C574F24-0842-4510-AB61-4E12E986D5CF}" dt="2023-01-23T07:40:11.272" v="16323" actId="478"/>
          <ac:spMkLst>
            <pc:docMk/>
            <pc:sldMk cId="2678082427" sldId="499"/>
            <ac:spMk id="3" creationId="{FD0FB574-54FA-8AA8-3FC6-11FD8CBCF68D}"/>
          </ac:spMkLst>
        </pc:spChg>
        <pc:spChg chg="add mod">
          <ac:chgData name="Matthieu De Mari" userId="dfb708c9-d8dc-439f-9a3b-c772bf4a311c" providerId="ADAL" clId="{0C574F24-0842-4510-AB61-4E12E986D5CF}" dt="2023-01-23T07:41:29.258" v="16516"/>
          <ac:spMkLst>
            <pc:docMk/>
            <pc:sldMk cId="2678082427" sldId="499"/>
            <ac:spMk id="6" creationId="{E104F76B-BBAC-9021-8132-85B53E4D630A}"/>
          </ac:spMkLst>
        </pc:spChg>
        <pc:picChg chg="add">
          <ac:chgData name="Matthieu De Mari" userId="dfb708c9-d8dc-439f-9a3b-c772bf4a311c" providerId="ADAL" clId="{0C574F24-0842-4510-AB61-4E12E986D5CF}" dt="2023-01-23T07:40:13.405" v="16325" actId="22"/>
          <ac:picMkLst>
            <pc:docMk/>
            <pc:sldMk cId="2678082427" sldId="499"/>
            <ac:picMk id="5" creationId="{8FD20642-A8D3-C027-3401-01623DA312C6}"/>
          </ac:picMkLst>
        </pc:picChg>
      </pc:sldChg>
      <pc:sldChg chg="addSp modSp add mod">
        <pc:chgData name="Matthieu De Mari" userId="dfb708c9-d8dc-439f-9a3b-c772bf4a311c" providerId="ADAL" clId="{0C574F24-0842-4510-AB61-4E12E986D5CF}" dt="2023-01-23T07:42:44.515" v="16639" actId="20577"/>
        <pc:sldMkLst>
          <pc:docMk/>
          <pc:sldMk cId="2304872241" sldId="500"/>
        </pc:sldMkLst>
        <pc:spChg chg="add mod">
          <ac:chgData name="Matthieu De Mari" userId="dfb708c9-d8dc-439f-9a3b-c772bf4a311c" providerId="ADAL" clId="{0C574F24-0842-4510-AB61-4E12E986D5CF}" dt="2023-01-23T07:41:43.567" v="16519" actId="14100"/>
          <ac:spMkLst>
            <pc:docMk/>
            <pc:sldMk cId="2304872241" sldId="500"/>
            <ac:spMk id="2" creationId="{4FC39202-A859-7A31-93E2-3FB6424BB212}"/>
          </ac:spMkLst>
        </pc:spChg>
        <pc:spChg chg="add mod">
          <ac:chgData name="Matthieu De Mari" userId="dfb708c9-d8dc-439f-9a3b-c772bf4a311c" providerId="ADAL" clId="{0C574F24-0842-4510-AB61-4E12E986D5CF}" dt="2023-01-23T07:42:44.515" v="16639" actId="20577"/>
          <ac:spMkLst>
            <pc:docMk/>
            <pc:sldMk cId="2304872241" sldId="500"/>
            <ac:spMk id="3" creationId="{3E99D0FB-50CA-AAC3-96C1-58557976DF48}"/>
          </ac:spMkLst>
        </pc:spChg>
        <pc:spChg chg="mod">
          <ac:chgData name="Matthieu De Mari" userId="dfb708c9-d8dc-439f-9a3b-c772bf4a311c" providerId="ADAL" clId="{0C574F24-0842-4510-AB61-4E12E986D5CF}" dt="2023-01-23T07:41:24.820" v="16515" actId="20577"/>
          <ac:spMkLst>
            <pc:docMk/>
            <pc:sldMk cId="2304872241" sldId="500"/>
            <ac:spMk id="6" creationId="{E104F76B-BBAC-9021-8132-85B53E4D630A}"/>
          </ac:spMkLst>
        </pc:spChg>
      </pc:sldChg>
      <pc:sldChg chg="modSp new mod">
        <pc:chgData name="Matthieu De Mari" userId="dfb708c9-d8dc-439f-9a3b-c772bf4a311c" providerId="ADAL" clId="{0C574F24-0842-4510-AB61-4E12E986D5CF}" dt="2023-01-23T07:46:32.514" v="17298" actId="113"/>
        <pc:sldMkLst>
          <pc:docMk/>
          <pc:sldMk cId="2145508996" sldId="501"/>
        </pc:sldMkLst>
        <pc:spChg chg="mod">
          <ac:chgData name="Matthieu De Mari" userId="dfb708c9-d8dc-439f-9a3b-c772bf4a311c" providerId="ADAL" clId="{0C574F24-0842-4510-AB61-4E12E986D5CF}" dt="2023-01-23T07:43:09.693" v="16701" actId="20577"/>
          <ac:spMkLst>
            <pc:docMk/>
            <pc:sldMk cId="2145508996" sldId="501"/>
            <ac:spMk id="2" creationId="{B2A2C63F-D2C2-050A-3DF9-5AE999502EE3}"/>
          </ac:spMkLst>
        </pc:spChg>
        <pc:spChg chg="mod">
          <ac:chgData name="Matthieu De Mari" userId="dfb708c9-d8dc-439f-9a3b-c772bf4a311c" providerId="ADAL" clId="{0C574F24-0842-4510-AB61-4E12E986D5CF}" dt="2023-01-23T07:46:32.514" v="17298" actId="113"/>
          <ac:spMkLst>
            <pc:docMk/>
            <pc:sldMk cId="2145508996" sldId="501"/>
            <ac:spMk id="3" creationId="{5DAEE9F3-874A-926F-2B55-5B076C48EFE9}"/>
          </ac:spMkLst>
        </pc:spChg>
      </pc:sldChg>
      <pc:sldChg chg="delSp modSp add mod ord">
        <pc:chgData name="Matthieu De Mari" userId="dfb708c9-d8dc-439f-9a3b-c772bf4a311c" providerId="ADAL" clId="{0C574F24-0842-4510-AB61-4E12E986D5CF}" dt="2023-01-23T07:47:24.389" v="17388" actId="14100"/>
        <pc:sldMkLst>
          <pc:docMk/>
          <pc:sldMk cId="2411344912" sldId="502"/>
        </pc:sldMkLst>
        <pc:spChg chg="del">
          <ac:chgData name="Matthieu De Mari" userId="dfb708c9-d8dc-439f-9a3b-c772bf4a311c" providerId="ADAL" clId="{0C574F24-0842-4510-AB61-4E12E986D5CF}" dt="2023-01-23T07:46:59.420" v="17302" actId="478"/>
          <ac:spMkLst>
            <pc:docMk/>
            <pc:sldMk cId="2411344912" sldId="502"/>
            <ac:spMk id="3" creationId="{3E99D0FB-50CA-AAC3-96C1-58557976DF48}"/>
          </ac:spMkLst>
        </pc:spChg>
        <pc:spChg chg="mod">
          <ac:chgData name="Matthieu De Mari" userId="dfb708c9-d8dc-439f-9a3b-c772bf4a311c" providerId="ADAL" clId="{0C574F24-0842-4510-AB61-4E12E986D5CF}" dt="2023-01-23T07:47:24.389" v="17388" actId="14100"/>
          <ac:spMkLst>
            <pc:docMk/>
            <pc:sldMk cId="2411344912" sldId="502"/>
            <ac:spMk id="6" creationId="{E104F76B-BBAC-9021-8132-85B53E4D630A}"/>
          </ac:spMkLst>
        </pc:spChg>
      </pc:sldChg>
      <pc:sldChg chg="modSp add mod">
        <pc:chgData name="Matthieu De Mari" userId="dfb708c9-d8dc-439f-9a3b-c772bf4a311c" providerId="ADAL" clId="{0C574F24-0842-4510-AB61-4E12E986D5CF}" dt="2023-01-23T08:04:51.939" v="18573" actId="113"/>
        <pc:sldMkLst>
          <pc:docMk/>
          <pc:sldMk cId="1636732520" sldId="503"/>
        </pc:sldMkLst>
        <pc:spChg chg="mod">
          <ac:chgData name="Matthieu De Mari" userId="dfb708c9-d8dc-439f-9a3b-c772bf4a311c" providerId="ADAL" clId="{0C574F24-0842-4510-AB61-4E12E986D5CF}" dt="2023-01-23T08:04:51.939" v="18573" actId="113"/>
          <ac:spMkLst>
            <pc:docMk/>
            <pc:sldMk cId="1636732520" sldId="503"/>
            <ac:spMk id="3" creationId="{7BDE96C0-465C-7952-04EA-C267AC8BF678}"/>
          </ac:spMkLst>
        </pc:spChg>
        <pc:spChg chg="mod">
          <ac:chgData name="Matthieu De Mari" userId="dfb708c9-d8dc-439f-9a3b-c772bf4a311c" providerId="ADAL" clId="{0C574F24-0842-4510-AB61-4E12E986D5CF}" dt="2023-01-23T07:59:14.065" v="18220" actId="27636"/>
          <ac:spMkLst>
            <pc:docMk/>
            <pc:sldMk cId="1636732520" sldId="503"/>
            <ac:spMk id="4" creationId="{5E76589E-870E-419D-CF95-4309EACDB190}"/>
          </ac:spMkLst>
        </pc:spChg>
      </pc:sldChg>
      <pc:sldChg chg="addSp delSp modSp add mod">
        <pc:chgData name="Matthieu De Mari" userId="dfb708c9-d8dc-439f-9a3b-c772bf4a311c" providerId="ADAL" clId="{0C574F24-0842-4510-AB61-4E12E986D5CF}" dt="2023-01-23T08:03:26.881" v="18556" actId="113"/>
        <pc:sldMkLst>
          <pc:docMk/>
          <pc:sldMk cId="1757057001" sldId="504"/>
        </pc:sldMkLst>
        <pc:spChg chg="mod">
          <ac:chgData name="Matthieu De Mari" userId="dfb708c9-d8dc-439f-9a3b-c772bf4a311c" providerId="ADAL" clId="{0C574F24-0842-4510-AB61-4E12E986D5CF}" dt="2023-01-23T08:02:55.523" v="18530" actId="27636"/>
          <ac:spMkLst>
            <pc:docMk/>
            <pc:sldMk cId="1757057001" sldId="504"/>
            <ac:spMk id="3" creationId="{7BDE96C0-465C-7952-04EA-C267AC8BF678}"/>
          </ac:spMkLst>
        </pc:spChg>
        <pc:spChg chg="mod">
          <ac:chgData name="Matthieu De Mari" userId="dfb708c9-d8dc-439f-9a3b-c772bf4a311c" providerId="ADAL" clId="{0C574F24-0842-4510-AB61-4E12E986D5CF}" dt="2023-01-23T08:03:26.881" v="18556" actId="113"/>
          <ac:spMkLst>
            <pc:docMk/>
            <pc:sldMk cId="1757057001" sldId="504"/>
            <ac:spMk id="4" creationId="{5E76589E-870E-419D-CF95-4309EACDB190}"/>
          </ac:spMkLst>
        </pc:spChg>
        <pc:spChg chg="add del">
          <ac:chgData name="Matthieu De Mari" userId="dfb708c9-d8dc-439f-9a3b-c772bf4a311c" providerId="ADAL" clId="{0C574F24-0842-4510-AB61-4E12E986D5CF}" dt="2023-01-23T08:02:15.851" v="18492"/>
          <ac:spMkLst>
            <pc:docMk/>
            <pc:sldMk cId="1757057001" sldId="504"/>
            <ac:spMk id="5" creationId="{8C43465E-454A-ECEE-7BAC-178B4286A323}"/>
          </ac:spMkLst>
        </pc:spChg>
      </pc:sldChg>
      <pc:sldChg chg="modSp add mod">
        <pc:chgData name="Matthieu De Mari" userId="dfb708c9-d8dc-439f-9a3b-c772bf4a311c" providerId="ADAL" clId="{0C574F24-0842-4510-AB61-4E12E986D5CF}" dt="2023-01-25T04:39:37.952" v="28309" actId="20577"/>
        <pc:sldMkLst>
          <pc:docMk/>
          <pc:sldMk cId="1659504250" sldId="505"/>
        </pc:sldMkLst>
        <pc:spChg chg="mod">
          <ac:chgData name="Matthieu De Mari" userId="dfb708c9-d8dc-439f-9a3b-c772bf4a311c" providerId="ADAL" clId="{0C574F24-0842-4510-AB61-4E12E986D5CF}" dt="2023-01-25T04:39:28.639" v="28303" actId="27636"/>
          <ac:spMkLst>
            <pc:docMk/>
            <pc:sldMk cId="1659504250" sldId="505"/>
            <ac:spMk id="3" creationId="{7BDE96C0-465C-7952-04EA-C267AC8BF678}"/>
          </ac:spMkLst>
        </pc:spChg>
        <pc:spChg chg="mod">
          <ac:chgData name="Matthieu De Mari" userId="dfb708c9-d8dc-439f-9a3b-c772bf4a311c" providerId="ADAL" clId="{0C574F24-0842-4510-AB61-4E12E986D5CF}" dt="2023-01-25T04:39:37.952" v="28309" actId="20577"/>
          <ac:spMkLst>
            <pc:docMk/>
            <pc:sldMk cId="1659504250" sldId="505"/>
            <ac:spMk id="4" creationId="{5E76589E-870E-419D-CF95-4309EACDB190}"/>
          </ac:spMkLst>
        </pc:spChg>
      </pc:sldChg>
      <pc:sldChg chg="addSp delSp new mod modClrScheme chgLayout">
        <pc:chgData name="Matthieu De Mari" userId="dfb708c9-d8dc-439f-9a3b-c772bf4a311c" providerId="ADAL" clId="{0C574F24-0842-4510-AB61-4E12E986D5CF}" dt="2023-01-23T08:05:03.388" v="18576" actId="22"/>
        <pc:sldMkLst>
          <pc:docMk/>
          <pc:sldMk cId="710884314" sldId="506"/>
        </pc:sldMkLst>
        <pc:spChg chg="del">
          <ac:chgData name="Matthieu De Mari" userId="dfb708c9-d8dc-439f-9a3b-c772bf4a311c" providerId="ADAL" clId="{0C574F24-0842-4510-AB61-4E12E986D5CF}" dt="2023-01-23T08:05:02.833" v="18575" actId="700"/>
          <ac:spMkLst>
            <pc:docMk/>
            <pc:sldMk cId="710884314" sldId="506"/>
            <ac:spMk id="2" creationId="{06200F13-B0F1-F7D3-2D2E-9357D780539D}"/>
          </ac:spMkLst>
        </pc:spChg>
        <pc:spChg chg="del">
          <ac:chgData name="Matthieu De Mari" userId="dfb708c9-d8dc-439f-9a3b-c772bf4a311c" providerId="ADAL" clId="{0C574F24-0842-4510-AB61-4E12E986D5CF}" dt="2023-01-23T08:05:02.833" v="18575" actId="700"/>
          <ac:spMkLst>
            <pc:docMk/>
            <pc:sldMk cId="710884314" sldId="506"/>
            <ac:spMk id="3" creationId="{BC1ADF0D-EB95-EE96-F535-6C3543CD4A27}"/>
          </ac:spMkLst>
        </pc:spChg>
        <pc:spChg chg="del">
          <ac:chgData name="Matthieu De Mari" userId="dfb708c9-d8dc-439f-9a3b-c772bf4a311c" providerId="ADAL" clId="{0C574F24-0842-4510-AB61-4E12E986D5CF}" dt="2023-01-23T08:05:02.833" v="18575" actId="700"/>
          <ac:spMkLst>
            <pc:docMk/>
            <pc:sldMk cId="710884314" sldId="506"/>
            <ac:spMk id="4" creationId="{8A9179B4-5E50-A28A-CBEA-393C3244BEA0}"/>
          </ac:spMkLst>
        </pc:spChg>
        <pc:picChg chg="add">
          <ac:chgData name="Matthieu De Mari" userId="dfb708c9-d8dc-439f-9a3b-c772bf4a311c" providerId="ADAL" clId="{0C574F24-0842-4510-AB61-4E12E986D5CF}" dt="2023-01-23T08:05:03.388" v="18576" actId="22"/>
          <ac:picMkLst>
            <pc:docMk/>
            <pc:sldMk cId="710884314" sldId="506"/>
            <ac:picMk id="6" creationId="{3486002D-1F4F-B24E-D454-3EB50348FCAA}"/>
          </ac:picMkLst>
        </pc:picChg>
      </pc:sldChg>
      <pc:sldChg chg="addSp delSp new mod modClrScheme chgLayout">
        <pc:chgData name="Matthieu De Mari" userId="dfb708c9-d8dc-439f-9a3b-c772bf4a311c" providerId="ADAL" clId="{0C574F24-0842-4510-AB61-4E12E986D5CF}" dt="2023-01-23T08:05:59.773" v="18579" actId="22"/>
        <pc:sldMkLst>
          <pc:docMk/>
          <pc:sldMk cId="865488439" sldId="507"/>
        </pc:sldMkLst>
        <pc:spChg chg="del">
          <ac:chgData name="Matthieu De Mari" userId="dfb708c9-d8dc-439f-9a3b-c772bf4a311c" providerId="ADAL" clId="{0C574F24-0842-4510-AB61-4E12E986D5CF}" dt="2023-01-23T08:05:59.375" v="18578" actId="700"/>
          <ac:spMkLst>
            <pc:docMk/>
            <pc:sldMk cId="865488439" sldId="507"/>
            <ac:spMk id="2" creationId="{AB45919A-C61E-73A7-2CCF-7E2D113E6DD0}"/>
          </ac:spMkLst>
        </pc:spChg>
        <pc:spChg chg="del">
          <ac:chgData name="Matthieu De Mari" userId="dfb708c9-d8dc-439f-9a3b-c772bf4a311c" providerId="ADAL" clId="{0C574F24-0842-4510-AB61-4E12E986D5CF}" dt="2023-01-23T08:05:59.375" v="18578" actId="700"/>
          <ac:spMkLst>
            <pc:docMk/>
            <pc:sldMk cId="865488439" sldId="507"/>
            <ac:spMk id="3" creationId="{50074185-80FA-A28F-1179-62AA2E98ED30}"/>
          </ac:spMkLst>
        </pc:spChg>
        <pc:spChg chg="del">
          <ac:chgData name="Matthieu De Mari" userId="dfb708c9-d8dc-439f-9a3b-c772bf4a311c" providerId="ADAL" clId="{0C574F24-0842-4510-AB61-4E12E986D5CF}" dt="2023-01-23T08:05:59.375" v="18578" actId="700"/>
          <ac:spMkLst>
            <pc:docMk/>
            <pc:sldMk cId="865488439" sldId="507"/>
            <ac:spMk id="4" creationId="{2F2B62C3-E8EA-3990-49F9-AAF4ADC39A52}"/>
          </ac:spMkLst>
        </pc:spChg>
        <pc:picChg chg="add">
          <ac:chgData name="Matthieu De Mari" userId="dfb708c9-d8dc-439f-9a3b-c772bf4a311c" providerId="ADAL" clId="{0C574F24-0842-4510-AB61-4E12E986D5CF}" dt="2023-01-23T08:05:59.773" v="18579" actId="22"/>
          <ac:picMkLst>
            <pc:docMk/>
            <pc:sldMk cId="865488439" sldId="507"/>
            <ac:picMk id="6" creationId="{9A06A2C9-A89C-0BCB-3238-0DEA0F870F73}"/>
          </ac:picMkLst>
        </pc:picChg>
      </pc:sldChg>
      <pc:sldChg chg="add">
        <pc:chgData name="Matthieu De Mari" userId="dfb708c9-d8dc-439f-9a3b-c772bf4a311c" providerId="ADAL" clId="{0C574F24-0842-4510-AB61-4E12E986D5CF}" dt="2023-01-23T08:06:55.830" v="18580" actId="2890"/>
        <pc:sldMkLst>
          <pc:docMk/>
          <pc:sldMk cId="3495317520" sldId="508"/>
        </pc:sldMkLst>
      </pc:sldChg>
      <pc:sldChg chg="modSp new mod">
        <pc:chgData name="Matthieu De Mari" userId="dfb708c9-d8dc-439f-9a3b-c772bf4a311c" providerId="ADAL" clId="{0C574F24-0842-4510-AB61-4E12E986D5CF}" dt="2023-01-25T01:06:15.633" v="25276" actId="113"/>
        <pc:sldMkLst>
          <pc:docMk/>
          <pc:sldMk cId="3653875140" sldId="509"/>
        </pc:sldMkLst>
        <pc:spChg chg="mod">
          <ac:chgData name="Matthieu De Mari" userId="dfb708c9-d8dc-439f-9a3b-c772bf4a311c" providerId="ADAL" clId="{0C574F24-0842-4510-AB61-4E12E986D5CF}" dt="2023-01-24T18:41:57.444" v="22279" actId="20577"/>
          <ac:spMkLst>
            <pc:docMk/>
            <pc:sldMk cId="3653875140" sldId="509"/>
            <ac:spMk id="2" creationId="{52FD168C-A8B7-FBE2-0183-8C332FD8F550}"/>
          </ac:spMkLst>
        </pc:spChg>
        <pc:spChg chg="mod">
          <ac:chgData name="Matthieu De Mari" userId="dfb708c9-d8dc-439f-9a3b-c772bf4a311c" providerId="ADAL" clId="{0C574F24-0842-4510-AB61-4E12E986D5CF}" dt="2023-01-25T01:06:15.633" v="25276" actId="113"/>
          <ac:spMkLst>
            <pc:docMk/>
            <pc:sldMk cId="3653875140" sldId="509"/>
            <ac:spMk id="3" creationId="{917B4F07-EB70-8BF3-73A3-76EFC1C5820B}"/>
          </ac:spMkLst>
        </pc:spChg>
        <pc:spChg chg="mod">
          <ac:chgData name="Matthieu De Mari" userId="dfb708c9-d8dc-439f-9a3b-c772bf4a311c" providerId="ADAL" clId="{0C574F24-0842-4510-AB61-4E12E986D5CF}" dt="2023-01-25T01:06:09.294" v="25270" actId="27636"/>
          <ac:spMkLst>
            <pc:docMk/>
            <pc:sldMk cId="3653875140" sldId="509"/>
            <ac:spMk id="4" creationId="{224B6C00-CDCA-7753-FD92-73BE0C88AE10}"/>
          </ac:spMkLst>
        </pc:spChg>
      </pc:sldChg>
      <pc:sldChg chg="addSp delSp modSp add mod">
        <pc:chgData name="Matthieu De Mari" userId="dfb708c9-d8dc-439f-9a3b-c772bf4a311c" providerId="ADAL" clId="{0C574F24-0842-4510-AB61-4E12E986D5CF}" dt="2023-01-24T19:11:45.358" v="23203" actId="1038"/>
        <pc:sldMkLst>
          <pc:docMk/>
          <pc:sldMk cId="2444273265" sldId="510"/>
        </pc:sldMkLst>
        <pc:spChg chg="del">
          <ac:chgData name="Matthieu De Mari" userId="dfb708c9-d8dc-439f-9a3b-c772bf4a311c" providerId="ADAL" clId="{0C574F24-0842-4510-AB61-4E12E986D5CF}" dt="2023-01-24T19:11:34.266" v="23183" actId="478"/>
          <ac:spMkLst>
            <pc:docMk/>
            <pc:sldMk cId="2444273265" sldId="510"/>
            <ac:spMk id="2" creationId="{52FD168C-A8B7-FBE2-0183-8C332FD8F550}"/>
          </ac:spMkLst>
        </pc:spChg>
        <pc:spChg chg="del">
          <ac:chgData name="Matthieu De Mari" userId="dfb708c9-d8dc-439f-9a3b-c772bf4a311c" providerId="ADAL" clId="{0C574F24-0842-4510-AB61-4E12E986D5CF}" dt="2023-01-24T19:11:35.087" v="23184" actId="478"/>
          <ac:spMkLst>
            <pc:docMk/>
            <pc:sldMk cId="2444273265" sldId="510"/>
            <ac:spMk id="3" creationId="{917B4F07-EB70-8BF3-73A3-76EFC1C5820B}"/>
          </ac:spMkLst>
        </pc:spChg>
        <pc:spChg chg="del">
          <ac:chgData name="Matthieu De Mari" userId="dfb708c9-d8dc-439f-9a3b-c772bf4a311c" providerId="ADAL" clId="{0C574F24-0842-4510-AB61-4E12E986D5CF}" dt="2023-01-24T19:11:36.436" v="23185" actId="478"/>
          <ac:spMkLst>
            <pc:docMk/>
            <pc:sldMk cId="2444273265" sldId="510"/>
            <ac:spMk id="4" creationId="{224B6C00-CDCA-7753-FD92-73BE0C88AE10}"/>
          </ac:spMkLst>
        </pc:spChg>
        <pc:picChg chg="add mod">
          <ac:chgData name="Matthieu De Mari" userId="dfb708c9-d8dc-439f-9a3b-c772bf4a311c" providerId="ADAL" clId="{0C574F24-0842-4510-AB61-4E12E986D5CF}" dt="2023-01-24T19:11:45.358" v="23203" actId="1038"/>
          <ac:picMkLst>
            <pc:docMk/>
            <pc:sldMk cId="2444273265" sldId="510"/>
            <ac:picMk id="6" creationId="{5A518E48-BC81-EFDD-B44D-EDB8E1C22C60}"/>
          </ac:picMkLst>
        </pc:picChg>
      </pc:sldChg>
      <pc:sldChg chg="delSp modSp add mod modClrScheme chgLayout">
        <pc:chgData name="Matthieu De Mari" userId="dfb708c9-d8dc-439f-9a3b-c772bf4a311c" providerId="ADAL" clId="{0C574F24-0842-4510-AB61-4E12E986D5CF}" dt="2023-01-25T01:32:54.058" v="26939" actId="20577"/>
        <pc:sldMkLst>
          <pc:docMk/>
          <pc:sldMk cId="3760572474" sldId="511"/>
        </pc:sldMkLst>
        <pc:spChg chg="mod ord">
          <ac:chgData name="Matthieu De Mari" userId="dfb708c9-d8dc-439f-9a3b-c772bf4a311c" providerId="ADAL" clId="{0C574F24-0842-4510-AB61-4E12E986D5CF}" dt="2023-01-25T01:30:17.656" v="26794" actId="700"/>
          <ac:spMkLst>
            <pc:docMk/>
            <pc:sldMk cId="3760572474" sldId="511"/>
            <ac:spMk id="2" creationId="{52FD168C-A8B7-FBE2-0183-8C332FD8F550}"/>
          </ac:spMkLst>
        </pc:spChg>
        <pc:spChg chg="mod ord">
          <ac:chgData name="Matthieu De Mari" userId="dfb708c9-d8dc-439f-9a3b-c772bf4a311c" providerId="ADAL" clId="{0C574F24-0842-4510-AB61-4E12E986D5CF}" dt="2023-01-25T01:32:54.058" v="26939" actId="20577"/>
          <ac:spMkLst>
            <pc:docMk/>
            <pc:sldMk cId="3760572474" sldId="511"/>
            <ac:spMk id="3" creationId="{917B4F07-EB70-8BF3-73A3-76EFC1C5820B}"/>
          </ac:spMkLst>
        </pc:spChg>
        <pc:spChg chg="del">
          <ac:chgData name="Matthieu De Mari" userId="dfb708c9-d8dc-439f-9a3b-c772bf4a311c" providerId="ADAL" clId="{0C574F24-0842-4510-AB61-4E12E986D5CF}" dt="2023-01-25T01:30:17.656" v="26794" actId="700"/>
          <ac:spMkLst>
            <pc:docMk/>
            <pc:sldMk cId="3760572474" sldId="511"/>
            <ac:spMk id="4" creationId="{224B6C00-CDCA-7753-FD92-73BE0C88AE10}"/>
          </ac:spMkLst>
        </pc:spChg>
      </pc:sldChg>
      <pc:sldChg chg="addSp delSp modSp new mod">
        <pc:chgData name="Matthieu De Mari" userId="dfb708c9-d8dc-439f-9a3b-c772bf4a311c" providerId="ADAL" clId="{0C574F24-0842-4510-AB61-4E12E986D5CF}" dt="2023-01-25T04:53:36.608" v="28884" actId="1076"/>
        <pc:sldMkLst>
          <pc:docMk/>
          <pc:sldMk cId="467965437" sldId="512"/>
        </pc:sldMkLst>
        <pc:spChg chg="mod">
          <ac:chgData name="Matthieu De Mari" userId="dfb708c9-d8dc-439f-9a3b-c772bf4a311c" providerId="ADAL" clId="{0C574F24-0842-4510-AB61-4E12E986D5CF}" dt="2023-01-25T04:44:03.052" v="28578" actId="20577"/>
          <ac:spMkLst>
            <pc:docMk/>
            <pc:sldMk cId="467965437" sldId="512"/>
            <ac:spMk id="2" creationId="{12C72D52-2944-1FD9-BF9E-4E28F0EDCF9F}"/>
          </ac:spMkLst>
        </pc:spChg>
        <pc:spChg chg="mod">
          <ac:chgData name="Matthieu De Mari" userId="dfb708c9-d8dc-439f-9a3b-c772bf4a311c" providerId="ADAL" clId="{0C574F24-0842-4510-AB61-4E12E986D5CF}" dt="2023-01-25T04:52:20.839" v="28859" actId="27636"/>
          <ac:spMkLst>
            <pc:docMk/>
            <pc:sldMk cId="467965437" sldId="512"/>
            <ac:spMk id="3" creationId="{69973FE9-2456-3189-E04A-C10B8A15BD47}"/>
          </ac:spMkLst>
        </pc:spChg>
        <pc:spChg chg="del mod">
          <ac:chgData name="Matthieu De Mari" userId="dfb708c9-d8dc-439f-9a3b-c772bf4a311c" providerId="ADAL" clId="{0C574F24-0842-4510-AB61-4E12E986D5CF}" dt="2023-01-25T04:52:27.505" v="28863" actId="478"/>
          <ac:spMkLst>
            <pc:docMk/>
            <pc:sldMk cId="467965437" sldId="512"/>
            <ac:spMk id="4" creationId="{F6D4DB04-EDFA-E40F-AD1C-A30D9488A946}"/>
          </ac:spMkLst>
        </pc:spChg>
        <pc:spChg chg="add del">
          <ac:chgData name="Matthieu De Mari" userId="dfb708c9-d8dc-439f-9a3b-c772bf4a311c" providerId="ADAL" clId="{0C574F24-0842-4510-AB61-4E12E986D5CF}" dt="2023-01-25T04:52:48.922" v="28865" actId="22"/>
          <ac:spMkLst>
            <pc:docMk/>
            <pc:sldMk cId="467965437" sldId="512"/>
            <ac:spMk id="6" creationId="{F5FCD962-0E82-3CAC-1610-C30D48C39751}"/>
          </ac:spMkLst>
        </pc:spChg>
        <pc:picChg chg="add mod modCrop">
          <ac:chgData name="Matthieu De Mari" userId="dfb708c9-d8dc-439f-9a3b-c772bf4a311c" providerId="ADAL" clId="{0C574F24-0842-4510-AB61-4E12E986D5CF}" dt="2023-01-25T04:53:36.608" v="28884" actId="1076"/>
          <ac:picMkLst>
            <pc:docMk/>
            <pc:sldMk cId="467965437" sldId="512"/>
            <ac:picMk id="8" creationId="{21F6C6EF-3635-93EE-6947-B3992FB0D98E}"/>
          </ac:picMkLst>
        </pc:picChg>
        <pc:picChg chg="add mod modCrop">
          <ac:chgData name="Matthieu De Mari" userId="dfb708c9-d8dc-439f-9a3b-c772bf4a311c" providerId="ADAL" clId="{0C574F24-0842-4510-AB61-4E12E986D5CF}" dt="2023-01-25T04:53:35.088" v="28883" actId="1076"/>
          <ac:picMkLst>
            <pc:docMk/>
            <pc:sldMk cId="467965437" sldId="512"/>
            <ac:picMk id="9" creationId="{BD510A18-3A4B-2AAC-009E-B9FCEA9C0EEE}"/>
          </ac:picMkLst>
        </pc:picChg>
      </pc:sldChg>
      <pc:sldChg chg="addSp delSp add mod">
        <pc:chgData name="Matthieu De Mari" userId="dfb708c9-d8dc-439f-9a3b-c772bf4a311c" providerId="ADAL" clId="{0C574F24-0842-4510-AB61-4E12E986D5CF}" dt="2023-01-25T05:11:46.918" v="29196" actId="478"/>
        <pc:sldMkLst>
          <pc:docMk/>
          <pc:sldMk cId="1737018993" sldId="513"/>
        </pc:sldMkLst>
        <pc:spChg chg="del">
          <ac:chgData name="Matthieu De Mari" userId="dfb708c9-d8dc-439f-9a3b-c772bf4a311c" providerId="ADAL" clId="{0C574F24-0842-4510-AB61-4E12E986D5CF}" dt="2023-01-25T05:11:45.677" v="29195" actId="478"/>
          <ac:spMkLst>
            <pc:docMk/>
            <pc:sldMk cId="1737018993" sldId="513"/>
            <ac:spMk id="2" creationId="{12C72D52-2944-1FD9-BF9E-4E28F0EDCF9F}"/>
          </ac:spMkLst>
        </pc:spChg>
        <pc:spChg chg="del">
          <ac:chgData name="Matthieu De Mari" userId="dfb708c9-d8dc-439f-9a3b-c772bf4a311c" providerId="ADAL" clId="{0C574F24-0842-4510-AB61-4E12E986D5CF}" dt="2023-01-25T05:11:46.918" v="29196" actId="478"/>
          <ac:spMkLst>
            <pc:docMk/>
            <pc:sldMk cId="1737018993" sldId="513"/>
            <ac:spMk id="3" creationId="{69973FE9-2456-3189-E04A-C10B8A15BD47}"/>
          </ac:spMkLst>
        </pc:spChg>
        <pc:picChg chg="add">
          <ac:chgData name="Matthieu De Mari" userId="dfb708c9-d8dc-439f-9a3b-c772bf4a311c" providerId="ADAL" clId="{0C574F24-0842-4510-AB61-4E12E986D5CF}" dt="2023-01-25T05:11:41.842" v="29194" actId="22"/>
          <ac:picMkLst>
            <pc:docMk/>
            <pc:sldMk cId="1737018993" sldId="513"/>
            <ac:picMk id="6" creationId="{A39229FC-D397-9D8C-4B8E-7284C932F44D}"/>
          </ac:picMkLst>
        </pc:picChg>
      </pc:sldChg>
      <pc:sldChg chg="addSp delSp modSp add mod">
        <pc:chgData name="Matthieu De Mari" userId="dfb708c9-d8dc-439f-9a3b-c772bf4a311c" providerId="ADAL" clId="{0C574F24-0842-4510-AB61-4E12E986D5CF}" dt="2023-01-25T05:14:47.538" v="29260" actId="1076"/>
        <pc:sldMkLst>
          <pc:docMk/>
          <pc:sldMk cId="2222172378" sldId="514"/>
        </pc:sldMkLst>
        <pc:spChg chg="del">
          <ac:chgData name="Matthieu De Mari" userId="dfb708c9-d8dc-439f-9a3b-c772bf4a311c" providerId="ADAL" clId="{0C574F24-0842-4510-AB61-4E12E986D5CF}" dt="2023-01-25T05:14:38.637" v="29254" actId="478"/>
          <ac:spMkLst>
            <pc:docMk/>
            <pc:sldMk cId="2222172378" sldId="514"/>
            <ac:spMk id="2" creationId="{12C72D52-2944-1FD9-BF9E-4E28F0EDCF9F}"/>
          </ac:spMkLst>
        </pc:spChg>
        <pc:spChg chg="del">
          <ac:chgData name="Matthieu De Mari" userId="dfb708c9-d8dc-439f-9a3b-c772bf4a311c" providerId="ADAL" clId="{0C574F24-0842-4510-AB61-4E12E986D5CF}" dt="2023-01-25T05:14:39.564" v="29255" actId="478"/>
          <ac:spMkLst>
            <pc:docMk/>
            <pc:sldMk cId="2222172378" sldId="514"/>
            <ac:spMk id="3" creationId="{69973FE9-2456-3189-E04A-C10B8A15BD47}"/>
          </ac:spMkLst>
        </pc:spChg>
        <pc:spChg chg="del">
          <ac:chgData name="Matthieu De Mari" userId="dfb708c9-d8dc-439f-9a3b-c772bf4a311c" providerId="ADAL" clId="{0C574F24-0842-4510-AB61-4E12E986D5CF}" dt="2023-01-25T05:14:40.598" v="29256" actId="478"/>
          <ac:spMkLst>
            <pc:docMk/>
            <pc:sldMk cId="2222172378" sldId="514"/>
            <ac:spMk id="4" creationId="{F6D4DB04-EDFA-E40F-AD1C-A30D9488A946}"/>
          </ac:spMkLst>
        </pc:spChg>
        <pc:picChg chg="add mod">
          <ac:chgData name="Matthieu De Mari" userId="dfb708c9-d8dc-439f-9a3b-c772bf4a311c" providerId="ADAL" clId="{0C574F24-0842-4510-AB61-4E12E986D5CF}" dt="2023-01-25T05:14:47.538" v="29260" actId="1076"/>
          <ac:picMkLst>
            <pc:docMk/>
            <pc:sldMk cId="2222172378" sldId="514"/>
            <ac:picMk id="6" creationId="{6D43926C-6B91-0C8F-E5E2-B1ABBCC4C27F}"/>
          </ac:picMkLst>
        </pc:picChg>
      </pc:sldChg>
      <pc:sldChg chg="add del">
        <pc:chgData name="Matthieu De Mari" userId="dfb708c9-d8dc-439f-9a3b-c772bf4a311c" providerId="ADAL" clId="{0C574F24-0842-4510-AB61-4E12E986D5CF}" dt="2023-01-25T07:50:24.375" v="34930" actId="47"/>
        <pc:sldMkLst>
          <pc:docMk/>
          <pc:sldMk cId="1153237101" sldId="515"/>
        </pc:sldMkLst>
      </pc:sldChg>
      <pc:sldChg chg="addSp modSp add mod ord modClrScheme chgLayout">
        <pc:chgData name="Matthieu De Mari" userId="dfb708c9-d8dc-439f-9a3b-c772bf4a311c" providerId="ADAL" clId="{0C574F24-0842-4510-AB61-4E12E986D5CF}" dt="2023-01-24T18:24:10.937" v="20655"/>
        <pc:sldMkLst>
          <pc:docMk/>
          <pc:sldMk cId="105170546" sldId="516"/>
        </pc:sldMkLst>
        <pc:spChg chg="mod ord">
          <ac:chgData name="Matthieu De Mari" userId="dfb708c9-d8dc-439f-9a3b-c772bf4a311c" providerId="ADAL" clId="{0C574F24-0842-4510-AB61-4E12E986D5CF}" dt="2023-01-24T18:10:21.747" v="19856" actId="700"/>
          <ac:spMkLst>
            <pc:docMk/>
            <pc:sldMk cId="105170546" sldId="516"/>
            <ac:spMk id="2" creationId="{B2D6E47F-EE41-14EC-57C7-619AC0EC550B}"/>
          </ac:spMkLst>
        </pc:spChg>
        <pc:spChg chg="mod ord">
          <ac:chgData name="Matthieu De Mari" userId="dfb708c9-d8dc-439f-9a3b-c772bf4a311c" providerId="ADAL" clId="{0C574F24-0842-4510-AB61-4E12E986D5CF}" dt="2023-01-24T18:16:10.621" v="20371" actId="20577"/>
          <ac:spMkLst>
            <pc:docMk/>
            <pc:sldMk cId="105170546" sldId="516"/>
            <ac:spMk id="3" creationId="{F9359CBB-2BA1-6409-CE17-97C6B596059A}"/>
          </ac:spMkLst>
        </pc:spChg>
        <pc:spChg chg="add mod ord">
          <ac:chgData name="Matthieu De Mari" userId="dfb708c9-d8dc-439f-9a3b-c772bf4a311c" providerId="ADAL" clId="{0C574F24-0842-4510-AB61-4E12E986D5CF}" dt="2023-01-24T18:15:47.796" v="20338" actId="20577"/>
          <ac:spMkLst>
            <pc:docMk/>
            <pc:sldMk cId="105170546" sldId="516"/>
            <ac:spMk id="4" creationId="{A9128ADB-0675-1D96-82EC-7D8A9E26F74A}"/>
          </ac:spMkLst>
        </pc:spChg>
      </pc:sldChg>
      <pc:sldChg chg="modSp add mod">
        <pc:chgData name="Matthieu De Mari" userId="dfb708c9-d8dc-439f-9a3b-c772bf4a311c" providerId="ADAL" clId="{0C574F24-0842-4510-AB61-4E12E986D5CF}" dt="2023-01-24T18:30:35.362" v="21692" actId="113"/>
        <pc:sldMkLst>
          <pc:docMk/>
          <pc:sldMk cId="1464669599" sldId="517"/>
        </pc:sldMkLst>
        <pc:spChg chg="mod">
          <ac:chgData name="Matthieu De Mari" userId="dfb708c9-d8dc-439f-9a3b-c772bf4a311c" providerId="ADAL" clId="{0C574F24-0842-4510-AB61-4E12E986D5CF}" dt="2023-01-24T18:30:35.362" v="21692" actId="113"/>
          <ac:spMkLst>
            <pc:docMk/>
            <pc:sldMk cId="1464669599" sldId="517"/>
            <ac:spMk id="3" creationId="{35995840-A9D9-479A-A34F-EA7DC229D38E}"/>
          </ac:spMkLst>
        </pc:spChg>
      </pc:sldChg>
      <pc:sldChg chg="modSp add mod">
        <pc:chgData name="Matthieu De Mari" userId="dfb708c9-d8dc-439f-9a3b-c772bf4a311c" providerId="ADAL" clId="{0C574F24-0842-4510-AB61-4E12E986D5CF}" dt="2023-01-24T18:33:55.125" v="22239" actId="20577"/>
        <pc:sldMkLst>
          <pc:docMk/>
          <pc:sldMk cId="3190584464" sldId="518"/>
        </pc:sldMkLst>
        <pc:spChg chg="mod">
          <ac:chgData name="Matthieu De Mari" userId="dfb708c9-d8dc-439f-9a3b-c772bf4a311c" providerId="ADAL" clId="{0C574F24-0842-4510-AB61-4E12E986D5CF}" dt="2023-01-24T18:33:55.125" v="22239" actId="20577"/>
          <ac:spMkLst>
            <pc:docMk/>
            <pc:sldMk cId="3190584464" sldId="518"/>
            <ac:spMk id="3" creationId="{35995840-A9D9-479A-A34F-EA7DC229D38E}"/>
          </ac:spMkLst>
        </pc:spChg>
      </pc:sldChg>
      <pc:sldChg chg="addSp delSp modSp add mod ord">
        <pc:chgData name="Matthieu De Mari" userId="dfb708c9-d8dc-439f-9a3b-c772bf4a311c" providerId="ADAL" clId="{0C574F24-0842-4510-AB61-4E12E986D5CF}" dt="2023-01-25T05:25:31.148" v="30389"/>
        <pc:sldMkLst>
          <pc:docMk/>
          <pc:sldMk cId="3542605904" sldId="519"/>
        </pc:sldMkLst>
        <pc:spChg chg="del">
          <ac:chgData name="Matthieu De Mari" userId="dfb708c9-d8dc-439f-9a3b-c772bf4a311c" providerId="ADAL" clId="{0C574F24-0842-4510-AB61-4E12E986D5CF}" dt="2023-01-25T05:24:41.691" v="30377" actId="478"/>
          <ac:spMkLst>
            <pc:docMk/>
            <pc:sldMk cId="3542605904" sldId="519"/>
            <ac:spMk id="2" creationId="{12C72D52-2944-1FD9-BF9E-4E28F0EDCF9F}"/>
          </ac:spMkLst>
        </pc:spChg>
        <pc:spChg chg="del">
          <ac:chgData name="Matthieu De Mari" userId="dfb708c9-d8dc-439f-9a3b-c772bf4a311c" providerId="ADAL" clId="{0C574F24-0842-4510-AB61-4E12E986D5CF}" dt="2023-01-25T05:24:42.776" v="30378" actId="478"/>
          <ac:spMkLst>
            <pc:docMk/>
            <pc:sldMk cId="3542605904" sldId="519"/>
            <ac:spMk id="3" creationId="{69973FE9-2456-3189-E04A-C10B8A15BD47}"/>
          </ac:spMkLst>
        </pc:spChg>
        <pc:spChg chg="del">
          <ac:chgData name="Matthieu De Mari" userId="dfb708c9-d8dc-439f-9a3b-c772bf4a311c" providerId="ADAL" clId="{0C574F24-0842-4510-AB61-4E12E986D5CF}" dt="2023-01-25T05:24:43.382" v="30379" actId="478"/>
          <ac:spMkLst>
            <pc:docMk/>
            <pc:sldMk cId="3542605904" sldId="519"/>
            <ac:spMk id="4" creationId="{F6D4DB04-EDFA-E40F-AD1C-A30D9488A946}"/>
          </ac:spMkLst>
        </pc:spChg>
        <pc:spChg chg="add mod">
          <ac:chgData name="Matthieu De Mari" userId="dfb708c9-d8dc-439f-9a3b-c772bf4a311c" providerId="ADAL" clId="{0C574F24-0842-4510-AB61-4E12E986D5CF}" dt="2023-01-25T05:24:48.736" v="30382"/>
          <ac:spMkLst>
            <pc:docMk/>
            <pc:sldMk cId="3542605904" sldId="519"/>
            <ac:spMk id="6" creationId="{71E37038-764C-E08B-C9DF-A2C602A7512C}"/>
          </ac:spMkLst>
        </pc:spChg>
        <pc:picChg chg="add mod">
          <ac:chgData name="Matthieu De Mari" userId="dfb708c9-d8dc-439f-9a3b-c772bf4a311c" providerId="ADAL" clId="{0C574F24-0842-4510-AB61-4E12E986D5CF}" dt="2023-01-25T05:24:54.226" v="30385" actId="1076"/>
          <ac:picMkLst>
            <pc:docMk/>
            <pc:sldMk cId="3542605904" sldId="519"/>
            <ac:picMk id="5" creationId="{8F4332CD-4029-25C5-BAAD-7B2AC3A2F2B5}"/>
          </ac:picMkLst>
        </pc:picChg>
      </pc:sldChg>
      <pc:sldChg chg="add del">
        <pc:chgData name="Matthieu De Mari" userId="dfb708c9-d8dc-439f-9a3b-c772bf4a311c" providerId="ADAL" clId="{0C574F24-0842-4510-AB61-4E12E986D5CF}" dt="2023-01-25T07:50:42.553" v="34933" actId="47"/>
        <pc:sldMkLst>
          <pc:docMk/>
          <pc:sldMk cId="3537601752" sldId="520"/>
        </pc:sldMkLst>
      </pc:sldChg>
      <pc:sldChg chg="addSp add mod">
        <pc:chgData name="Matthieu De Mari" userId="dfb708c9-d8dc-439f-9a3b-c772bf4a311c" providerId="ADAL" clId="{0C574F24-0842-4510-AB61-4E12E986D5CF}" dt="2023-01-24T18:49:08.514" v="22645" actId="22"/>
        <pc:sldMkLst>
          <pc:docMk/>
          <pc:sldMk cId="584692631" sldId="521"/>
        </pc:sldMkLst>
        <pc:picChg chg="add">
          <ac:chgData name="Matthieu De Mari" userId="dfb708c9-d8dc-439f-9a3b-c772bf4a311c" providerId="ADAL" clId="{0C574F24-0842-4510-AB61-4E12E986D5CF}" dt="2023-01-24T18:49:08.514" v="22645" actId="22"/>
          <ac:picMkLst>
            <pc:docMk/>
            <pc:sldMk cId="584692631" sldId="521"/>
            <ac:picMk id="6" creationId="{3BC4F682-033E-B20F-FF45-E910D6FD6442}"/>
          </ac:picMkLst>
        </pc:picChg>
      </pc:sldChg>
      <pc:sldChg chg="addSp delSp modSp add mod">
        <pc:chgData name="Matthieu De Mari" userId="dfb708c9-d8dc-439f-9a3b-c772bf4a311c" providerId="ADAL" clId="{0C574F24-0842-4510-AB61-4E12E986D5CF}" dt="2023-01-24T18:56:34.329" v="22893" actId="20577"/>
        <pc:sldMkLst>
          <pc:docMk/>
          <pc:sldMk cId="3754516330" sldId="522"/>
        </pc:sldMkLst>
        <pc:spChg chg="mod">
          <ac:chgData name="Matthieu De Mari" userId="dfb708c9-d8dc-439f-9a3b-c772bf4a311c" providerId="ADAL" clId="{0C574F24-0842-4510-AB61-4E12E986D5CF}" dt="2023-01-24T18:49:34.797" v="22660" actId="20577"/>
          <ac:spMkLst>
            <pc:docMk/>
            <pc:sldMk cId="3754516330" sldId="522"/>
            <ac:spMk id="2" creationId="{52FD168C-A8B7-FBE2-0183-8C332FD8F550}"/>
          </ac:spMkLst>
        </pc:spChg>
        <pc:spChg chg="mod">
          <ac:chgData name="Matthieu De Mari" userId="dfb708c9-d8dc-439f-9a3b-c772bf4a311c" providerId="ADAL" clId="{0C574F24-0842-4510-AB61-4E12E986D5CF}" dt="2023-01-24T18:55:44.963" v="22873" actId="27636"/>
          <ac:spMkLst>
            <pc:docMk/>
            <pc:sldMk cId="3754516330" sldId="522"/>
            <ac:spMk id="3" creationId="{917B4F07-EB70-8BF3-73A3-76EFC1C5820B}"/>
          </ac:spMkLst>
        </pc:spChg>
        <pc:spChg chg="mod">
          <ac:chgData name="Matthieu De Mari" userId="dfb708c9-d8dc-439f-9a3b-c772bf4a311c" providerId="ADAL" clId="{0C574F24-0842-4510-AB61-4E12E986D5CF}" dt="2023-01-24T18:56:34.329" v="22893" actId="20577"/>
          <ac:spMkLst>
            <pc:docMk/>
            <pc:sldMk cId="3754516330" sldId="522"/>
            <ac:spMk id="4" creationId="{224B6C00-CDCA-7753-FD92-73BE0C88AE10}"/>
          </ac:spMkLst>
        </pc:spChg>
        <pc:spChg chg="add del mod">
          <ac:chgData name="Matthieu De Mari" userId="dfb708c9-d8dc-439f-9a3b-c772bf4a311c" providerId="ADAL" clId="{0C574F24-0842-4510-AB61-4E12E986D5CF}" dt="2023-01-24T18:51:15.980" v="22744" actId="478"/>
          <ac:spMkLst>
            <pc:docMk/>
            <pc:sldMk cId="3754516330" sldId="522"/>
            <ac:spMk id="5" creationId="{B7C4BE72-CFFF-34C6-03E6-07D9501256DF}"/>
          </ac:spMkLst>
        </pc:spChg>
        <pc:spChg chg="add del mod">
          <ac:chgData name="Matthieu De Mari" userId="dfb708c9-d8dc-439f-9a3b-c772bf4a311c" providerId="ADAL" clId="{0C574F24-0842-4510-AB61-4E12E986D5CF}" dt="2023-01-24T18:51:04.962" v="22742"/>
          <ac:spMkLst>
            <pc:docMk/>
            <pc:sldMk cId="3754516330" sldId="522"/>
            <ac:spMk id="6" creationId="{C7A45A7D-616D-7A1F-F6F7-215BEE88609F}"/>
          </ac:spMkLst>
        </pc:spChg>
        <pc:spChg chg="add del">
          <ac:chgData name="Matthieu De Mari" userId="dfb708c9-d8dc-439f-9a3b-c772bf4a311c" providerId="ADAL" clId="{0C574F24-0842-4510-AB61-4E12E986D5CF}" dt="2023-01-24T18:52:23.503" v="22801"/>
          <ac:spMkLst>
            <pc:docMk/>
            <pc:sldMk cId="3754516330" sldId="522"/>
            <ac:spMk id="7" creationId="{FB56B228-5F04-AD29-09DB-7D661D98CFF8}"/>
          </ac:spMkLst>
        </pc:spChg>
      </pc:sldChg>
      <pc:sldChg chg="addSp delSp modSp add mod">
        <pc:chgData name="Matthieu De Mari" userId="dfb708c9-d8dc-439f-9a3b-c772bf4a311c" providerId="ADAL" clId="{0C574F24-0842-4510-AB61-4E12E986D5CF}" dt="2023-01-24T19:05:56.919" v="23048" actId="21"/>
        <pc:sldMkLst>
          <pc:docMk/>
          <pc:sldMk cId="2978828430" sldId="523"/>
        </pc:sldMkLst>
        <pc:picChg chg="add del">
          <ac:chgData name="Matthieu De Mari" userId="dfb708c9-d8dc-439f-9a3b-c772bf4a311c" providerId="ADAL" clId="{0C574F24-0842-4510-AB61-4E12E986D5CF}" dt="2023-01-24T18:57:14.064" v="22896" actId="478"/>
          <ac:picMkLst>
            <pc:docMk/>
            <pc:sldMk cId="2978828430" sldId="523"/>
            <ac:picMk id="6" creationId="{6DCC68F5-BE53-3AE2-B932-3AAD0992F3A3}"/>
          </ac:picMkLst>
        </pc:picChg>
        <pc:picChg chg="add">
          <ac:chgData name="Matthieu De Mari" userId="dfb708c9-d8dc-439f-9a3b-c772bf4a311c" providerId="ADAL" clId="{0C574F24-0842-4510-AB61-4E12E986D5CF}" dt="2023-01-24T18:57:23.214" v="22897" actId="22"/>
          <ac:picMkLst>
            <pc:docMk/>
            <pc:sldMk cId="2978828430" sldId="523"/>
            <ac:picMk id="8" creationId="{DD36D8E9-EC44-BBB5-12EC-8C34D43F16E5}"/>
          </ac:picMkLst>
        </pc:picChg>
        <pc:picChg chg="add del mod">
          <ac:chgData name="Matthieu De Mari" userId="dfb708c9-d8dc-439f-9a3b-c772bf4a311c" providerId="ADAL" clId="{0C574F24-0842-4510-AB61-4E12E986D5CF}" dt="2023-01-24T19:05:56.919" v="23048" actId="21"/>
          <ac:picMkLst>
            <pc:docMk/>
            <pc:sldMk cId="2978828430" sldId="523"/>
            <ac:picMk id="10" creationId="{1D741D2A-4C5F-B976-B31C-34EA7FC27E13}"/>
          </ac:picMkLst>
        </pc:picChg>
      </pc:sldChg>
      <pc:sldChg chg="addSp delSp modSp add mod ord modClrScheme chgLayout">
        <pc:chgData name="Matthieu De Mari" userId="dfb708c9-d8dc-439f-9a3b-c772bf4a311c" providerId="ADAL" clId="{0C574F24-0842-4510-AB61-4E12E986D5CF}" dt="2023-01-25T01:06:37.300" v="25289" actId="20577"/>
        <pc:sldMkLst>
          <pc:docMk/>
          <pc:sldMk cId="4292607168" sldId="524"/>
        </pc:sldMkLst>
        <pc:spChg chg="mod ord">
          <ac:chgData name="Matthieu De Mari" userId="dfb708c9-d8dc-439f-9a3b-c772bf4a311c" providerId="ADAL" clId="{0C574F24-0842-4510-AB61-4E12E986D5CF}" dt="2023-01-24T18:58:43.629" v="22908" actId="700"/>
          <ac:spMkLst>
            <pc:docMk/>
            <pc:sldMk cId="4292607168" sldId="524"/>
            <ac:spMk id="2" creationId="{52FD168C-A8B7-FBE2-0183-8C332FD8F550}"/>
          </ac:spMkLst>
        </pc:spChg>
        <pc:spChg chg="mod ord">
          <ac:chgData name="Matthieu De Mari" userId="dfb708c9-d8dc-439f-9a3b-c772bf4a311c" providerId="ADAL" clId="{0C574F24-0842-4510-AB61-4E12E986D5CF}" dt="2023-01-25T01:06:37.300" v="25289" actId="20577"/>
          <ac:spMkLst>
            <pc:docMk/>
            <pc:sldMk cId="4292607168" sldId="524"/>
            <ac:spMk id="3" creationId="{917B4F07-EB70-8BF3-73A3-76EFC1C5820B}"/>
          </ac:spMkLst>
        </pc:spChg>
        <pc:spChg chg="del mod ord">
          <ac:chgData name="Matthieu De Mari" userId="dfb708c9-d8dc-439f-9a3b-c772bf4a311c" providerId="ADAL" clId="{0C574F24-0842-4510-AB61-4E12E986D5CF}" dt="2023-01-24T18:58:48.641" v="22909" actId="478"/>
          <ac:spMkLst>
            <pc:docMk/>
            <pc:sldMk cId="4292607168" sldId="524"/>
            <ac:spMk id="4" creationId="{224B6C00-CDCA-7753-FD92-73BE0C88AE10}"/>
          </ac:spMkLst>
        </pc:spChg>
        <pc:spChg chg="add del">
          <ac:chgData name="Matthieu De Mari" userId="dfb708c9-d8dc-439f-9a3b-c772bf4a311c" providerId="ADAL" clId="{0C574F24-0842-4510-AB61-4E12E986D5CF}" dt="2023-01-24T18:57:53.573" v="22902"/>
          <ac:spMkLst>
            <pc:docMk/>
            <pc:sldMk cId="4292607168" sldId="524"/>
            <ac:spMk id="5" creationId="{A59F530A-8D39-0022-1489-FCD832C25582}"/>
          </ac:spMkLst>
        </pc:spChg>
        <pc:spChg chg="add del">
          <ac:chgData name="Matthieu De Mari" userId="dfb708c9-d8dc-439f-9a3b-c772bf4a311c" providerId="ADAL" clId="{0C574F24-0842-4510-AB61-4E12E986D5CF}" dt="2023-01-24T18:58:52.398" v="22911"/>
          <ac:spMkLst>
            <pc:docMk/>
            <pc:sldMk cId="4292607168" sldId="524"/>
            <ac:spMk id="6" creationId="{2EDB23A9-A687-44C6-9082-8FA7DC003CD4}"/>
          </ac:spMkLst>
        </pc:spChg>
      </pc:sldChg>
      <pc:sldChg chg="modSp add mod">
        <pc:chgData name="Matthieu De Mari" userId="dfb708c9-d8dc-439f-9a3b-c772bf4a311c" providerId="ADAL" clId="{0C574F24-0842-4510-AB61-4E12E986D5CF}" dt="2023-01-25T01:06:43.028" v="25290"/>
        <pc:sldMkLst>
          <pc:docMk/>
          <pc:sldMk cId="3319067538" sldId="525"/>
        </pc:sldMkLst>
        <pc:spChg chg="mod">
          <ac:chgData name="Matthieu De Mari" userId="dfb708c9-d8dc-439f-9a3b-c772bf4a311c" providerId="ADAL" clId="{0C574F24-0842-4510-AB61-4E12E986D5CF}" dt="2023-01-25T01:06:43.028" v="25290"/>
          <ac:spMkLst>
            <pc:docMk/>
            <pc:sldMk cId="3319067538" sldId="525"/>
            <ac:spMk id="3" creationId="{917B4F07-EB70-8BF3-73A3-76EFC1C5820B}"/>
          </ac:spMkLst>
        </pc:spChg>
      </pc:sldChg>
      <pc:sldChg chg="addSp add mod">
        <pc:chgData name="Matthieu De Mari" userId="dfb708c9-d8dc-439f-9a3b-c772bf4a311c" providerId="ADAL" clId="{0C574F24-0842-4510-AB61-4E12E986D5CF}" dt="2023-01-24T19:04:43.318" v="23016" actId="22"/>
        <pc:sldMkLst>
          <pc:docMk/>
          <pc:sldMk cId="1164017902" sldId="526"/>
        </pc:sldMkLst>
        <pc:picChg chg="add">
          <ac:chgData name="Matthieu De Mari" userId="dfb708c9-d8dc-439f-9a3b-c772bf4a311c" providerId="ADAL" clId="{0C574F24-0842-4510-AB61-4E12E986D5CF}" dt="2023-01-24T19:04:43.318" v="23016" actId="22"/>
          <ac:picMkLst>
            <pc:docMk/>
            <pc:sldMk cId="1164017902" sldId="526"/>
            <ac:picMk id="5" creationId="{FB6ECADF-0069-4F17-45C7-E8B70909DE67}"/>
          </ac:picMkLst>
        </pc:picChg>
      </pc:sldChg>
      <pc:sldChg chg="addSp delSp modSp new mod ord modClrScheme chgLayout">
        <pc:chgData name="Matthieu De Mari" userId="dfb708c9-d8dc-439f-9a3b-c772bf4a311c" providerId="ADAL" clId="{0C574F24-0842-4510-AB61-4E12E986D5CF}" dt="2023-01-24T19:17:04.028" v="23235" actId="20577"/>
        <pc:sldMkLst>
          <pc:docMk/>
          <pc:sldMk cId="3692904375" sldId="527"/>
        </pc:sldMkLst>
        <pc:spChg chg="mod ord">
          <ac:chgData name="Matthieu De Mari" userId="dfb708c9-d8dc-439f-9a3b-c772bf4a311c" providerId="ADAL" clId="{0C574F24-0842-4510-AB61-4E12E986D5CF}" dt="2023-01-24T19:09:10.037" v="23162" actId="700"/>
          <ac:spMkLst>
            <pc:docMk/>
            <pc:sldMk cId="3692904375" sldId="527"/>
            <ac:spMk id="2" creationId="{C6B675BF-18E0-B2E0-1950-BC4CC14926B8}"/>
          </ac:spMkLst>
        </pc:spChg>
        <pc:spChg chg="del mod ord">
          <ac:chgData name="Matthieu De Mari" userId="dfb708c9-d8dc-439f-9a3b-c772bf4a311c" providerId="ADAL" clId="{0C574F24-0842-4510-AB61-4E12E986D5CF}" dt="2023-01-24T19:05:13.792" v="23043" actId="700"/>
          <ac:spMkLst>
            <pc:docMk/>
            <pc:sldMk cId="3692904375" sldId="527"/>
            <ac:spMk id="3" creationId="{41FB04C0-6175-FDD2-0465-3BAA552D2E31}"/>
          </ac:spMkLst>
        </pc:spChg>
        <pc:spChg chg="del">
          <ac:chgData name="Matthieu De Mari" userId="dfb708c9-d8dc-439f-9a3b-c772bf4a311c" providerId="ADAL" clId="{0C574F24-0842-4510-AB61-4E12E986D5CF}" dt="2023-01-24T19:05:13.792" v="23043" actId="700"/>
          <ac:spMkLst>
            <pc:docMk/>
            <pc:sldMk cId="3692904375" sldId="527"/>
            <ac:spMk id="4" creationId="{E56C03AA-5CE4-2305-BA9B-F3EAF67542B7}"/>
          </ac:spMkLst>
        </pc:spChg>
        <pc:spChg chg="add mod ord">
          <ac:chgData name="Matthieu De Mari" userId="dfb708c9-d8dc-439f-9a3b-c772bf4a311c" providerId="ADAL" clId="{0C574F24-0842-4510-AB61-4E12E986D5CF}" dt="2023-01-24T19:17:04.028" v="23235" actId="20577"/>
          <ac:spMkLst>
            <pc:docMk/>
            <pc:sldMk cId="3692904375" sldId="527"/>
            <ac:spMk id="5" creationId="{C1F51DE3-B943-E325-81E1-3500067990A2}"/>
          </ac:spMkLst>
        </pc:spChg>
        <pc:spChg chg="add del mod ord">
          <ac:chgData name="Matthieu De Mari" userId="dfb708c9-d8dc-439f-9a3b-c772bf4a311c" providerId="ADAL" clId="{0C574F24-0842-4510-AB61-4E12E986D5CF}" dt="2023-01-24T19:09:10.037" v="23162" actId="700"/>
          <ac:spMkLst>
            <pc:docMk/>
            <pc:sldMk cId="3692904375" sldId="527"/>
            <ac:spMk id="6" creationId="{83ED4E15-DFE5-0489-AD57-D357D17B5C53}"/>
          </ac:spMkLst>
        </pc:spChg>
        <pc:picChg chg="add mod modCrop">
          <ac:chgData name="Matthieu De Mari" userId="dfb708c9-d8dc-439f-9a3b-c772bf4a311c" providerId="ADAL" clId="{0C574F24-0842-4510-AB61-4E12E986D5CF}" dt="2023-01-24T19:11:07.306" v="23182" actId="1076"/>
          <ac:picMkLst>
            <pc:docMk/>
            <pc:sldMk cId="3692904375" sldId="527"/>
            <ac:picMk id="8" creationId="{462D9BE8-32F5-DE08-00E2-03EC767B828E}"/>
          </ac:picMkLst>
        </pc:picChg>
      </pc:sldChg>
      <pc:sldChg chg="addSp delSp modSp new mod chgLayout">
        <pc:chgData name="Matthieu De Mari" userId="dfb708c9-d8dc-439f-9a3b-c772bf4a311c" providerId="ADAL" clId="{0C574F24-0842-4510-AB61-4E12E986D5CF}" dt="2023-01-24T19:07:26.070" v="23087" actId="20577"/>
        <pc:sldMkLst>
          <pc:docMk/>
          <pc:sldMk cId="3778560088" sldId="528"/>
        </pc:sldMkLst>
        <pc:spChg chg="del">
          <ac:chgData name="Matthieu De Mari" userId="dfb708c9-d8dc-439f-9a3b-c772bf4a311c" providerId="ADAL" clId="{0C574F24-0842-4510-AB61-4E12E986D5CF}" dt="2023-01-24T19:06:04.525" v="23050" actId="478"/>
          <ac:spMkLst>
            <pc:docMk/>
            <pc:sldMk cId="3778560088" sldId="528"/>
            <ac:spMk id="2" creationId="{123E7399-B308-6F79-30AD-3E92A09206DF}"/>
          </ac:spMkLst>
        </pc:spChg>
        <pc:spChg chg="del">
          <ac:chgData name="Matthieu De Mari" userId="dfb708c9-d8dc-439f-9a3b-c772bf4a311c" providerId="ADAL" clId="{0C574F24-0842-4510-AB61-4E12E986D5CF}" dt="2023-01-24T19:06:05.723" v="23051" actId="478"/>
          <ac:spMkLst>
            <pc:docMk/>
            <pc:sldMk cId="3778560088" sldId="528"/>
            <ac:spMk id="3" creationId="{3DF30AB2-F6B1-7630-DA4C-DBF9BE982F44}"/>
          </ac:spMkLst>
        </pc:spChg>
        <pc:spChg chg="del">
          <ac:chgData name="Matthieu De Mari" userId="dfb708c9-d8dc-439f-9a3b-c772bf4a311c" providerId="ADAL" clId="{0C574F24-0842-4510-AB61-4E12E986D5CF}" dt="2023-01-24T19:06:06.603" v="23052" actId="478"/>
          <ac:spMkLst>
            <pc:docMk/>
            <pc:sldMk cId="3778560088" sldId="528"/>
            <ac:spMk id="4" creationId="{37A8F131-D060-8B6B-1C05-27286994BEE6}"/>
          </ac:spMkLst>
        </pc:spChg>
        <pc:spChg chg="add del mod">
          <ac:chgData name="Matthieu De Mari" userId="dfb708c9-d8dc-439f-9a3b-c772bf4a311c" providerId="ADAL" clId="{0C574F24-0842-4510-AB61-4E12E986D5CF}" dt="2023-01-24T19:06:17.384" v="23056"/>
          <ac:spMkLst>
            <pc:docMk/>
            <pc:sldMk cId="3778560088" sldId="528"/>
            <ac:spMk id="6" creationId="{1D027F95-E97F-1F07-64F2-7742D2F4EB07}"/>
          </ac:spMkLst>
        </pc:spChg>
        <pc:spChg chg="add mod ord">
          <ac:chgData name="Matthieu De Mari" userId="dfb708c9-d8dc-439f-9a3b-c772bf4a311c" providerId="ADAL" clId="{0C574F24-0842-4510-AB61-4E12E986D5CF}" dt="2023-01-24T19:07:05.090" v="23071" actId="27636"/>
          <ac:spMkLst>
            <pc:docMk/>
            <pc:sldMk cId="3778560088" sldId="528"/>
            <ac:spMk id="7" creationId="{39F00384-78D5-1AE0-B237-9ABAFA9360EB}"/>
          </ac:spMkLst>
        </pc:spChg>
        <pc:spChg chg="add mod ord">
          <ac:chgData name="Matthieu De Mari" userId="dfb708c9-d8dc-439f-9a3b-c772bf4a311c" providerId="ADAL" clId="{0C574F24-0842-4510-AB61-4E12E986D5CF}" dt="2023-01-24T19:07:26.070" v="23087" actId="20577"/>
          <ac:spMkLst>
            <pc:docMk/>
            <pc:sldMk cId="3778560088" sldId="528"/>
            <ac:spMk id="8" creationId="{F3C4DE6B-4A9F-D64A-C223-8B019D32EB21}"/>
          </ac:spMkLst>
        </pc:spChg>
        <pc:spChg chg="add del mod ord">
          <ac:chgData name="Matthieu De Mari" userId="dfb708c9-d8dc-439f-9a3b-c772bf4a311c" providerId="ADAL" clId="{0C574F24-0842-4510-AB61-4E12E986D5CF}" dt="2023-01-24T19:07:01.435" v="23067"/>
          <ac:spMkLst>
            <pc:docMk/>
            <pc:sldMk cId="3778560088" sldId="528"/>
            <ac:spMk id="9" creationId="{61566626-97E8-3F53-54A9-CCF4C11E3F39}"/>
          </ac:spMkLst>
        </pc:spChg>
        <pc:spChg chg="add mod">
          <ac:chgData name="Matthieu De Mari" userId="dfb708c9-d8dc-439f-9a3b-c772bf4a311c" providerId="ADAL" clId="{0C574F24-0842-4510-AB61-4E12E986D5CF}" dt="2023-01-24T19:07:19.385" v="23079" actId="20577"/>
          <ac:spMkLst>
            <pc:docMk/>
            <pc:sldMk cId="3778560088" sldId="528"/>
            <ac:spMk id="10" creationId="{3BA0C3D1-A680-1DB7-4CCD-05880333B6A9}"/>
          </ac:spMkLst>
        </pc:spChg>
        <pc:picChg chg="add mod">
          <ac:chgData name="Matthieu De Mari" userId="dfb708c9-d8dc-439f-9a3b-c772bf4a311c" providerId="ADAL" clId="{0C574F24-0842-4510-AB61-4E12E986D5CF}" dt="2023-01-24T19:06:46.683" v="23064" actId="1076"/>
          <ac:picMkLst>
            <pc:docMk/>
            <pc:sldMk cId="3778560088" sldId="528"/>
            <ac:picMk id="5" creationId="{C2F34AEC-3EA6-219D-81A7-B9BD2E7E11BC}"/>
          </ac:picMkLst>
        </pc:picChg>
      </pc:sldChg>
      <pc:sldChg chg="addSp delSp add mod">
        <pc:chgData name="Matthieu De Mari" userId="dfb708c9-d8dc-439f-9a3b-c772bf4a311c" providerId="ADAL" clId="{0C574F24-0842-4510-AB61-4E12E986D5CF}" dt="2023-01-24T19:17:51.315" v="23238" actId="22"/>
        <pc:sldMkLst>
          <pc:docMk/>
          <pc:sldMk cId="6782498" sldId="529"/>
        </pc:sldMkLst>
        <pc:picChg chg="add">
          <ac:chgData name="Matthieu De Mari" userId="dfb708c9-d8dc-439f-9a3b-c772bf4a311c" providerId="ADAL" clId="{0C574F24-0842-4510-AB61-4E12E986D5CF}" dt="2023-01-24T19:17:51.315" v="23238" actId="22"/>
          <ac:picMkLst>
            <pc:docMk/>
            <pc:sldMk cId="6782498" sldId="529"/>
            <ac:picMk id="3" creationId="{582AB20D-0335-B6C3-3E8A-E1852D3E4F6B}"/>
          </ac:picMkLst>
        </pc:picChg>
        <pc:picChg chg="del">
          <ac:chgData name="Matthieu De Mari" userId="dfb708c9-d8dc-439f-9a3b-c772bf4a311c" providerId="ADAL" clId="{0C574F24-0842-4510-AB61-4E12E986D5CF}" dt="2023-01-24T19:17:50.904" v="23237" actId="478"/>
          <ac:picMkLst>
            <pc:docMk/>
            <pc:sldMk cId="6782498" sldId="529"/>
            <ac:picMk id="6" creationId="{5A518E48-BC81-EFDD-B44D-EDB8E1C22C60}"/>
          </ac:picMkLst>
        </pc:picChg>
      </pc:sldChg>
      <pc:sldChg chg="modSp new mod">
        <pc:chgData name="Matthieu De Mari" userId="dfb708c9-d8dc-439f-9a3b-c772bf4a311c" providerId="ADAL" clId="{0C574F24-0842-4510-AB61-4E12E986D5CF}" dt="2023-01-25T00:52:44.798" v="24460"/>
        <pc:sldMkLst>
          <pc:docMk/>
          <pc:sldMk cId="4186882371" sldId="530"/>
        </pc:sldMkLst>
        <pc:spChg chg="mod">
          <ac:chgData name="Matthieu De Mari" userId="dfb708c9-d8dc-439f-9a3b-c772bf4a311c" providerId="ADAL" clId="{0C574F24-0842-4510-AB61-4E12E986D5CF}" dt="2023-01-25T00:35:10.128" v="23312" actId="20577"/>
          <ac:spMkLst>
            <pc:docMk/>
            <pc:sldMk cId="4186882371" sldId="530"/>
            <ac:spMk id="2" creationId="{D1111D84-49CF-5C63-413C-4F8FC4B27F8A}"/>
          </ac:spMkLst>
        </pc:spChg>
        <pc:spChg chg="mod">
          <ac:chgData name="Matthieu De Mari" userId="dfb708c9-d8dc-439f-9a3b-c772bf4a311c" providerId="ADAL" clId="{0C574F24-0842-4510-AB61-4E12E986D5CF}" dt="2023-01-25T00:52:30.566" v="24456" actId="20577"/>
          <ac:spMkLst>
            <pc:docMk/>
            <pc:sldMk cId="4186882371" sldId="530"/>
            <ac:spMk id="3" creationId="{F8B913BE-9D0F-C6F5-D2AA-F7829400A0CA}"/>
          </ac:spMkLst>
        </pc:spChg>
        <pc:spChg chg="mod">
          <ac:chgData name="Matthieu De Mari" userId="dfb708c9-d8dc-439f-9a3b-c772bf4a311c" providerId="ADAL" clId="{0C574F24-0842-4510-AB61-4E12E986D5CF}" dt="2023-01-25T00:52:44.798" v="24460"/>
          <ac:spMkLst>
            <pc:docMk/>
            <pc:sldMk cId="4186882371" sldId="530"/>
            <ac:spMk id="4" creationId="{4CF294D0-D63F-64BD-C8CA-F086C4E339BC}"/>
          </ac:spMkLst>
        </pc:spChg>
      </pc:sldChg>
      <pc:sldChg chg="modSp add mod">
        <pc:chgData name="Matthieu De Mari" userId="dfb708c9-d8dc-439f-9a3b-c772bf4a311c" providerId="ADAL" clId="{0C574F24-0842-4510-AB61-4E12E986D5CF}" dt="2023-01-25T00:53:19.667" v="24488"/>
        <pc:sldMkLst>
          <pc:docMk/>
          <pc:sldMk cId="2928774359" sldId="531"/>
        </pc:sldMkLst>
        <pc:spChg chg="mod">
          <ac:chgData name="Matthieu De Mari" userId="dfb708c9-d8dc-439f-9a3b-c772bf4a311c" providerId="ADAL" clId="{0C574F24-0842-4510-AB61-4E12E986D5CF}" dt="2023-01-25T00:53:00.592" v="24473" actId="27636"/>
          <ac:spMkLst>
            <pc:docMk/>
            <pc:sldMk cId="2928774359" sldId="531"/>
            <ac:spMk id="3" creationId="{F8B913BE-9D0F-C6F5-D2AA-F7829400A0CA}"/>
          </ac:spMkLst>
        </pc:spChg>
        <pc:spChg chg="mod">
          <ac:chgData name="Matthieu De Mari" userId="dfb708c9-d8dc-439f-9a3b-c772bf4a311c" providerId="ADAL" clId="{0C574F24-0842-4510-AB61-4E12E986D5CF}" dt="2023-01-25T00:53:19.667" v="24488"/>
          <ac:spMkLst>
            <pc:docMk/>
            <pc:sldMk cId="2928774359" sldId="531"/>
            <ac:spMk id="4" creationId="{4CF294D0-D63F-64BD-C8CA-F086C4E339BC}"/>
          </ac:spMkLst>
        </pc:spChg>
      </pc:sldChg>
      <pc:sldChg chg="delSp modSp add mod modClrScheme chgLayout">
        <pc:chgData name="Matthieu De Mari" userId="dfb708c9-d8dc-439f-9a3b-c772bf4a311c" providerId="ADAL" clId="{0C574F24-0842-4510-AB61-4E12E986D5CF}" dt="2023-01-25T05:02:19.122" v="28924" actId="114"/>
        <pc:sldMkLst>
          <pc:docMk/>
          <pc:sldMk cId="1791705232" sldId="532"/>
        </pc:sldMkLst>
        <pc:spChg chg="mod ord">
          <ac:chgData name="Matthieu De Mari" userId="dfb708c9-d8dc-439f-9a3b-c772bf4a311c" providerId="ADAL" clId="{0C574F24-0842-4510-AB61-4E12E986D5CF}" dt="2023-01-25T00:47:10.483" v="23948" actId="700"/>
          <ac:spMkLst>
            <pc:docMk/>
            <pc:sldMk cId="1791705232" sldId="532"/>
            <ac:spMk id="2" creationId="{D1111D84-49CF-5C63-413C-4F8FC4B27F8A}"/>
          </ac:spMkLst>
        </pc:spChg>
        <pc:spChg chg="mod ord">
          <ac:chgData name="Matthieu De Mari" userId="dfb708c9-d8dc-439f-9a3b-c772bf4a311c" providerId="ADAL" clId="{0C574F24-0842-4510-AB61-4E12E986D5CF}" dt="2023-01-25T05:02:19.122" v="28924" actId="114"/>
          <ac:spMkLst>
            <pc:docMk/>
            <pc:sldMk cId="1791705232" sldId="532"/>
            <ac:spMk id="3" creationId="{F8B913BE-9D0F-C6F5-D2AA-F7829400A0CA}"/>
          </ac:spMkLst>
        </pc:spChg>
        <pc:spChg chg="del mod ord">
          <ac:chgData name="Matthieu De Mari" userId="dfb708c9-d8dc-439f-9a3b-c772bf4a311c" providerId="ADAL" clId="{0C574F24-0842-4510-AB61-4E12E986D5CF}" dt="2023-01-25T00:47:13.213" v="23949" actId="478"/>
          <ac:spMkLst>
            <pc:docMk/>
            <pc:sldMk cId="1791705232" sldId="532"/>
            <ac:spMk id="4" creationId="{4CF294D0-D63F-64BD-C8CA-F086C4E339BC}"/>
          </ac:spMkLst>
        </pc:spChg>
      </pc:sldChg>
      <pc:sldChg chg="modSp add mod">
        <pc:chgData name="Matthieu De Mari" userId="dfb708c9-d8dc-439f-9a3b-c772bf4a311c" providerId="ADAL" clId="{0C574F24-0842-4510-AB61-4E12E986D5CF}" dt="2023-01-25T00:55:10.663" v="24527" actId="113"/>
        <pc:sldMkLst>
          <pc:docMk/>
          <pc:sldMk cId="2153130604" sldId="533"/>
        </pc:sldMkLst>
        <pc:spChg chg="mod">
          <ac:chgData name="Matthieu De Mari" userId="dfb708c9-d8dc-439f-9a3b-c772bf4a311c" providerId="ADAL" clId="{0C574F24-0842-4510-AB61-4E12E986D5CF}" dt="2023-01-25T00:55:10.663" v="24527" actId="113"/>
          <ac:spMkLst>
            <pc:docMk/>
            <pc:sldMk cId="2153130604" sldId="533"/>
            <ac:spMk id="3" creationId="{F8B913BE-9D0F-C6F5-D2AA-F7829400A0CA}"/>
          </ac:spMkLst>
        </pc:spChg>
      </pc:sldChg>
      <pc:sldChg chg="addSp delSp modSp new mod modClrScheme chgLayout">
        <pc:chgData name="Matthieu De Mari" userId="dfb708c9-d8dc-439f-9a3b-c772bf4a311c" providerId="ADAL" clId="{0C574F24-0842-4510-AB61-4E12E986D5CF}" dt="2023-01-25T01:05:00.923" v="25184" actId="20577"/>
        <pc:sldMkLst>
          <pc:docMk/>
          <pc:sldMk cId="434677060" sldId="534"/>
        </pc:sldMkLst>
        <pc:spChg chg="mod ord">
          <ac:chgData name="Matthieu De Mari" userId="dfb708c9-d8dc-439f-9a3b-c772bf4a311c" providerId="ADAL" clId="{0C574F24-0842-4510-AB61-4E12E986D5CF}" dt="2023-01-25T01:00:04.292" v="24650" actId="700"/>
          <ac:spMkLst>
            <pc:docMk/>
            <pc:sldMk cId="434677060" sldId="534"/>
            <ac:spMk id="2" creationId="{CA62C214-EC19-770C-7653-ED041921B2C8}"/>
          </ac:spMkLst>
        </pc:spChg>
        <pc:spChg chg="del mod ord">
          <ac:chgData name="Matthieu De Mari" userId="dfb708c9-d8dc-439f-9a3b-c772bf4a311c" providerId="ADAL" clId="{0C574F24-0842-4510-AB61-4E12E986D5CF}" dt="2023-01-25T01:00:04.292" v="24650" actId="700"/>
          <ac:spMkLst>
            <pc:docMk/>
            <pc:sldMk cId="434677060" sldId="534"/>
            <ac:spMk id="3" creationId="{AB63A33E-2513-4948-EDBF-F60AA3B8A3A3}"/>
          </ac:spMkLst>
        </pc:spChg>
        <pc:spChg chg="add mod ord">
          <ac:chgData name="Matthieu De Mari" userId="dfb708c9-d8dc-439f-9a3b-c772bf4a311c" providerId="ADAL" clId="{0C574F24-0842-4510-AB61-4E12E986D5CF}" dt="2023-01-25T01:04:56.593" v="25179" actId="27636"/>
          <ac:spMkLst>
            <pc:docMk/>
            <pc:sldMk cId="434677060" sldId="534"/>
            <ac:spMk id="4" creationId="{657F3A6F-958B-7334-0196-4CE158CF83B0}"/>
          </ac:spMkLst>
        </pc:spChg>
        <pc:spChg chg="add mod ord">
          <ac:chgData name="Matthieu De Mari" userId="dfb708c9-d8dc-439f-9a3b-c772bf4a311c" providerId="ADAL" clId="{0C574F24-0842-4510-AB61-4E12E986D5CF}" dt="2023-01-25T01:05:00.923" v="25184" actId="20577"/>
          <ac:spMkLst>
            <pc:docMk/>
            <pc:sldMk cId="434677060" sldId="534"/>
            <ac:spMk id="5" creationId="{6D84BCCB-A835-F94C-CAC7-2175BFC0AEB5}"/>
          </ac:spMkLst>
        </pc:spChg>
      </pc:sldChg>
      <pc:sldChg chg="addSp modSp new mod">
        <pc:chgData name="Matthieu De Mari" userId="dfb708c9-d8dc-439f-9a3b-c772bf4a311c" providerId="ADAL" clId="{0C574F24-0842-4510-AB61-4E12E986D5CF}" dt="2023-01-25T01:13:45.576" v="25457" actId="14100"/>
        <pc:sldMkLst>
          <pc:docMk/>
          <pc:sldMk cId="3324878099" sldId="535"/>
        </pc:sldMkLst>
        <pc:spChg chg="mod">
          <ac:chgData name="Matthieu De Mari" userId="dfb708c9-d8dc-439f-9a3b-c772bf4a311c" providerId="ADAL" clId="{0C574F24-0842-4510-AB61-4E12E986D5CF}" dt="2023-01-25T01:12:00.817" v="25328" actId="20577"/>
          <ac:spMkLst>
            <pc:docMk/>
            <pc:sldMk cId="3324878099" sldId="535"/>
            <ac:spMk id="2" creationId="{FA9B43E8-C8C4-F8C3-1E75-4519A4290B07}"/>
          </ac:spMkLst>
        </pc:spChg>
        <pc:spChg chg="mod">
          <ac:chgData name="Matthieu De Mari" userId="dfb708c9-d8dc-439f-9a3b-c772bf4a311c" providerId="ADAL" clId="{0C574F24-0842-4510-AB61-4E12E986D5CF}" dt="2023-01-25T01:12:59.103" v="25407" actId="27636"/>
          <ac:spMkLst>
            <pc:docMk/>
            <pc:sldMk cId="3324878099" sldId="535"/>
            <ac:spMk id="3" creationId="{B1D3FAE8-6053-E8B4-7FB0-067642DE26EA}"/>
          </ac:spMkLst>
        </pc:spChg>
        <pc:spChg chg="mod">
          <ac:chgData name="Matthieu De Mari" userId="dfb708c9-d8dc-439f-9a3b-c772bf4a311c" providerId="ADAL" clId="{0C574F24-0842-4510-AB61-4E12E986D5CF}" dt="2023-01-25T01:13:14.238" v="25453" actId="20577"/>
          <ac:spMkLst>
            <pc:docMk/>
            <pc:sldMk cId="3324878099" sldId="535"/>
            <ac:spMk id="4" creationId="{40324566-E487-2B5B-FECF-1378D31B1169}"/>
          </ac:spMkLst>
        </pc:spChg>
        <pc:picChg chg="add mod">
          <ac:chgData name="Matthieu De Mari" userId="dfb708c9-d8dc-439f-9a3b-c772bf4a311c" providerId="ADAL" clId="{0C574F24-0842-4510-AB61-4E12E986D5CF}" dt="2023-01-25T01:13:45.576" v="25457" actId="14100"/>
          <ac:picMkLst>
            <pc:docMk/>
            <pc:sldMk cId="3324878099" sldId="535"/>
            <ac:picMk id="6" creationId="{8637A199-484C-F8D7-4F43-7CDAD502052F}"/>
          </ac:picMkLst>
        </pc:picChg>
      </pc:sldChg>
      <pc:sldChg chg="addSp delSp modSp add mod">
        <pc:chgData name="Matthieu De Mari" userId="dfb708c9-d8dc-439f-9a3b-c772bf4a311c" providerId="ADAL" clId="{0C574F24-0842-4510-AB61-4E12E986D5CF}" dt="2023-01-25T01:15:28.567" v="25744" actId="313"/>
        <pc:sldMkLst>
          <pc:docMk/>
          <pc:sldMk cId="1038226095" sldId="536"/>
        </pc:sldMkLst>
        <pc:spChg chg="mod">
          <ac:chgData name="Matthieu De Mari" userId="dfb708c9-d8dc-439f-9a3b-c772bf4a311c" providerId="ADAL" clId="{0C574F24-0842-4510-AB61-4E12E986D5CF}" dt="2023-01-25T01:15:28.567" v="25744" actId="313"/>
          <ac:spMkLst>
            <pc:docMk/>
            <pc:sldMk cId="1038226095" sldId="536"/>
            <ac:spMk id="4" creationId="{40324566-E487-2B5B-FECF-1378D31B1169}"/>
          </ac:spMkLst>
        </pc:spChg>
        <pc:picChg chg="del">
          <ac:chgData name="Matthieu De Mari" userId="dfb708c9-d8dc-439f-9a3b-c772bf4a311c" providerId="ADAL" clId="{0C574F24-0842-4510-AB61-4E12E986D5CF}" dt="2023-01-25T01:13:57.006" v="25459" actId="478"/>
          <ac:picMkLst>
            <pc:docMk/>
            <pc:sldMk cId="1038226095" sldId="536"/>
            <ac:picMk id="6" creationId="{8637A199-484C-F8D7-4F43-7CDAD502052F}"/>
          </ac:picMkLst>
        </pc:picChg>
        <pc:picChg chg="add mod">
          <ac:chgData name="Matthieu De Mari" userId="dfb708c9-d8dc-439f-9a3b-c772bf4a311c" providerId="ADAL" clId="{0C574F24-0842-4510-AB61-4E12E986D5CF}" dt="2023-01-25T01:15:09.939" v="25675" actId="1036"/>
          <ac:picMkLst>
            <pc:docMk/>
            <pc:sldMk cId="1038226095" sldId="536"/>
            <ac:picMk id="7" creationId="{99B96E18-05C3-8C71-06D4-804545AA8B80}"/>
          </ac:picMkLst>
        </pc:picChg>
      </pc:sldChg>
      <pc:sldChg chg="modSp new del mod">
        <pc:chgData name="Matthieu De Mari" userId="dfb708c9-d8dc-439f-9a3b-c772bf4a311c" providerId="ADAL" clId="{0C574F24-0842-4510-AB61-4E12E986D5CF}" dt="2023-01-25T01:24:10.906" v="26323" actId="47"/>
        <pc:sldMkLst>
          <pc:docMk/>
          <pc:sldMk cId="2137310885" sldId="537"/>
        </pc:sldMkLst>
        <pc:spChg chg="mod">
          <ac:chgData name="Matthieu De Mari" userId="dfb708c9-d8dc-439f-9a3b-c772bf4a311c" providerId="ADAL" clId="{0C574F24-0842-4510-AB61-4E12E986D5CF}" dt="2023-01-25T01:16:11.156" v="25790" actId="20577"/>
          <ac:spMkLst>
            <pc:docMk/>
            <pc:sldMk cId="2137310885" sldId="537"/>
            <ac:spMk id="2" creationId="{DC94049E-BB7F-3F3A-0B12-078E7FBE8919}"/>
          </ac:spMkLst>
        </pc:spChg>
        <pc:spChg chg="mod">
          <ac:chgData name="Matthieu De Mari" userId="dfb708c9-d8dc-439f-9a3b-c772bf4a311c" providerId="ADAL" clId="{0C574F24-0842-4510-AB61-4E12E986D5CF}" dt="2023-01-25T01:23:08.272" v="26303" actId="21"/>
          <ac:spMkLst>
            <pc:docMk/>
            <pc:sldMk cId="2137310885" sldId="537"/>
            <ac:spMk id="3" creationId="{546D2DE9-7096-79A2-190F-2A03A0ED8072}"/>
          </ac:spMkLst>
        </pc:spChg>
        <pc:spChg chg="mod">
          <ac:chgData name="Matthieu De Mari" userId="dfb708c9-d8dc-439f-9a3b-c772bf4a311c" providerId="ADAL" clId="{0C574F24-0842-4510-AB61-4E12E986D5CF}" dt="2023-01-25T01:23:17.429" v="26309" actId="27636"/>
          <ac:spMkLst>
            <pc:docMk/>
            <pc:sldMk cId="2137310885" sldId="537"/>
            <ac:spMk id="4" creationId="{C493B871-8697-50CC-250A-24B808241DA0}"/>
          </ac:spMkLst>
        </pc:spChg>
      </pc:sldChg>
      <pc:sldChg chg="modSp add mod">
        <pc:chgData name="Matthieu De Mari" userId="dfb708c9-d8dc-439f-9a3b-c772bf4a311c" providerId="ADAL" clId="{0C574F24-0842-4510-AB61-4E12E986D5CF}" dt="2023-01-25T01:24:30.404" v="26343" actId="113"/>
        <pc:sldMkLst>
          <pc:docMk/>
          <pc:sldMk cId="453944168" sldId="538"/>
        </pc:sldMkLst>
        <pc:spChg chg="mod">
          <ac:chgData name="Matthieu De Mari" userId="dfb708c9-d8dc-439f-9a3b-c772bf4a311c" providerId="ADAL" clId="{0C574F24-0842-4510-AB61-4E12E986D5CF}" dt="2023-01-25T01:24:24.927" v="26342" actId="20577"/>
          <ac:spMkLst>
            <pc:docMk/>
            <pc:sldMk cId="453944168" sldId="538"/>
            <ac:spMk id="3" creationId="{546D2DE9-7096-79A2-190F-2A03A0ED8072}"/>
          </ac:spMkLst>
        </pc:spChg>
        <pc:spChg chg="mod">
          <ac:chgData name="Matthieu De Mari" userId="dfb708c9-d8dc-439f-9a3b-c772bf4a311c" providerId="ADAL" clId="{0C574F24-0842-4510-AB61-4E12E986D5CF}" dt="2023-01-25T01:24:30.404" v="26343" actId="113"/>
          <ac:spMkLst>
            <pc:docMk/>
            <pc:sldMk cId="453944168" sldId="538"/>
            <ac:spMk id="4" creationId="{C493B871-8697-50CC-250A-24B808241DA0}"/>
          </ac:spMkLst>
        </pc:spChg>
      </pc:sldChg>
      <pc:sldChg chg="modSp add">
        <pc:chgData name="Matthieu De Mari" userId="dfb708c9-d8dc-439f-9a3b-c772bf4a311c" providerId="ADAL" clId="{0C574F24-0842-4510-AB61-4E12E986D5CF}" dt="2023-01-25T01:25:09.294" v="26356" actId="114"/>
        <pc:sldMkLst>
          <pc:docMk/>
          <pc:sldMk cId="545763732" sldId="539"/>
        </pc:sldMkLst>
        <pc:spChg chg="mod">
          <ac:chgData name="Matthieu De Mari" userId="dfb708c9-d8dc-439f-9a3b-c772bf4a311c" providerId="ADAL" clId="{0C574F24-0842-4510-AB61-4E12E986D5CF}" dt="2023-01-25T01:25:09.294" v="26356" actId="114"/>
          <ac:spMkLst>
            <pc:docMk/>
            <pc:sldMk cId="545763732" sldId="539"/>
            <ac:spMk id="3" creationId="{546D2DE9-7096-79A2-190F-2A03A0ED8072}"/>
          </ac:spMkLst>
        </pc:spChg>
      </pc:sldChg>
      <pc:sldChg chg="addSp delSp modSp new mod modClrScheme chgLayout">
        <pc:chgData name="Matthieu De Mari" userId="dfb708c9-d8dc-439f-9a3b-c772bf4a311c" providerId="ADAL" clId="{0C574F24-0842-4510-AB61-4E12E986D5CF}" dt="2023-01-25T01:27:54.045" v="26507" actId="1036"/>
        <pc:sldMkLst>
          <pc:docMk/>
          <pc:sldMk cId="3203638510" sldId="540"/>
        </pc:sldMkLst>
        <pc:spChg chg="del">
          <ac:chgData name="Matthieu De Mari" userId="dfb708c9-d8dc-439f-9a3b-c772bf4a311c" providerId="ADAL" clId="{0C574F24-0842-4510-AB61-4E12E986D5CF}" dt="2023-01-25T01:25:49.870" v="26358" actId="700"/>
          <ac:spMkLst>
            <pc:docMk/>
            <pc:sldMk cId="3203638510" sldId="540"/>
            <ac:spMk id="2" creationId="{F070F427-B910-D328-F24A-1B87AAC21320}"/>
          </ac:spMkLst>
        </pc:spChg>
        <pc:spChg chg="del">
          <ac:chgData name="Matthieu De Mari" userId="dfb708c9-d8dc-439f-9a3b-c772bf4a311c" providerId="ADAL" clId="{0C574F24-0842-4510-AB61-4E12E986D5CF}" dt="2023-01-25T01:25:49.870" v="26358" actId="700"/>
          <ac:spMkLst>
            <pc:docMk/>
            <pc:sldMk cId="3203638510" sldId="540"/>
            <ac:spMk id="3" creationId="{B505F9C4-45DA-6E3F-D2AF-00E80120A3FC}"/>
          </ac:spMkLst>
        </pc:spChg>
        <pc:spChg chg="del">
          <ac:chgData name="Matthieu De Mari" userId="dfb708c9-d8dc-439f-9a3b-c772bf4a311c" providerId="ADAL" clId="{0C574F24-0842-4510-AB61-4E12E986D5CF}" dt="2023-01-25T01:25:49.870" v="26358" actId="700"/>
          <ac:spMkLst>
            <pc:docMk/>
            <pc:sldMk cId="3203638510" sldId="540"/>
            <ac:spMk id="4" creationId="{BE4E15DA-81EE-0304-BEEF-D94D2E13AE33}"/>
          </ac:spMkLst>
        </pc:spChg>
        <pc:spChg chg="add del mod">
          <ac:chgData name="Matthieu De Mari" userId="dfb708c9-d8dc-439f-9a3b-c772bf4a311c" providerId="ADAL" clId="{0C574F24-0842-4510-AB61-4E12E986D5CF}" dt="2023-01-25T01:27:36.899" v="26478" actId="478"/>
          <ac:spMkLst>
            <pc:docMk/>
            <pc:sldMk cId="3203638510" sldId="540"/>
            <ac:spMk id="7" creationId="{93036521-67FD-F1E0-CC0B-C60D8281ACD3}"/>
          </ac:spMkLst>
        </pc:spChg>
        <pc:spChg chg="add del mod ord">
          <ac:chgData name="Matthieu De Mari" userId="dfb708c9-d8dc-439f-9a3b-c772bf4a311c" providerId="ADAL" clId="{0C574F24-0842-4510-AB61-4E12E986D5CF}" dt="2023-01-25T01:27:35.449" v="26477" actId="478"/>
          <ac:spMkLst>
            <pc:docMk/>
            <pc:sldMk cId="3203638510" sldId="540"/>
            <ac:spMk id="8" creationId="{62741B72-881E-37DC-6695-DAA98761392F}"/>
          </ac:spMkLst>
        </pc:spChg>
        <pc:spChg chg="add mod ord">
          <ac:chgData name="Matthieu De Mari" userId="dfb708c9-d8dc-439f-9a3b-c772bf4a311c" providerId="ADAL" clId="{0C574F24-0842-4510-AB61-4E12E986D5CF}" dt="2023-01-25T01:27:48.883" v="26482" actId="5793"/>
          <ac:spMkLst>
            <pc:docMk/>
            <pc:sldMk cId="3203638510" sldId="540"/>
            <ac:spMk id="9" creationId="{A0E38244-EB1E-8A30-C5C5-0F231BA5FB45}"/>
          </ac:spMkLst>
        </pc:spChg>
        <pc:spChg chg="add del mod">
          <ac:chgData name="Matthieu De Mari" userId="dfb708c9-d8dc-439f-9a3b-c772bf4a311c" providerId="ADAL" clId="{0C574F24-0842-4510-AB61-4E12E986D5CF}" dt="2023-01-25T01:27:41.987" v="26479"/>
          <ac:spMkLst>
            <pc:docMk/>
            <pc:sldMk cId="3203638510" sldId="540"/>
            <ac:spMk id="10" creationId="{8206AC19-0791-E12B-FEFB-DD0F338BD441}"/>
          </ac:spMkLst>
        </pc:spChg>
        <pc:spChg chg="add mod">
          <ac:chgData name="Matthieu De Mari" userId="dfb708c9-d8dc-439f-9a3b-c772bf4a311c" providerId="ADAL" clId="{0C574F24-0842-4510-AB61-4E12E986D5CF}" dt="2023-01-25T01:27:44.622" v="26481" actId="20577"/>
          <ac:spMkLst>
            <pc:docMk/>
            <pc:sldMk cId="3203638510" sldId="540"/>
            <ac:spMk id="11" creationId="{A9FC289B-2D3B-1B18-DC78-0A0676C72725}"/>
          </ac:spMkLst>
        </pc:spChg>
        <pc:picChg chg="add mod">
          <ac:chgData name="Matthieu De Mari" userId="dfb708c9-d8dc-439f-9a3b-c772bf4a311c" providerId="ADAL" clId="{0C574F24-0842-4510-AB61-4E12E986D5CF}" dt="2023-01-25T01:27:54.045" v="26507" actId="1036"/>
          <ac:picMkLst>
            <pc:docMk/>
            <pc:sldMk cId="3203638510" sldId="540"/>
            <ac:picMk id="6" creationId="{0E748C61-EF21-6D5A-66A2-9B706C1F622D}"/>
          </ac:picMkLst>
        </pc:picChg>
      </pc:sldChg>
      <pc:sldChg chg="addSp delSp new mod">
        <pc:chgData name="Matthieu De Mari" userId="dfb708c9-d8dc-439f-9a3b-c772bf4a311c" providerId="ADAL" clId="{0C574F24-0842-4510-AB61-4E12E986D5CF}" dt="2023-01-25T01:27:18.023" v="26472" actId="22"/>
        <pc:sldMkLst>
          <pc:docMk/>
          <pc:sldMk cId="979270256" sldId="541"/>
        </pc:sldMkLst>
        <pc:spChg chg="del">
          <ac:chgData name="Matthieu De Mari" userId="dfb708c9-d8dc-439f-9a3b-c772bf4a311c" providerId="ADAL" clId="{0C574F24-0842-4510-AB61-4E12E986D5CF}" dt="2023-01-25T01:27:17.252" v="26471" actId="478"/>
          <ac:spMkLst>
            <pc:docMk/>
            <pc:sldMk cId="979270256" sldId="541"/>
            <ac:spMk id="2" creationId="{BBF31B15-064C-2D2E-74CE-09D7E9F50F6D}"/>
          </ac:spMkLst>
        </pc:spChg>
        <pc:spChg chg="del">
          <ac:chgData name="Matthieu De Mari" userId="dfb708c9-d8dc-439f-9a3b-c772bf4a311c" providerId="ADAL" clId="{0C574F24-0842-4510-AB61-4E12E986D5CF}" dt="2023-01-25T01:27:16.033" v="26470" actId="478"/>
          <ac:spMkLst>
            <pc:docMk/>
            <pc:sldMk cId="979270256" sldId="541"/>
            <ac:spMk id="3" creationId="{CBC0245B-4423-AC86-03ED-EDA535A45E33}"/>
          </ac:spMkLst>
        </pc:spChg>
        <pc:picChg chg="add">
          <ac:chgData name="Matthieu De Mari" userId="dfb708c9-d8dc-439f-9a3b-c772bf4a311c" providerId="ADAL" clId="{0C574F24-0842-4510-AB61-4E12E986D5CF}" dt="2023-01-25T01:27:18.023" v="26472" actId="22"/>
          <ac:picMkLst>
            <pc:docMk/>
            <pc:sldMk cId="979270256" sldId="541"/>
            <ac:picMk id="5" creationId="{73999043-9779-AAD9-684A-3CF7B1C0F070}"/>
          </ac:picMkLst>
        </pc:picChg>
      </pc:sldChg>
      <pc:sldChg chg="addSp delSp modSp new mod modClrScheme chgLayout">
        <pc:chgData name="Matthieu De Mari" userId="dfb708c9-d8dc-439f-9a3b-c772bf4a311c" providerId="ADAL" clId="{0C574F24-0842-4510-AB61-4E12E986D5CF}" dt="2023-01-25T01:38:43.631" v="27269"/>
        <pc:sldMkLst>
          <pc:docMk/>
          <pc:sldMk cId="3916751870" sldId="542"/>
        </pc:sldMkLst>
        <pc:spChg chg="del mod ord">
          <ac:chgData name="Matthieu De Mari" userId="dfb708c9-d8dc-439f-9a3b-c772bf4a311c" providerId="ADAL" clId="{0C574F24-0842-4510-AB61-4E12E986D5CF}" dt="2023-01-25T01:33:01.645" v="26941" actId="700"/>
          <ac:spMkLst>
            <pc:docMk/>
            <pc:sldMk cId="3916751870" sldId="542"/>
            <ac:spMk id="2" creationId="{9F6D9D89-F3C3-0296-EF71-71C664CA8B39}"/>
          </ac:spMkLst>
        </pc:spChg>
        <pc:spChg chg="del mod ord">
          <ac:chgData name="Matthieu De Mari" userId="dfb708c9-d8dc-439f-9a3b-c772bf4a311c" providerId="ADAL" clId="{0C574F24-0842-4510-AB61-4E12E986D5CF}" dt="2023-01-25T01:33:01.645" v="26941" actId="700"/>
          <ac:spMkLst>
            <pc:docMk/>
            <pc:sldMk cId="3916751870" sldId="542"/>
            <ac:spMk id="3" creationId="{A10A26E4-551D-4BF5-1AC6-CFD355DFBCBA}"/>
          </ac:spMkLst>
        </pc:spChg>
        <pc:spChg chg="add mod ord">
          <ac:chgData name="Matthieu De Mari" userId="dfb708c9-d8dc-439f-9a3b-c772bf4a311c" providerId="ADAL" clId="{0C574F24-0842-4510-AB61-4E12E986D5CF}" dt="2023-01-25T01:35:48.056" v="27131" actId="700"/>
          <ac:spMkLst>
            <pc:docMk/>
            <pc:sldMk cId="3916751870" sldId="542"/>
            <ac:spMk id="4" creationId="{AC18A88A-7226-0CDD-4862-790F869759A3}"/>
          </ac:spMkLst>
        </pc:spChg>
        <pc:spChg chg="add mod ord">
          <ac:chgData name="Matthieu De Mari" userId="dfb708c9-d8dc-439f-9a3b-c772bf4a311c" providerId="ADAL" clId="{0C574F24-0842-4510-AB61-4E12E986D5CF}" dt="2023-01-25T01:38:43.631" v="27269"/>
          <ac:spMkLst>
            <pc:docMk/>
            <pc:sldMk cId="3916751870" sldId="542"/>
            <ac:spMk id="5" creationId="{42EE8989-CA0E-9B9A-AB65-DD59B00F6EB2}"/>
          </ac:spMkLst>
        </pc:spChg>
        <pc:spChg chg="add del mod ord">
          <ac:chgData name="Matthieu De Mari" userId="dfb708c9-d8dc-439f-9a3b-c772bf4a311c" providerId="ADAL" clId="{0C574F24-0842-4510-AB61-4E12E986D5CF}" dt="2023-01-25T01:35:48.056" v="27131" actId="700"/>
          <ac:spMkLst>
            <pc:docMk/>
            <pc:sldMk cId="3916751870" sldId="542"/>
            <ac:spMk id="6" creationId="{FC061F30-BD42-B1C7-6EAB-8860DA72C93A}"/>
          </ac:spMkLst>
        </pc:spChg>
        <pc:spChg chg="add del">
          <ac:chgData name="Matthieu De Mari" userId="dfb708c9-d8dc-439f-9a3b-c772bf4a311c" providerId="ADAL" clId="{0C574F24-0842-4510-AB61-4E12E986D5CF}" dt="2023-01-25T01:33:51.231" v="27023"/>
          <ac:spMkLst>
            <pc:docMk/>
            <pc:sldMk cId="3916751870" sldId="542"/>
            <ac:spMk id="7" creationId="{22931A6D-21A1-5C8D-2E62-0A3B7B959386}"/>
          </ac:spMkLst>
        </pc:spChg>
        <pc:spChg chg="add del">
          <ac:chgData name="Matthieu De Mari" userId="dfb708c9-d8dc-439f-9a3b-c772bf4a311c" providerId="ADAL" clId="{0C574F24-0842-4510-AB61-4E12E986D5CF}" dt="2023-01-25T01:36:30.647" v="27181"/>
          <ac:spMkLst>
            <pc:docMk/>
            <pc:sldMk cId="3916751870" sldId="542"/>
            <ac:spMk id="8" creationId="{1ADAE64F-6FA6-3AB6-3FC3-B31A14E911E8}"/>
          </ac:spMkLst>
        </pc:spChg>
      </pc:sldChg>
      <pc:sldChg chg="addSp delSp modSp add mod">
        <pc:chgData name="Matthieu De Mari" userId="dfb708c9-d8dc-439f-9a3b-c772bf4a311c" providerId="ADAL" clId="{0C574F24-0842-4510-AB61-4E12E986D5CF}" dt="2023-01-25T05:02:59.120" v="28938" actId="113"/>
        <pc:sldMkLst>
          <pc:docMk/>
          <pc:sldMk cId="2212613338" sldId="543"/>
        </pc:sldMkLst>
        <pc:spChg chg="add del">
          <ac:chgData name="Matthieu De Mari" userId="dfb708c9-d8dc-439f-9a3b-c772bf4a311c" providerId="ADAL" clId="{0C574F24-0842-4510-AB61-4E12E986D5CF}" dt="2023-01-25T01:39:19.246" v="27288"/>
          <ac:spMkLst>
            <pc:docMk/>
            <pc:sldMk cId="2212613338" sldId="543"/>
            <ac:spMk id="2" creationId="{73E254F4-FA16-DCDF-56E3-033FD1017DE6}"/>
          </ac:spMkLst>
        </pc:spChg>
        <pc:spChg chg="add mod">
          <ac:chgData name="Matthieu De Mari" userId="dfb708c9-d8dc-439f-9a3b-c772bf4a311c" providerId="ADAL" clId="{0C574F24-0842-4510-AB61-4E12E986D5CF}" dt="2023-01-25T01:41:52.734" v="27374" actId="114"/>
          <ac:spMkLst>
            <pc:docMk/>
            <pc:sldMk cId="2212613338" sldId="543"/>
            <ac:spMk id="3" creationId="{F4F8D1B4-84A2-EB1C-2C55-F7449236C70C}"/>
          </ac:spMkLst>
        </pc:spChg>
        <pc:spChg chg="mod">
          <ac:chgData name="Matthieu De Mari" userId="dfb708c9-d8dc-439f-9a3b-c772bf4a311c" providerId="ADAL" clId="{0C574F24-0842-4510-AB61-4E12E986D5CF}" dt="2023-01-25T05:02:59.120" v="28938" actId="113"/>
          <ac:spMkLst>
            <pc:docMk/>
            <pc:sldMk cId="2212613338" sldId="543"/>
            <ac:spMk id="5" creationId="{42EE8989-CA0E-9B9A-AB65-DD59B00F6EB2}"/>
          </ac:spMkLst>
        </pc:spChg>
      </pc:sldChg>
      <pc:sldChg chg="addSp delSp modSp new mod modClrScheme chgLayout">
        <pc:chgData name="Matthieu De Mari" userId="dfb708c9-d8dc-439f-9a3b-c772bf4a311c" providerId="ADAL" clId="{0C574F24-0842-4510-AB61-4E12E986D5CF}" dt="2023-01-25T01:44:44.415" v="27804" actId="1076"/>
        <pc:sldMkLst>
          <pc:docMk/>
          <pc:sldMk cId="3100334900" sldId="544"/>
        </pc:sldMkLst>
        <pc:spChg chg="mod ord">
          <ac:chgData name="Matthieu De Mari" userId="dfb708c9-d8dc-439f-9a3b-c772bf4a311c" providerId="ADAL" clId="{0C574F24-0842-4510-AB61-4E12E986D5CF}" dt="2023-01-25T01:44:36.129" v="27800" actId="700"/>
          <ac:spMkLst>
            <pc:docMk/>
            <pc:sldMk cId="3100334900" sldId="544"/>
            <ac:spMk id="2" creationId="{E629C4AB-5DF6-3A7B-07A9-872B867AD842}"/>
          </ac:spMkLst>
        </pc:spChg>
        <pc:spChg chg="mod ord">
          <ac:chgData name="Matthieu De Mari" userId="dfb708c9-d8dc-439f-9a3b-c772bf4a311c" providerId="ADAL" clId="{0C574F24-0842-4510-AB61-4E12E986D5CF}" dt="2023-01-25T01:44:36.129" v="27800" actId="700"/>
          <ac:spMkLst>
            <pc:docMk/>
            <pc:sldMk cId="3100334900" sldId="544"/>
            <ac:spMk id="3" creationId="{110B34B5-B323-85AD-87E7-A164C8773EEB}"/>
          </ac:spMkLst>
        </pc:spChg>
        <pc:spChg chg="add del mod ord">
          <ac:chgData name="Matthieu De Mari" userId="dfb708c9-d8dc-439f-9a3b-c772bf4a311c" providerId="ADAL" clId="{0C574F24-0842-4510-AB61-4E12E986D5CF}" dt="2023-01-25T01:44:39.459" v="27801" actId="478"/>
          <ac:spMkLst>
            <pc:docMk/>
            <pc:sldMk cId="3100334900" sldId="544"/>
            <ac:spMk id="4" creationId="{C579A522-17DD-3F41-CFAA-50058BAFFB26}"/>
          </ac:spMkLst>
        </pc:spChg>
        <pc:picChg chg="add mod modCrop">
          <ac:chgData name="Matthieu De Mari" userId="dfb708c9-d8dc-439f-9a3b-c772bf4a311c" providerId="ADAL" clId="{0C574F24-0842-4510-AB61-4E12E986D5CF}" dt="2023-01-25T01:44:44.415" v="27804" actId="1076"/>
          <ac:picMkLst>
            <pc:docMk/>
            <pc:sldMk cId="3100334900" sldId="544"/>
            <ac:picMk id="6" creationId="{6909DCBE-4611-3296-32F0-6F2A520A1ADA}"/>
          </ac:picMkLst>
        </pc:picChg>
      </pc:sldChg>
      <pc:sldChg chg="addSp delSp modSp add mod">
        <pc:chgData name="Matthieu De Mari" userId="dfb708c9-d8dc-439f-9a3b-c772bf4a311c" providerId="ADAL" clId="{0C574F24-0842-4510-AB61-4E12E986D5CF}" dt="2023-01-25T01:46:51.215" v="28108" actId="20577"/>
        <pc:sldMkLst>
          <pc:docMk/>
          <pc:sldMk cId="618201935" sldId="545"/>
        </pc:sldMkLst>
        <pc:spChg chg="mod">
          <ac:chgData name="Matthieu De Mari" userId="dfb708c9-d8dc-439f-9a3b-c772bf4a311c" providerId="ADAL" clId="{0C574F24-0842-4510-AB61-4E12E986D5CF}" dt="2023-01-25T01:45:05.248" v="27835" actId="20577"/>
          <ac:spMkLst>
            <pc:docMk/>
            <pc:sldMk cId="618201935" sldId="545"/>
            <ac:spMk id="2" creationId="{E629C4AB-5DF6-3A7B-07A9-872B867AD842}"/>
          </ac:spMkLst>
        </pc:spChg>
        <pc:spChg chg="mod">
          <ac:chgData name="Matthieu De Mari" userId="dfb708c9-d8dc-439f-9a3b-c772bf4a311c" providerId="ADAL" clId="{0C574F24-0842-4510-AB61-4E12E986D5CF}" dt="2023-01-25T01:46:51.215" v="28108" actId="20577"/>
          <ac:spMkLst>
            <pc:docMk/>
            <pc:sldMk cId="618201935" sldId="545"/>
            <ac:spMk id="3" creationId="{110B34B5-B323-85AD-87E7-A164C8773EEB}"/>
          </ac:spMkLst>
        </pc:spChg>
        <pc:picChg chg="add mod">
          <ac:chgData name="Matthieu De Mari" userId="dfb708c9-d8dc-439f-9a3b-c772bf4a311c" providerId="ADAL" clId="{0C574F24-0842-4510-AB61-4E12E986D5CF}" dt="2023-01-25T01:45:18.982" v="27842" actId="1076"/>
          <ac:picMkLst>
            <pc:docMk/>
            <pc:sldMk cId="618201935" sldId="545"/>
            <ac:picMk id="5" creationId="{F5D0534C-1E5C-2536-7C44-58222FFEA7AA}"/>
          </ac:picMkLst>
        </pc:picChg>
        <pc:picChg chg="del">
          <ac:chgData name="Matthieu De Mari" userId="dfb708c9-d8dc-439f-9a3b-c772bf4a311c" providerId="ADAL" clId="{0C574F24-0842-4510-AB61-4E12E986D5CF}" dt="2023-01-25T01:44:48.686" v="27806" actId="478"/>
          <ac:picMkLst>
            <pc:docMk/>
            <pc:sldMk cId="618201935" sldId="545"/>
            <ac:picMk id="6" creationId="{6909DCBE-4611-3296-32F0-6F2A520A1ADA}"/>
          </ac:picMkLst>
        </pc:picChg>
      </pc:sldChg>
      <pc:sldChg chg="addSp delSp modSp add mod">
        <pc:chgData name="Matthieu De Mari" userId="dfb708c9-d8dc-439f-9a3b-c772bf4a311c" providerId="ADAL" clId="{0C574F24-0842-4510-AB61-4E12E986D5CF}" dt="2023-01-25T01:47:01.602" v="28115" actId="22"/>
        <pc:sldMkLst>
          <pc:docMk/>
          <pc:sldMk cId="1364776476" sldId="546"/>
        </pc:sldMkLst>
        <pc:spChg chg="del">
          <ac:chgData name="Matthieu De Mari" userId="dfb708c9-d8dc-439f-9a3b-c772bf4a311c" providerId="ADAL" clId="{0C574F24-0842-4510-AB61-4E12E986D5CF}" dt="2023-01-25T01:46:59.871" v="28113" actId="478"/>
          <ac:spMkLst>
            <pc:docMk/>
            <pc:sldMk cId="1364776476" sldId="546"/>
            <ac:spMk id="2" creationId="{E629C4AB-5DF6-3A7B-07A9-872B867AD842}"/>
          </ac:spMkLst>
        </pc:spChg>
        <pc:spChg chg="del">
          <ac:chgData name="Matthieu De Mari" userId="dfb708c9-d8dc-439f-9a3b-c772bf4a311c" providerId="ADAL" clId="{0C574F24-0842-4510-AB61-4E12E986D5CF}" dt="2023-01-25T01:46:56.559" v="28110" actId="478"/>
          <ac:spMkLst>
            <pc:docMk/>
            <pc:sldMk cId="1364776476" sldId="546"/>
            <ac:spMk id="3" creationId="{110B34B5-B323-85AD-87E7-A164C8773EEB}"/>
          </ac:spMkLst>
        </pc:spChg>
        <pc:spChg chg="add del mod">
          <ac:chgData name="Matthieu De Mari" userId="dfb708c9-d8dc-439f-9a3b-c772bf4a311c" providerId="ADAL" clId="{0C574F24-0842-4510-AB61-4E12E986D5CF}" dt="2023-01-25T01:46:57.529" v="28111" actId="478"/>
          <ac:spMkLst>
            <pc:docMk/>
            <pc:sldMk cId="1364776476" sldId="546"/>
            <ac:spMk id="6" creationId="{352DEE71-7FB7-9504-83D3-0498649A5A16}"/>
          </ac:spMkLst>
        </pc:spChg>
        <pc:spChg chg="add del mod">
          <ac:chgData name="Matthieu De Mari" userId="dfb708c9-d8dc-439f-9a3b-c772bf4a311c" providerId="ADAL" clId="{0C574F24-0842-4510-AB61-4E12E986D5CF}" dt="2023-01-25T01:47:00.762" v="28114" actId="478"/>
          <ac:spMkLst>
            <pc:docMk/>
            <pc:sldMk cId="1364776476" sldId="546"/>
            <ac:spMk id="8" creationId="{BFF93131-6F3B-3DFC-EB28-97B45694E9B5}"/>
          </ac:spMkLst>
        </pc:spChg>
        <pc:picChg chg="del">
          <ac:chgData name="Matthieu De Mari" userId="dfb708c9-d8dc-439f-9a3b-c772bf4a311c" providerId="ADAL" clId="{0C574F24-0842-4510-AB61-4E12E986D5CF}" dt="2023-01-25T01:46:58.410" v="28112" actId="478"/>
          <ac:picMkLst>
            <pc:docMk/>
            <pc:sldMk cId="1364776476" sldId="546"/>
            <ac:picMk id="5" creationId="{F5D0534C-1E5C-2536-7C44-58222FFEA7AA}"/>
          </ac:picMkLst>
        </pc:picChg>
        <pc:picChg chg="add">
          <ac:chgData name="Matthieu De Mari" userId="dfb708c9-d8dc-439f-9a3b-c772bf4a311c" providerId="ADAL" clId="{0C574F24-0842-4510-AB61-4E12E986D5CF}" dt="2023-01-25T01:47:01.602" v="28115" actId="22"/>
          <ac:picMkLst>
            <pc:docMk/>
            <pc:sldMk cId="1364776476" sldId="546"/>
            <ac:picMk id="10" creationId="{C2353DDF-5C29-0AA5-21F9-C5F60A7B85CE}"/>
          </ac:picMkLst>
        </pc:picChg>
      </pc:sldChg>
      <pc:sldChg chg="addSp delSp modSp new mod modClrScheme chgLayout">
        <pc:chgData name="Matthieu De Mari" userId="dfb708c9-d8dc-439f-9a3b-c772bf4a311c" providerId="ADAL" clId="{0C574F24-0842-4510-AB61-4E12E986D5CF}" dt="2023-01-25T01:49:49.481" v="28225" actId="27636"/>
        <pc:sldMkLst>
          <pc:docMk/>
          <pc:sldMk cId="2209653093" sldId="547"/>
        </pc:sldMkLst>
        <pc:spChg chg="del mod ord">
          <ac:chgData name="Matthieu De Mari" userId="dfb708c9-d8dc-439f-9a3b-c772bf4a311c" providerId="ADAL" clId="{0C574F24-0842-4510-AB61-4E12E986D5CF}" dt="2023-01-25T01:47:44.850" v="28117" actId="700"/>
          <ac:spMkLst>
            <pc:docMk/>
            <pc:sldMk cId="2209653093" sldId="547"/>
            <ac:spMk id="2" creationId="{7C62875F-A8BB-834B-5783-544B7F3F894A}"/>
          </ac:spMkLst>
        </pc:spChg>
        <pc:spChg chg="del mod ord">
          <ac:chgData name="Matthieu De Mari" userId="dfb708c9-d8dc-439f-9a3b-c772bf4a311c" providerId="ADAL" clId="{0C574F24-0842-4510-AB61-4E12E986D5CF}" dt="2023-01-25T01:47:44.850" v="28117" actId="700"/>
          <ac:spMkLst>
            <pc:docMk/>
            <pc:sldMk cId="2209653093" sldId="547"/>
            <ac:spMk id="3" creationId="{6FD7DB54-12B9-CF85-E135-FB7CEDBEC185}"/>
          </ac:spMkLst>
        </pc:spChg>
        <pc:spChg chg="add mod ord">
          <ac:chgData name="Matthieu De Mari" userId="dfb708c9-d8dc-439f-9a3b-c772bf4a311c" providerId="ADAL" clId="{0C574F24-0842-4510-AB61-4E12E986D5CF}" dt="2023-01-25T01:48:03.673" v="28167" actId="20577"/>
          <ac:spMkLst>
            <pc:docMk/>
            <pc:sldMk cId="2209653093" sldId="547"/>
            <ac:spMk id="4" creationId="{B9AE986A-9798-E710-5642-7AB3AAD11CC5}"/>
          </ac:spMkLst>
        </pc:spChg>
        <pc:spChg chg="add mod ord">
          <ac:chgData name="Matthieu De Mari" userId="dfb708c9-d8dc-439f-9a3b-c772bf4a311c" providerId="ADAL" clId="{0C574F24-0842-4510-AB61-4E12E986D5CF}" dt="2023-01-25T01:49:49.481" v="28225" actId="27636"/>
          <ac:spMkLst>
            <pc:docMk/>
            <pc:sldMk cId="2209653093" sldId="547"/>
            <ac:spMk id="5" creationId="{13D08CC2-D8C0-4AB8-597E-6A99C46C8215}"/>
          </ac:spMkLst>
        </pc:spChg>
        <pc:spChg chg="add del mod ord">
          <ac:chgData name="Matthieu De Mari" userId="dfb708c9-d8dc-439f-9a3b-c772bf4a311c" providerId="ADAL" clId="{0C574F24-0842-4510-AB61-4E12E986D5CF}" dt="2023-01-25T01:47:47.539" v="28122" actId="478"/>
          <ac:spMkLst>
            <pc:docMk/>
            <pc:sldMk cId="2209653093" sldId="547"/>
            <ac:spMk id="6" creationId="{6F3E57F6-8C0E-8D5B-275B-CCB146EF68B7}"/>
          </ac:spMkLst>
        </pc:spChg>
        <pc:spChg chg="add del">
          <ac:chgData name="Matthieu De Mari" userId="dfb708c9-d8dc-439f-9a3b-c772bf4a311c" providerId="ADAL" clId="{0C574F24-0842-4510-AB61-4E12E986D5CF}" dt="2023-01-25T01:48:16.426" v="28169"/>
          <ac:spMkLst>
            <pc:docMk/>
            <pc:sldMk cId="2209653093" sldId="547"/>
            <ac:spMk id="9" creationId="{A0623C30-94CE-F55D-44FB-7889488E301C}"/>
          </ac:spMkLst>
        </pc:spChg>
        <pc:picChg chg="add mod">
          <ac:chgData name="Matthieu De Mari" userId="dfb708c9-d8dc-439f-9a3b-c772bf4a311c" providerId="ADAL" clId="{0C574F24-0842-4510-AB61-4E12E986D5CF}" dt="2023-01-25T01:47:51.877" v="28125" actId="14100"/>
          <ac:picMkLst>
            <pc:docMk/>
            <pc:sldMk cId="2209653093" sldId="547"/>
            <ac:picMk id="8" creationId="{E0A64EEF-680D-D1CF-445C-11D191CCC564}"/>
          </ac:picMkLst>
        </pc:picChg>
      </pc:sldChg>
      <pc:sldChg chg="modSp add mod">
        <pc:chgData name="Matthieu De Mari" userId="dfb708c9-d8dc-439f-9a3b-c772bf4a311c" providerId="ADAL" clId="{0C574F24-0842-4510-AB61-4E12E986D5CF}" dt="2023-01-25T01:49:56.828" v="28230" actId="20577"/>
        <pc:sldMkLst>
          <pc:docMk/>
          <pc:sldMk cId="1753014364" sldId="548"/>
        </pc:sldMkLst>
        <pc:spChg chg="mod">
          <ac:chgData name="Matthieu De Mari" userId="dfb708c9-d8dc-439f-9a3b-c772bf4a311c" providerId="ADAL" clId="{0C574F24-0842-4510-AB61-4E12E986D5CF}" dt="2023-01-25T01:49:56.828" v="28230" actId="20577"/>
          <ac:spMkLst>
            <pc:docMk/>
            <pc:sldMk cId="1753014364" sldId="548"/>
            <ac:spMk id="5" creationId="{13D08CC2-D8C0-4AB8-597E-6A99C46C8215}"/>
          </ac:spMkLst>
        </pc:spChg>
      </pc:sldChg>
      <pc:sldChg chg="modSp add mod">
        <pc:chgData name="Matthieu De Mari" userId="dfb708c9-d8dc-439f-9a3b-c772bf4a311c" providerId="ADAL" clId="{0C574F24-0842-4510-AB61-4E12E986D5CF}" dt="2023-01-25T04:40:10.308" v="28386" actId="20577"/>
        <pc:sldMkLst>
          <pc:docMk/>
          <pc:sldMk cId="3852147676" sldId="549"/>
        </pc:sldMkLst>
        <pc:spChg chg="mod">
          <ac:chgData name="Matthieu De Mari" userId="dfb708c9-d8dc-439f-9a3b-c772bf4a311c" providerId="ADAL" clId="{0C574F24-0842-4510-AB61-4E12E986D5CF}" dt="2023-01-25T04:40:10.308" v="28386" actId="20577"/>
          <ac:spMkLst>
            <pc:docMk/>
            <pc:sldMk cId="3852147676" sldId="549"/>
            <ac:spMk id="4" creationId="{5E76589E-870E-419D-CF95-4309EACDB190}"/>
          </ac:spMkLst>
        </pc:spChg>
      </pc:sldChg>
      <pc:sldChg chg="addSp delSp modSp add mod">
        <pc:chgData name="Matthieu De Mari" userId="dfb708c9-d8dc-439f-9a3b-c772bf4a311c" providerId="ADAL" clId="{0C574F24-0842-4510-AB61-4E12E986D5CF}" dt="2023-01-25T04:54:15.769" v="28902" actId="14100"/>
        <pc:sldMkLst>
          <pc:docMk/>
          <pc:sldMk cId="781342620" sldId="550"/>
        </pc:sldMkLst>
        <pc:spChg chg="mod">
          <ac:chgData name="Matthieu De Mari" userId="dfb708c9-d8dc-439f-9a3b-c772bf4a311c" providerId="ADAL" clId="{0C574F24-0842-4510-AB61-4E12E986D5CF}" dt="2023-01-25T04:44:07.617" v="28579"/>
          <ac:spMkLst>
            <pc:docMk/>
            <pc:sldMk cId="781342620" sldId="550"/>
            <ac:spMk id="2" creationId="{12C72D52-2944-1FD9-BF9E-4E28F0EDCF9F}"/>
          </ac:spMkLst>
        </pc:spChg>
        <pc:spChg chg="mod">
          <ac:chgData name="Matthieu De Mari" userId="dfb708c9-d8dc-439f-9a3b-c772bf4a311c" providerId="ADAL" clId="{0C574F24-0842-4510-AB61-4E12E986D5CF}" dt="2023-01-25T04:54:15.769" v="28902" actId="14100"/>
          <ac:spMkLst>
            <pc:docMk/>
            <pc:sldMk cId="781342620" sldId="550"/>
            <ac:spMk id="3" creationId="{69973FE9-2456-3189-E04A-C10B8A15BD47}"/>
          </ac:spMkLst>
        </pc:spChg>
        <pc:spChg chg="del mod">
          <ac:chgData name="Matthieu De Mari" userId="dfb708c9-d8dc-439f-9a3b-c772bf4a311c" providerId="ADAL" clId="{0C574F24-0842-4510-AB61-4E12E986D5CF}" dt="2023-01-25T04:54:13.482" v="28901" actId="478"/>
          <ac:spMkLst>
            <pc:docMk/>
            <pc:sldMk cId="781342620" sldId="550"/>
            <ac:spMk id="4" creationId="{F6D4DB04-EDFA-E40F-AD1C-A30D9488A946}"/>
          </ac:spMkLst>
        </pc:spChg>
        <pc:picChg chg="add mod">
          <ac:chgData name="Matthieu De Mari" userId="dfb708c9-d8dc-439f-9a3b-c772bf4a311c" providerId="ADAL" clId="{0C574F24-0842-4510-AB61-4E12E986D5CF}" dt="2023-01-25T04:53:58.299" v="28887"/>
          <ac:picMkLst>
            <pc:docMk/>
            <pc:sldMk cId="781342620" sldId="550"/>
            <ac:picMk id="5" creationId="{754E702B-BF14-C8FA-F2F2-2D8FB364B6B9}"/>
          </ac:picMkLst>
        </pc:picChg>
        <pc:picChg chg="add mod">
          <ac:chgData name="Matthieu De Mari" userId="dfb708c9-d8dc-439f-9a3b-c772bf4a311c" providerId="ADAL" clId="{0C574F24-0842-4510-AB61-4E12E986D5CF}" dt="2023-01-25T04:53:58.299" v="28887"/>
          <ac:picMkLst>
            <pc:docMk/>
            <pc:sldMk cId="781342620" sldId="550"/>
            <ac:picMk id="6" creationId="{07C25391-7442-1C3D-FAD0-3B793A66D9C7}"/>
          </ac:picMkLst>
        </pc:picChg>
      </pc:sldChg>
      <pc:sldChg chg="addSp delSp modSp add mod">
        <pc:chgData name="Matthieu De Mari" userId="dfb708c9-d8dc-439f-9a3b-c772bf4a311c" providerId="ADAL" clId="{0C574F24-0842-4510-AB61-4E12E986D5CF}" dt="2023-01-25T04:53:40.950" v="28885"/>
        <pc:sldMkLst>
          <pc:docMk/>
          <pc:sldMk cId="243822673" sldId="551"/>
        </pc:sldMkLst>
        <pc:spChg chg="mod">
          <ac:chgData name="Matthieu De Mari" userId="dfb708c9-d8dc-439f-9a3b-c772bf4a311c" providerId="ADAL" clId="{0C574F24-0842-4510-AB61-4E12E986D5CF}" dt="2023-01-25T04:52:23.235" v="28861"/>
          <ac:spMkLst>
            <pc:docMk/>
            <pc:sldMk cId="243822673" sldId="551"/>
            <ac:spMk id="3" creationId="{69973FE9-2456-3189-E04A-C10B8A15BD47}"/>
          </ac:spMkLst>
        </pc:spChg>
        <pc:spChg chg="del">
          <ac:chgData name="Matthieu De Mari" userId="dfb708c9-d8dc-439f-9a3b-c772bf4a311c" providerId="ADAL" clId="{0C574F24-0842-4510-AB61-4E12E986D5CF}" dt="2023-01-25T04:52:16.342" v="28856" actId="478"/>
          <ac:spMkLst>
            <pc:docMk/>
            <pc:sldMk cId="243822673" sldId="551"/>
            <ac:spMk id="4" creationId="{F6D4DB04-EDFA-E40F-AD1C-A30D9488A946}"/>
          </ac:spMkLst>
        </pc:spChg>
        <pc:spChg chg="add del mod">
          <ac:chgData name="Matthieu De Mari" userId="dfb708c9-d8dc-439f-9a3b-c772bf4a311c" providerId="ADAL" clId="{0C574F24-0842-4510-AB61-4E12E986D5CF}" dt="2023-01-25T04:52:25.255" v="28862" actId="478"/>
          <ac:spMkLst>
            <pc:docMk/>
            <pc:sldMk cId="243822673" sldId="551"/>
            <ac:spMk id="6" creationId="{B7E2EDB2-C396-93D2-F540-9FE229D0ED9D}"/>
          </ac:spMkLst>
        </pc:spChg>
        <pc:picChg chg="add mod">
          <ac:chgData name="Matthieu De Mari" userId="dfb708c9-d8dc-439f-9a3b-c772bf4a311c" providerId="ADAL" clId="{0C574F24-0842-4510-AB61-4E12E986D5CF}" dt="2023-01-25T04:53:40.950" v="28885"/>
          <ac:picMkLst>
            <pc:docMk/>
            <pc:sldMk cId="243822673" sldId="551"/>
            <ac:picMk id="7" creationId="{48FADE3F-C1E0-D824-995E-8F4ECE27F049}"/>
          </ac:picMkLst>
        </pc:picChg>
        <pc:picChg chg="add mod">
          <ac:chgData name="Matthieu De Mari" userId="dfb708c9-d8dc-439f-9a3b-c772bf4a311c" providerId="ADAL" clId="{0C574F24-0842-4510-AB61-4E12E986D5CF}" dt="2023-01-25T04:53:40.950" v="28885"/>
          <ac:picMkLst>
            <pc:docMk/>
            <pc:sldMk cId="243822673" sldId="551"/>
            <ac:picMk id="8" creationId="{779C4BB9-E4D3-29A9-77AA-04412F9DF728}"/>
          </ac:picMkLst>
        </pc:picChg>
      </pc:sldChg>
      <pc:sldChg chg="delSp modSp new mod ord modClrScheme chgLayout">
        <pc:chgData name="Matthieu De Mari" userId="dfb708c9-d8dc-439f-9a3b-c772bf4a311c" providerId="ADAL" clId="{0C574F24-0842-4510-AB61-4E12E986D5CF}" dt="2023-01-25T05:14:12.630" v="29253"/>
        <pc:sldMkLst>
          <pc:docMk/>
          <pc:sldMk cId="3244809207" sldId="552"/>
        </pc:sldMkLst>
        <pc:spChg chg="mod ord">
          <ac:chgData name="Matthieu De Mari" userId="dfb708c9-d8dc-439f-9a3b-c772bf4a311c" providerId="ADAL" clId="{0C574F24-0842-4510-AB61-4E12E986D5CF}" dt="2023-01-25T05:14:12.630" v="29253"/>
          <ac:spMkLst>
            <pc:docMk/>
            <pc:sldMk cId="3244809207" sldId="552"/>
            <ac:spMk id="2" creationId="{97FDB538-E653-9290-DBC4-63400A5BA37D}"/>
          </ac:spMkLst>
        </pc:spChg>
        <pc:spChg chg="mod ord">
          <ac:chgData name="Matthieu De Mari" userId="dfb708c9-d8dc-439f-9a3b-c772bf4a311c" providerId="ADAL" clId="{0C574F24-0842-4510-AB61-4E12E986D5CF}" dt="2023-01-25T05:05:38.739" v="29015" actId="27636"/>
          <ac:spMkLst>
            <pc:docMk/>
            <pc:sldMk cId="3244809207" sldId="552"/>
            <ac:spMk id="3" creationId="{0B7174F8-F1BE-D6E5-016B-AE54399D1E1B}"/>
          </ac:spMkLst>
        </pc:spChg>
        <pc:spChg chg="del mod">
          <ac:chgData name="Matthieu De Mari" userId="dfb708c9-d8dc-439f-9a3b-c772bf4a311c" providerId="ADAL" clId="{0C574F24-0842-4510-AB61-4E12E986D5CF}" dt="2023-01-25T05:05:38.714" v="29014" actId="700"/>
          <ac:spMkLst>
            <pc:docMk/>
            <pc:sldMk cId="3244809207" sldId="552"/>
            <ac:spMk id="4" creationId="{90DBB011-2EA7-B02E-D556-892705BCEF19}"/>
          </ac:spMkLst>
        </pc:spChg>
      </pc:sldChg>
      <pc:sldChg chg="addSp delSp modSp add mod ord">
        <pc:chgData name="Matthieu De Mari" userId="dfb708c9-d8dc-439f-9a3b-c772bf4a311c" providerId="ADAL" clId="{0C574F24-0842-4510-AB61-4E12E986D5CF}" dt="2023-01-25T05:14:10.086" v="29252"/>
        <pc:sldMkLst>
          <pc:docMk/>
          <pc:sldMk cId="557043841" sldId="553"/>
        </pc:sldMkLst>
        <pc:spChg chg="mod">
          <ac:chgData name="Matthieu De Mari" userId="dfb708c9-d8dc-439f-9a3b-c772bf4a311c" providerId="ADAL" clId="{0C574F24-0842-4510-AB61-4E12E986D5CF}" dt="2023-01-25T05:14:10.086" v="29252"/>
          <ac:spMkLst>
            <pc:docMk/>
            <pc:sldMk cId="557043841" sldId="553"/>
            <ac:spMk id="2" creationId="{97FDB538-E653-9290-DBC4-63400A5BA37D}"/>
          </ac:spMkLst>
        </pc:spChg>
        <pc:spChg chg="del">
          <ac:chgData name="Matthieu De Mari" userId="dfb708c9-d8dc-439f-9a3b-c772bf4a311c" providerId="ADAL" clId="{0C574F24-0842-4510-AB61-4E12E986D5CF}" dt="2023-01-25T05:06:38.572" v="29029" actId="478"/>
          <ac:spMkLst>
            <pc:docMk/>
            <pc:sldMk cId="557043841" sldId="553"/>
            <ac:spMk id="3" creationId="{0B7174F8-F1BE-D6E5-016B-AE54399D1E1B}"/>
          </ac:spMkLst>
        </pc:spChg>
        <pc:spChg chg="add del mod">
          <ac:chgData name="Matthieu De Mari" userId="dfb708c9-d8dc-439f-9a3b-c772bf4a311c" providerId="ADAL" clId="{0C574F24-0842-4510-AB61-4E12E986D5CF}" dt="2023-01-25T05:06:41.394" v="29030" actId="478"/>
          <ac:spMkLst>
            <pc:docMk/>
            <pc:sldMk cId="557043841" sldId="553"/>
            <ac:spMk id="9" creationId="{EC71167B-6A4E-D3CD-2F25-BA913E1F0926}"/>
          </ac:spMkLst>
        </pc:spChg>
        <pc:picChg chg="add del mod">
          <ac:chgData name="Matthieu De Mari" userId="dfb708c9-d8dc-439f-9a3b-c772bf4a311c" providerId="ADAL" clId="{0C574F24-0842-4510-AB61-4E12E986D5CF}" dt="2023-01-25T05:06:26.449" v="29022" actId="478"/>
          <ac:picMkLst>
            <pc:docMk/>
            <pc:sldMk cId="557043841" sldId="553"/>
            <ac:picMk id="4" creationId="{4EAFBBCD-32A6-78D1-B8A4-EE866D40F73D}"/>
          </ac:picMkLst>
        </pc:picChg>
        <pc:picChg chg="add mod">
          <ac:chgData name="Matthieu De Mari" userId="dfb708c9-d8dc-439f-9a3b-c772bf4a311c" providerId="ADAL" clId="{0C574F24-0842-4510-AB61-4E12E986D5CF}" dt="2023-01-25T05:06:44.723" v="29032" actId="1076"/>
          <ac:picMkLst>
            <pc:docMk/>
            <pc:sldMk cId="557043841" sldId="553"/>
            <ac:picMk id="5" creationId="{A1AB337A-AF5F-1766-44E8-AEF18292EB4A}"/>
          </ac:picMkLst>
        </pc:picChg>
        <pc:picChg chg="add mod">
          <ac:chgData name="Matthieu De Mari" userId="dfb708c9-d8dc-439f-9a3b-c772bf4a311c" providerId="ADAL" clId="{0C574F24-0842-4510-AB61-4E12E986D5CF}" dt="2023-01-25T05:06:43.211" v="29031" actId="1076"/>
          <ac:picMkLst>
            <pc:docMk/>
            <pc:sldMk cId="557043841" sldId="553"/>
            <ac:picMk id="7" creationId="{C689B1AC-FB19-CA13-8FCF-A38A964A7FDD}"/>
          </ac:picMkLst>
        </pc:picChg>
      </pc:sldChg>
      <pc:sldChg chg="addSp delSp modSp new mod modClrScheme chgLayout">
        <pc:chgData name="Matthieu De Mari" userId="dfb708c9-d8dc-439f-9a3b-c772bf4a311c" providerId="ADAL" clId="{0C574F24-0842-4510-AB61-4E12E986D5CF}" dt="2023-01-25T05:10:10.354" v="29186" actId="20577"/>
        <pc:sldMkLst>
          <pc:docMk/>
          <pc:sldMk cId="49853049" sldId="554"/>
        </pc:sldMkLst>
        <pc:spChg chg="mod ord">
          <ac:chgData name="Matthieu De Mari" userId="dfb708c9-d8dc-439f-9a3b-c772bf4a311c" providerId="ADAL" clId="{0C574F24-0842-4510-AB61-4E12E986D5CF}" dt="2023-01-25T05:08:26.975" v="29069" actId="700"/>
          <ac:spMkLst>
            <pc:docMk/>
            <pc:sldMk cId="49853049" sldId="554"/>
            <ac:spMk id="2" creationId="{5384E6CC-C09A-B5BA-453D-3EEF46FD7CF0}"/>
          </ac:spMkLst>
        </pc:spChg>
        <pc:spChg chg="del mod ord">
          <ac:chgData name="Matthieu De Mari" userId="dfb708c9-d8dc-439f-9a3b-c772bf4a311c" providerId="ADAL" clId="{0C574F24-0842-4510-AB61-4E12E986D5CF}" dt="2023-01-25T05:08:26.975" v="29069" actId="700"/>
          <ac:spMkLst>
            <pc:docMk/>
            <pc:sldMk cId="49853049" sldId="554"/>
            <ac:spMk id="3" creationId="{40AD0A1D-AD9F-AF84-1BB9-B807A7F12010}"/>
          </ac:spMkLst>
        </pc:spChg>
        <pc:spChg chg="del">
          <ac:chgData name="Matthieu De Mari" userId="dfb708c9-d8dc-439f-9a3b-c772bf4a311c" providerId="ADAL" clId="{0C574F24-0842-4510-AB61-4E12E986D5CF}" dt="2023-01-25T05:08:26.975" v="29069" actId="700"/>
          <ac:spMkLst>
            <pc:docMk/>
            <pc:sldMk cId="49853049" sldId="554"/>
            <ac:spMk id="4" creationId="{C6A5EC2A-119E-6CE5-92B6-F53578602994}"/>
          </ac:spMkLst>
        </pc:spChg>
        <pc:spChg chg="add mod ord">
          <ac:chgData name="Matthieu De Mari" userId="dfb708c9-d8dc-439f-9a3b-c772bf4a311c" providerId="ADAL" clId="{0C574F24-0842-4510-AB61-4E12E986D5CF}" dt="2023-01-25T05:10:10.354" v="29186" actId="20577"/>
          <ac:spMkLst>
            <pc:docMk/>
            <pc:sldMk cId="49853049" sldId="554"/>
            <ac:spMk id="5" creationId="{5E89BBBC-7413-FCF8-8C61-B97FC92F321C}"/>
          </ac:spMkLst>
        </pc:spChg>
      </pc:sldChg>
      <pc:sldChg chg="addSp delSp modSp add mod">
        <pc:chgData name="Matthieu De Mari" userId="dfb708c9-d8dc-439f-9a3b-c772bf4a311c" providerId="ADAL" clId="{0C574F24-0842-4510-AB61-4E12E986D5CF}" dt="2023-01-25T05:10:59.164" v="29193" actId="1076"/>
        <pc:sldMkLst>
          <pc:docMk/>
          <pc:sldMk cId="1241411798" sldId="555"/>
        </pc:sldMkLst>
        <pc:spChg chg="add del mod">
          <ac:chgData name="Matthieu De Mari" userId="dfb708c9-d8dc-439f-9a3b-c772bf4a311c" providerId="ADAL" clId="{0C574F24-0842-4510-AB61-4E12E986D5CF}" dt="2023-01-25T05:10:38.361" v="29189" actId="478"/>
          <ac:spMkLst>
            <pc:docMk/>
            <pc:sldMk cId="1241411798" sldId="555"/>
            <ac:spMk id="4" creationId="{3B2D8CA2-5408-BAC2-D5D4-C4B95C339D79}"/>
          </ac:spMkLst>
        </pc:spChg>
        <pc:spChg chg="del">
          <ac:chgData name="Matthieu De Mari" userId="dfb708c9-d8dc-439f-9a3b-c772bf4a311c" providerId="ADAL" clId="{0C574F24-0842-4510-AB61-4E12E986D5CF}" dt="2023-01-25T05:10:36.737" v="29188" actId="478"/>
          <ac:spMkLst>
            <pc:docMk/>
            <pc:sldMk cId="1241411798" sldId="555"/>
            <ac:spMk id="5" creationId="{5E89BBBC-7413-FCF8-8C61-B97FC92F321C}"/>
          </ac:spMkLst>
        </pc:spChg>
        <pc:picChg chg="add mod">
          <ac:chgData name="Matthieu De Mari" userId="dfb708c9-d8dc-439f-9a3b-c772bf4a311c" providerId="ADAL" clId="{0C574F24-0842-4510-AB61-4E12E986D5CF}" dt="2023-01-25T05:10:59.164" v="29193" actId="1076"/>
          <ac:picMkLst>
            <pc:docMk/>
            <pc:sldMk cId="1241411798" sldId="555"/>
            <ac:picMk id="7" creationId="{F5C10C03-F7BD-49E2-BB80-89E354314176}"/>
          </ac:picMkLst>
        </pc:picChg>
      </pc:sldChg>
      <pc:sldChg chg="addSp delSp new mod">
        <pc:chgData name="Matthieu De Mari" userId="dfb708c9-d8dc-439f-9a3b-c772bf4a311c" providerId="ADAL" clId="{0C574F24-0842-4510-AB61-4E12E986D5CF}" dt="2023-01-25T05:12:16.064" v="29201" actId="22"/>
        <pc:sldMkLst>
          <pc:docMk/>
          <pc:sldMk cId="3592231447" sldId="556"/>
        </pc:sldMkLst>
        <pc:spChg chg="del">
          <ac:chgData name="Matthieu De Mari" userId="dfb708c9-d8dc-439f-9a3b-c772bf4a311c" providerId="ADAL" clId="{0C574F24-0842-4510-AB61-4E12E986D5CF}" dt="2023-01-25T05:12:13.082" v="29198" actId="478"/>
          <ac:spMkLst>
            <pc:docMk/>
            <pc:sldMk cId="3592231447" sldId="556"/>
            <ac:spMk id="2" creationId="{E38BAD59-CAFD-BDDE-630E-928FD2E61749}"/>
          </ac:spMkLst>
        </pc:spChg>
        <pc:spChg chg="del">
          <ac:chgData name="Matthieu De Mari" userId="dfb708c9-d8dc-439f-9a3b-c772bf4a311c" providerId="ADAL" clId="{0C574F24-0842-4510-AB61-4E12E986D5CF}" dt="2023-01-25T05:12:14.075" v="29199" actId="478"/>
          <ac:spMkLst>
            <pc:docMk/>
            <pc:sldMk cId="3592231447" sldId="556"/>
            <ac:spMk id="3" creationId="{DC972F15-0DA3-4E7B-A97E-61681BE6406A}"/>
          </ac:spMkLst>
        </pc:spChg>
        <pc:spChg chg="del">
          <ac:chgData name="Matthieu De Mari" userId="dfb708c9-d8dc-439f-9a3b-c772bf4a311c" providerId="ADAL" clId="{0C574F24-0842-4510-AB61-4E12E986D5CF}" dt="2023-01-25T05:12:15.163" v="29200" actId="478"/>
          <ac:spMkLst>
            <pc:docMk/>
            <pc:sldMk cId="3592231447" sldId="556"/>
            <ac:spMk id="4" creationId="{BB101A44-3E6C-D0F6-FEAE-D597B44807A3}"/>
          </ac:spMkLst>
        </pc:spChg>
        <pc:picChg chg="add">
          <ac:chgData name="Matthieu De Mari" userId="dfb708c9-d8dc-439f-9a3b-c772bf4a311c" providerId="ADAL" clId="{0C574F24-0842-4510-AB61-4E12E986D5CF}" dt="2023-01-25T05:12:16.064" v="29201" actId="22"/>
          <ac:picMkLst>
            <pc:docMk/>
            <pc:sldMk cId="3592231447" sldId="556"/>
            <ac:picMk id="6" creationId="{244CAA90-AC59-0D8D-3497-ACB3CFEC9E35}"/>
          </ac:picMkLst>
        </pc:picChg>
      </pc:sldChg>
      <pc:sldChg chg="addSp delSp add mod">
        <pc:chgData name="Matthieu De Mari" userId="dfb708c9-d8dc-439f-9a3b-c772bf4a311c" providerId="ADAL" clId="{0C574F24-0842-4510-AB61-4E12E986D5CF}" dt="2023-01-25T05:12:36.290" v="29204" actId="22"/>
        <pc:sldMkLst>
          <pc:docMk/>
          <pc:sldMk cId="1473552207" sldId="557"/>
        </pc:sldMkLst>
        <pc:picChg chg="add">
          <ac:chgData name="Matthieu De Mari" userId="dfb708c9-d8dc-439f-9a3b-c772bf4a311c" providerId="ADAL" clId="{0C574F24-0842-4510-AB61-4E12E986D5CF}" dt="2023-01-25T05:12:36.290" v="29204" actId="22"/>
          <ac:picMkLst>
            <pc:docMk/>
            <pc:sldMk cId="1473552207" sldId="557"/>
            <ac:picMk id="3" creationId="{DAF51795-C01A-E1C7-17B8-EBAC40684F36}"/>
          </ac:picMkLst>
        </pc:picChg>
        <pc:picChg chg="del">
          <ac:chgData name="Matthieu De Mari" userId="dfb708c9-d8dc-439f-9a3b-c772bf4a311c" providerId="ADAL" clId="{0C574F24-0842-4510-AB61-4E12E986D5CF}" dt="2023-01-25T05:12:36.031" v="29203" actId="478"/>
          <ac:picMkLst>
            <pc:docMk/>
            <pc:sldMk cId="1473552207" sldId="557"/>
            <ac:picMk id="6" creationId="{244CAA90-AC59-0D8D-3497-ACB3CFEC9E35}"/>
          </ac:picMkLst>
        </pc:picChg>
      </pc:sldChg>
      <pc:sldChg chg="addSp delSp modSp new mod">
        <pc:chgData name="Matthieu De Mari" userId="dfb708c9-d8dc-439f-9a3b-c772bf4a311c" providerId="ADAL" clId="{0C574F24-0842-4510-AB61-4E12E986D5CF}" dt="2023-01-25T05:14:06.736" v="29251" actId="1076"/>
        <pc:sldMkLst>
          <pc:docMk/>
          <pc:sldMk cId="681620648" sldId="558"/>
        </pc:sldMkLst>
        <pc:spChg chg="mod">
          <ac:chgData name="Matthieu De Mari" userId="dfb708c9-d8dc-439f-9a3b-c772bf4a311c" providerId="ADAL" clId="{0C574F24-0842-4510-AB61-4E12E986D5CF}" dt="2023-01-25T05:13:59.379" v="29247" actId="20577"/>
          <ac:spMkLst>
            <pc:docMk/>
            <pc:sldMk cId="681620648" sldId="558"/>
            <ac:spMk id="2" creationId="{D5BF95FE-84E8-94C7-4598-E1272BDD9DE5}"/>
          </ac:spMkLst>
        </pc:spChg>
        <pc:spChg chg="del">
          <ac:chgData name="Matthieu De Mari" userId="dfb708c9-d8dc-439f-9a3b-c772bf4a311c" providerId="ADAL" clId="{0C574F24-0842-4510-AB61-4E12E986D5CF}" dt="2023-01-25T05:13:53.546" v="29225" actId="478"/>
          <ac:spMkLst>
            <pc:docMk/>
            <pc:sldMk cId="681620648" sldId="558"/>
            <ac:spMk id="3" creationId="{2E066F73-87EF-9BC5-DB8C-CEB0C2896C0F}"/>
          </ac:spMkLst>
        </pc:spChg>
        <pc:spChg chg="del">
          <ac:chgData name="Matthieu De Mari" userId="dfb708c9-d8dc-439f-9a3b-c772bf4a311c" providerId="ADAL" clId="{0C574F24-0842-4510-AB61-4E12E986D5CF}" dt="2023-01-25T05:13:54.810" v="29226" actId="478"/>
          <ac:spMkLst>
            <pc:docMk/>
            <pc:sldMk cId="681620648" sldId="558"/>
            <ac:spMk id="4" creationId="{DA4A1207-8650-41EF-97CD-2486A5CC1D89}"/>
          </ac:spMkLst>
        </pc:spChg>
        <pc:picChg chg="add mod">
          <ac:chgData name="Matthieu De Mari" userId="dfb708c9-d8dc-439f-9a3b-c772bf4a311c" providerId="ADAL" clId="{0C574F24-0842-4510-AB61-4E12E986D5CF}" dt="2023-01-25T05:14:06.736" v="29251" actId="1076"/>
          <ac:picMkLst>
            <pc:docMk/>
            <pc:sldMk cId="681620648" sldId="558"/>
            <ac:picMk id="6" creationId="{25B79D7E-DAF8-AB22-143E-034BD17DF03D}"/>
          </ac:picMkLst>
        </pc:picChg>
      </pc:sldChg>
      <pc:sldChg chg="addSp delSp modSp add mod">
        <pc:chgData name="Matthieu De Mari" userId="dfb708c9-d8dc-439f-9a3b-c772bf4a311c" providerId="ADAL" clId="{0C574F24-0842-4510-AB61-4E12E986D5CF}" dt="2023-01-25T05:17:25.591" v="29267" actId="1036"/>
        <pc:sldMkLst>
          <pc:docMk/>
          <pc:sldMk cId="2925518171" sldId="559"/>
        </pc:sldMkLst>
        <pc:picChg chg="add mod">
          <ac:chgData name="Matthieu De Mari" userId="dfb708c9-d8dc-439f-9a3b-c772bf4a311c" providerId="ADAL" clId="{0C574F24-0842-4510-AB61-4E12E986D5CF}" dt="2023-01-25T05:17:25.591" v="29267" actId="1036"/>
          <ac:picMkLst>
            <pc:docMk/>
            <pc:sldMk cId="2925518171" sldId="559"/>
            <ac:picMk id="3" creationId="{DDEA64E1-9657-6395-FB7C-E89FCA869009}"/>
          </ac:picMkLst>
        </pc:picChg>
        <pc:picChg chg="del">
          <ac:chgData name="Matthieu De Mari" userId="dfb708c9-d8dc-439f-9a3b-c772bf4a311c" providerId="ADAL" clId="{0C574F24-0842-4510-AB61-4E12E986D5CF}" dt="2023-01-25T05:17:16.300" v="29262" actId="478"/>
          <ac:picMkLst>
            <pc:docMk/>
            <pc:sldMk cId="2925518171" sldId="559"/>
            <ac:picMk id="6" creationId="{6D43926C-6B91-0C8F-E5E2-B1ABBCC4C27F}"/>
          </ac:picMkLst>
        </pc:picChg>
      </pc:sldChg>
      <pc:sldChg chg="delSp modSp new mod modClrScheme chgLayout">
        <pc:chgData name="Matthieu De Mari" userId="dfb708c9-d8dc-439f-9a3b-c772bf4a311c" providerId="ADAL" clId="{0C574F24-0842-4510-AB61-4E12E986D5CF}" dt="2023-01-25T05:21:40.411" v="29916" actId="113"/>
        <pc:sldMkLst>
          <pc:docMk/>
          <pc:sldMk cId="2360942240" sldId="560"/>
        </pc:sldMkLst>
        <pc:spChg chg="mod ord">
          <ac:chgData name="Matthieu De Mari" userId="dfb708c9-d8dc-439f-9a3b-c772bf4a311c" providerId="ADAL" clId="{0C574F24-0842-4510-AB61-4E12E986D5CF}" dt="2023-01-25T05:19:45.056" v="29707" actId="700"/>
          <ac:spMkLst>
            <pc:docMk/>
            <pc:sldMk cId="2360942240" sldId="560"/>
            <ac:spMk id="2" creationId="{0FD76A7B-B6D2-6F67-1336-912BCD9610C0}"/>
          </ac:spMkLst>
        </pc:spChg>
        <pc:spChg chg="mod ord">
          <ac:chgData name="Matthieu De Mari" userId="dfb708c9-d8dc-439f-9a3b-c772bf4a311c" providerId="ADAL" clId="{0C574F24-0842-4510-AB61-4E12E986D5CF}" dt="2023-01-25T05:21:40.411" v="29916" actId="113"/>
          <ac:spMkLst>
            <pc:docMk/>
            <pc:sldMk cId="2360942240" sldId="560"/>
            <ac:spMk id="3" creationId="{3C519C1F-4F41-1C15-474C-87B353226DCF}"/>
          </ac:spMkLst>
        </pc:spChg>
        <pc:spChg chg="del mod">
          <ac:chgData name="Matthieu De Mari" userId="dfb708c9-d8dc-439f-9a3b-c772bf4a311c" providerId="ADAL" clId="{0C574F24-0842-4510-AB61-4E12E986D5CF}" dt="2023-01-25T05:19:41.831" v="29706" actId="478"/>
          <ac:spMkLst>
            <pc:docMk/>
            <pc:sldMk cId="2360942240" sldId="560"/>
            <ac:spMk id="4" creationId="{B4DE18DA-55F3-6301-B4BF-1B4F06D28546}"/>
          </ac:spMkLst>
        </pc:spChg>
      </pc:sldChg>
      <pc:sldChg chg="addSp delSp modSp new mod ord modClrScheme chgLayout">
        <pc:chgData name="Matthieu De Mari" userId="dfb708c9-d8dc-439f-9a3b-c772bf4a311c" providerId="ADAL" clId="{0C574F24-0842-4510-AB61-4E12E986D5CF}" dt="2023-01-25T05:25:30.090" v="30387"/>
        <pc:sldMkLst>
          <pc:docMk/>
          <pc:sldMk cId="1869178321" sldId="561"/>
        </pc:sldMkLst>
        <pc:spChg chg="mod ord">
          <ac:chgData name="Matthieu De Mari" userId="dfb708c9-d8dc-439f-9a3b-c772bf4a311c" providerId="ADAL" clId="{0C574F24-0842-4510-AB61-4E12E986D5CF}" dt="2023-01-25T05:24:02.895" v="30198" actId="700"/>
          <ac:spMkLst>
            <pc:docMk/>
            <pc:sldMk cId="1869178321" sldId="561"/>
            <ac:spMk id="2" creationId="{EDFFCDDC-F493-891C-2E09-5E83E32817A4}"/>
          </ac:spMkLst>
        </pc:spChg>
        <pc:spChg chg="mod ord">
          <ac:chgData name="Matthieu De Mari" userId="dfb708c9-d8dc-439f-9a3b-c772bf4a311c" providerId="ADAL" clId="{0C574F24-0842-4510-AB61-4E12E986D5CF}" dt="2023-01-25T05:24:37.573" v="30376" actId="20577"/>
          <ac:spMkLst>
            <pc:docMk/>
            <pc:sldMk cId="1869178321" sldId="561"/>
            <ac:spMk id="3" creationId="{4B1D6F20-0ADA-E25F-255A-06B421904CFE}"/>
          </ac:spMkLst>
        </pc:spChg>
        <pc:spChg chg="del">
          <ac:chgData name="Matthieu De Mari" userId="dfb708c9-d8dc-439f-9a3b-c772bf4a311c" providerId="ADAL" clId="{0C574F24-0842-4510-AB61-4E12E986D5CF}" dt="2023-01-25T05:23:32.226" v="30193" actId="478"/>
          <ac:spMkLst>
            <pc:docMk/>
            <pc:sldMk cId="1869178321" sldId="561"/>
            <ac:spMk id="4" creationId="{CAF45138-FE52-9F2B-736B-EC98023A6343}"/>
          </ac:spMkLst>
        </pc:spChg>
        <pc:picChg chg="add del mod">
          <ac:chgData name="Matthieu De Mari" userId="dfb708c9-d8dc-439f-9a3b-c772bf4a311c" providerId="ADAL" clId="{0C574F24-0842-4510-AB61-4E12E986D5CF}" dt="2023-01-25T05:24:04.719" v="30199" actId="21"/>
          <ac:picMkLst>
            <pc:docMk/>
            <pc:sldMk cId="1869178321" sldId="561"/>
            <ac:picMk id="6" creationId="{4F574149-C76D-F175-0007-345154CD130C}"/>
          </ac:picMkLst>
        </pc:picChg>
      </pc:sldChg>
      <pc:sldChg chg="addSp delSp modSp new mod chgLayout">
        <pc:chgData name="Matthieu De Mari" userId="dfb708c9-d8dc-439f-9a3b-c772bf4a311c" providerId="ADAL" clId="{0C574F24-0842-4510-AB61-4E12E986D5CF}" dt="2023-01-25T05:31:56.845" v="30728" actId="20577"/>
        <pc:sldMkLst>
          <pc:docMk/>
          <pc:sldMk cId="494556532" sldId="562"/>
        </pc:sldMkLst>
        <pc:spChg chg="mod ord">
          <ac:chgData name="Matthieu De Mari" userId="dfb708c9-d8dc-439f-9a3b-c772bf4a311c" providerId="ADAL" clId="{0C574F24-0842-4510-AB61-4E12E986D5CF}" dt="2023-01-25T05:31:56.845" v="30728" actId="20577"/>
          <ac:spMkLst>
            <pc:docMk/>
            <pc:sldMk cId="494556532" sldId="562"/>
            <ac:spMk id="2" creationId="{2215302F-B7B2-26CD-EB4B-FB867D53A56C}"/>
          </ac:spMkLst>
        </pc:spChg>
        <pc:spChg chg="del">
          <ac:chgData name="Matthieu De Mari" userId="dfb708c9-d8dc-439f-9a3b-c772bf4a311c" providerId="ADAL" clId="{0C574F24-0842-4510-AB61-4E12E986D5CF}" dt="2023-01-25T05:25:40.168" v="30404" actId="478"/>
          <ac:spMkLst>
            <pc:docMk/>
            <pc:sldMk cId="494556532" sldId="562"/>
            <ac:spMk id="3" creationId="{6D2C20A4-B67E-C84D-B078-920141F426B1}"/>
          </ac:spMkLst>
        </pc:spChg>
        <pc:spChg chg="del">
          <ac:chgData name="Matthieu De Mari" userId="dfb708c9-d8dc-439f-9a3b-c772bf4a311c" providerId="ADAL" clId="{0C574F24-0842-4510-AB61-4E12E986D5CF}" dt="2023-01-25T05:25:39.130" v="30403" actId="478"/>
          <ac:spMkLst>
            <pc:docMk/>
            <pc:sldMk cId="494556532" sldId="562"/>
            <ac:spMk id="4" creationId="{E9B9952D-1FA3-450A-67EB-738534978835}"/>
          </ac:spMkLst>
        </pc:spChg>
        <pc:spChg chg="add mod ord">
          <ac:chgData name="Matthieu De Mari" userId="dfb708c9-d8dc-439f-9a3b-c772bf4a311c" providerId="ADAL" clId="{0C574F24-0842-4510-AB61-4E12E986D5CF}" dt="2023-01-25T05:31:41.092" v="30675" actId="20577"/>
          <ac:spMkLst>
            <pc:docMk/>
            <pc:sldMk cId="494556532" sldId="562"/>
            <ac:spMk id="7" creationId="{D518979B-485A-1F91-718D-3D2067DBEA0B}"/>
          </ac:spMkLst>
        </pc:spChg>
        <pc:spChg chg="add del mod ord">
          <ac:chgData name="Matthieu De Mari" userId="dfb708c9-d8dc-439f-9a3b-c772bf4a311c" providerId="ADAL" clId="{0C574F24-0842-4510-AB61-4E12E986D5CF}" dt="2023-01-25T05:25:53.079" v="30410" actId="478"/>
          <ac:spMkLst>
            <pc:docMk/>
            <pc:sldMk cId="494556532" sldId="562"/>
            <ac:spMk id="8" creationId="{A2FB1102-D7C8-A00B-46AB-1EDE0488D8B7}"/>
          </ac:spMkLst>
        </pc:spChg>
        <pc:picChg chg="add mod">
          <ac:chgData name="Matthieu De Mari" userId="dfb708c9-d8dc-439f-9a3b-c772bf4a311c" providerId="ADAL" clId="{0C574F24-0842-4510-AB61-4E12E986D5CF}" dt="2023-01-25T05:25:54.695" v="30411" actId="1076"/>
          <ac:picMkLst>
            <pc:docMk/>
            <pc:sldMk cId="494556532" sldId="562"/>
            <ac:picMk id="6" creationId="{6AB4E7E0-9F9E-53A8-41D4-0D1078EC55AA}"/>
          </ac:picMkLst>
        </pc:picChg>
      </pc:sldChg>
      <pc:sldChg chg="addSp delSp modSp new mod modClrScheme chgLayout">
        <pc:chgData name="Matthieu De Mari" userId="dfb708c9-d8dc-439f-9a3b-c772bf4a311c" providerId="ADAL" clId="{0C574F24-0842-4510-AB61-4E12E986D5CF}" dt="2023-01-25T05:34:22.160" v="30829" actId="20577"/>
        <pc:sldMkLst>
          <pc:docMk/>
          <pc:sldMk cId="2659795063" sldId="563"/>
        </pc:sldMkLst>
        <pc:spChg chg="mod ord">
          <ac:chgData name="Matthieu De Mari" userId="dfb708c9-d8dc-439f-9a3b-c772bf4a311c" providerId="ADAL" clId="{0C574F24-0842-4510-AB61-4E12E986D5CF}" dt="2023-01-25T05:32:16.759" v="30733" actId="700"/>
          <ac:spMkLst>
            <pc:docMk/>
            <pc:sldMk cId="2659795063" sldId="563"/>
            <ac:spMk id="2" creationId="{BF44384B-85D2-3792-0E49-F97AF47DA424}"/>
          </ac:spMkLst>
        </pc:spChg>
        <pc:spChg chg="del">
          <ac:chgData name="Matthieu De Mari" userId="dfb708c9-d8dc-439f-9a3b-c772bf4a311c" providerId="ADAL" clId="{0C574F24-0842-4510-AB61-4E12E986D5CF}" dt="2023-01-25T05:32:01.502" v="30730" actId="478"/>
          <ac:spMkLst>
            <pc:docMk/>
            <pc:sldMk cId="2659795063" sldId="563"/>
            <ac:spMk id="3" creationId="{A1AF9BAC-4B7C-66B8-9A17-291D14AC5A13}"/>
          </ac:spMkLst>
        </pc:spChg>
        <pc:spChg chg="del">
          <ac:chgData name="Matthieu De Mari" userId="dfb708c9-d8dc-439f-9a3b-c772bf4a311c" providerId="ADAL" clId="{0C574F24-0842-4510-AB61-4E12E986D5CF}" dt="2023-01-25T05:32:00.777" v="30729" actId="478"/>
          <ac:spMkLst>
            <pc:docMk/>
            <pc:sldMk cId="2659795063" sldId="563"/>
            <ac:spMk id="4" creationId="{870A9636-BD17-FE31-3079-60CA2FFEA854}"/>
          </ac:spMkLst>
        </pc:spChg>
        <pc:spChg chg="add mod ord">
          <ac:chgData name="Matthieu De Mari" userId="dfb708c9-d8dc-439f-9a3b-c772bf4a311c" providerId="ADAL" clId="{0C574F24-0842-4510-AB61-4E12E986D5CF}" dt="2023-01-25T05:34:22.160" v="30829" actId="20577"/>
          <ac:spMkLst>
            <pc:docMk/>
            <pc:sldMk cId="2659795063" sldId="563"/>
            <ac:spMk id="7" creationId="{A2AD8076-6887-CB42-016B-8FBD46BE46D9}"/>
          </ac:spMkLst>
        </pc:spChg>
        <pc:picChg chg="add del">
          <ac:chgData name="Matthieu De Mari" userId="dfb708c9-d8dc-439f-9a3b-c772bf4a311c" providerId="ADAL" clId="{0C574F24-0842-4510-AB61-4E12E986D5CF}" dt="2023-01-25T05:32:03.775" v="30732" actId="478"/>
          <ac:picMkLst>
            <pc:docMk/>
            <pc:sldMk cId="2659795063" sldId="563"/>
            <ac:picMk id="6" creationId="{3D25110B-D44A-1AF8-FEC1-8903D90F787A}"/>
          </ac:picMkLst>
        </pc:picChg>
      </pc:sldChg>
      <pc:sldChg chg="addSp delSp modSp add mod">
        <pc:chgData name="Matthieu De Mari" userId="dfb708c9-d8dc-439f-9a3b-c772bf4a311c" providerId="ADAL" clId="{0C574F24-0842-4510-AB61-4E12E986D5CF}" dt="2023-01-25T05:34:57.650" v="30837" actId="1076"/>
        <pc:sldMkLst>
          <pc:docMk/>
          <pc:sldMk cId="3208516839" sldId="564"/>
        </pc:sldMkLst>
        <pc:spChg chg="add del mod">
          <ac:chgData name="Matthieu De Mari" userId="dfb708c9-d8dc-439f-9a3b-c772bf4a311c" providerId="ADAL" clId="{0C574F24-0842-4510-AB61-4E12E986D5CF}" dt="2023-01-25T05:34:36.034" v="30832" actId="478"/>
          <ac:spMkLst>
            <pc:docMk/>
            <pc:sldMk cId="3208516839" sldId="564"/>
            <ac:spMk id="4" creationId="{07233C02-8D36-DE30-DACC-77A5148D0FCA}"/>
          </ac:spMkLst>
        </pc:spChg>
        <pc:spChg chg="del">
          <ac:chgData name="Matthieu De Mari" userId="dfb708c9-d8dc-439f-9a3b-c772bf4a311c" providerId="ADAL" clId="{0C574F24-0842-4510-AB61-4E12E986D5CF}" dt="2023-01-25T05:34:35.334" v="30831" actId="478"/>
          <ac:spMkLst>
            <pc:docMk/>
            <pc:sldMk cId="3208516839" sldId="564"/>
            <ac:spMk id="7" creationId="{A2AD8076-6887-CB42-016B-8FBD46BE46D9}"/>
          </ac:spMkLst>
        </pc:spChg>
        <pc:picChg chg="add mod">
          <ac:chgData name="Matthieu De Mari" userId="dfb708c9-d8dc-439f-9a3b-c772bf4a311c" providerId="ADAL" clId="{0C574F24-0842-4510-AB61-4E12E986D5CF}" dt="2023-01-25T05:34:57.650" v="30837" actId="1076"/>
          <ac:picMkLst>
            <pc:docMk/>
            <pc:sldMk cId="3208516839" sldId="564"/>
            <ac:picMk id="6" creationId="{9D8A61F5-3D15-A806-6CDD-6E7C348E772D}"/>
          </ac:picMkLst>
        </pc:picChg>
      </pc:sldChg>
      <pc:sldChg chg="addSp delSp modSp new mod modClrScheme chgLayout">
        <pc:chgData name="Matthieu De Mari" userId="dfb708c9-d8dc-439f-9a3b-c772bf4a311c" providerId="ADAL" clId="{0C574F24-0842-4510-AB61-4E12E986D5CF}" dt="2023-01-25T05:36:55.722" v="31089" actId="113"/>
        <pc:sldMkLst>
          <pc:docMk/>
          <pc:sldMk cId="2506094589" sldId="565"/>
        </pc:sldMkLst>
        <pc:spChg chg="del">
          <ac:chgData name="Matthieu De Mari" userId="dfb708c9-d8dc-439f-9a3b-c772bf4a311c" providerId="ADAL" clId="{0C574F24-0842-4510-AB61-4E12E986D5CF}" dt="2023-01-25T05:35:18.289" v="30840" actId="478"/>
          <ac:spMkLst>
            <pc:docMk/>
            <pc:sldMk cId="2506094589" sldId="565"/>
            <ac:spMk id="2" creationId="{C50DCB0C-1D78-7FDF-EE9D-3B7F318CA6F7}"/>
          </ac:spMkLst>
        </pc:spChg>
        <pc:spChg chg="del">
          <ac:chgData name="Matthieu De Mari" userId="dfb708c9-d8dc-439f-9a3b-c772bf4a311c" providerId="ADAL" clId="{0C574F24-0842-4510-AB61-4E12E986D5CF}" dt="2023-01-25T05:35:17.498" v="30839" actId="478"/>
          <ac:spMkLst>
            <pc:docMk/>
            <pc:sldMk cId="2506094589" sldId="565"/>
            <ac:spMk id="3" creationId="{39DFF5F9-49BC-BFBE-F98A-185F0282EAAA}"/>
          </ac:spMkLst>
        </pc:spChg>
        <pc:spChg chg="add mod ord">
          <ac:chgData name="Matthieu De Mari" userId="dfb708c9-d8dc-439f-9a3b-c772bf4a311c" providerId="ADAL" clId="{0C574F24-0842-4510-AB61-4E12E986D5CF}" dt="2023-01-25T05:35:48.111" v="30859" actId="20577"/>
          <ac:spMkLst>
            <pc:docMk/>
            <pc:sldMk cId="2506094589" sldId="565"/>
            <ac:spMk id="6" creationId="{182A473B-52F1-F6BE-BDF1-62FD170B5BAC}"/>
          </ac:spMkLst>
        </pc:spChg>
        <pc:spChg chg="add mod ord">
          <ac:chgData name="Matthieu De Mari" userId="dfb708c9-d8dc-439f-9a3b-c772bf4a311c" providerId="ADAL" clId="{0C574F24-0842-4510-AB61-4E12E986D5CF}" dt="2023-01-25T05:36:55.722" v="31089" actId="113"/>
          <ac:spMkLst>
            <pc:docMk/>
            <pc:sldMk cId="2506094589" sldId="565"/>
            <ac:spMk id="7" creationId="{351BBB68-C97A-F968-8AD2-DE508BF2C073}"/>
          </ac:spMkLst>
        </pc:spChg>
        <pc:spChg chg="add del mod ord">
          <ac:chgData name="Matthieu De Mari" userId="dfb708c9-d8dc-439f-9a3b-c772bf4a311c" providerId="ADAL" clId="{0C574F24-0842-4510-AB61-4E12E986D5CF}" dt="2023-01-25T05:35:37.341" v="30845" actId="478"/>
          <ac:spMkLst>
            <pc:docMk/>
            <pc:sldMk cId="2506094589" sldId="565"/>
            <ac:spMk id="8" creationId="{56E349E9-7701-1856-B960-B3CEF81A437A}"/>
          </ac:spMkLst>
        </pc:spChg>
        <pc:picChg chg="add mod">
          <ac:chgData name="Matthieu De Mari" userId="dfb708c9-d8dc-439f-9a3b-c772bf4a311c" providerId="ADAL" clId="{0C574F24-0842-4510-AB61-4E12E986D5CF}" dt="2023-01-25T05:35:31.810" v="30843" actId="1076"/>
          <ac:picMkLst>
            <pc:docMk/>
            <pc:sldMk cId="2506094589" sldId="565"/>
            <ac:picMk id="5" creationId="{36123BC0-70CA-3C75-E622-ABD557DA9A48}"/>
          </ac:picMkLst>
        </pc:picChg>
      </pc:sldChg>
      <pc:sldChg chg="addSp delSp modSp new mod">
        <pc:chgData name="Matthieu De Mari" userId="dfb708c9-d8dc-439f-9a3b-c772bf4a311c" providerId="ADAL" clId="{0C574F24-0842-4510-AB61-4E12E986D5CF}" dt="2023-01-25T05:40:31.912" v="31287" actId="14100"/>
        <pc:sldMkLst>
          <pc:docMk/>
          <pc:sldMk cId="2861982866" sldId="566"/>
        </pc:sldMkLst>
        <pc:spChg chg="del">
          <ac:chgData name="Matthieu De Mari" userId="dfb708c9-d8dc-439f-9a3b-c772bf4a311c" providerId="ADAL" clId="{0C574F24-0842-4510-AB61-4E12E986D5CF}" dt="2023-01-25T05:38:08.094" v="31091" actId="478"/>
          <ac:spMkLst>
            <pc:docMk/>
            <pc:sldMk cId="2861982866" sldId="566"/>
            <ac:spMk id="2" creationId="{5F494E2C-6F8A-05CF-D52D-DC0BF13795DB}"/>
          </ac:spMkLst>
        </pc:spChg>
        <pc:spChg chg="del">
          <ac:chgData name="Matthieu De Mari" userId="dfb708c9-d8dc-439f-9a3b-c772bf4a311c" providerId="ADAL" clId="{0C574F24-0842-4510-AB61-4E12E986D5CF}" dt="2023-01-25T05:38:09.537" v="31092" actId="478"/>
          <ac:spMkLst>
            <pc:docMk/>
            <pc:sldMk cId="2861982866" sldId="566"/>
            <ac:spMk id="3" creationId="{30625EB4-C2BA-0ACC-3529-630135B8F835}"/>
          </ac:spMkLst>
        </pc:spChg>
        <pc:spChg chg="del">
          <ac:chgData name="Matthieu De Mari" userId="dfb708c9-d8dc-439f-9a3b-c772bf4a311c" providerId="ADAL" clId="{0C574F24-0842-4510-AB61-4E12E986D5CF}" dt="2023-01-25T05:38:10.235" v="31093" actId="478"/>
          <ac:spMkLst>
            <pc:docMk/>
            <pc:sldMk cId="2861982866" sldId="566"/>
            <ac:spMk id="4" creationId="{DE1B2FDC-CFFA-B7C7-F465-3ADA6DC4758C}"/>
          </ac:spMkLst>
        </pc:spChg>
        <pc:spChg chg="add del">
          <ac:chgData name="Matthieu De Mari" userId="dfb708c9-d8dc-439f-9a3b-c772bf4a311c" providerId="ADAL" clId="{0C574F24-0842-4510-AB61-4E12E986D5CF}" dt="2023-01-25T05:38:51.360" v="31102" actId="478"/>
          <ac:spMkLst>
            <pc:docMk/>
            <pc:sldMk cId="2861982866" sldId="566"/>
            <ac:spMk id="11" creationId="{71A9FC5D-FC5F-B35A-091F-9AAAE8B05CD2}"/>
          </ac:spMkLst>
        </pc:spChg>
        <pc:spChg chg="add mod">
          <ac:chgData name="Matthieu De Mari" userId="dfb708c9-d8dc-439f-9a3b-c772bf4a311c" providerId="ADAL" clId="{0C574F24-0842-4510-AB61-4E12E986D5CF}" dt="2023-01-25T05:39:50.890" v="31273" actId="207"/>
          <ac:spMkLst>
            <pc:docMk/>
            <pc:sldMk cId="2861982866" sldId="566"/>
            <ac:spMk id="12" creationId="{DD3CD9CC-3DB1-E108-6A9D-978D92CBFE28}"/>
          </ac:spMkLst>
        </pc:spChg>
        <pc:picChg chg="add mod">
          <ac:chgData name="Matthieu De Mari" userId="dfb708c9-d8dc-439f-9a3b-c772bf4a311c" providerId="ADAL" clId="{0C574F24-0842-4510-AB61-4E12E986D5CF}" dt="2023-01-25T05:38:13.807" v="31095" actId="1076"/>
          <ac:picMkLst>
            <pc:docMk/>
            <pc:sldMk cId="2861982866" sldId="566"/>
            <ac:picMk id="6" creationId="{90BDD955-8C6C-6B79-E4D7-D77E989DD9CB}"/>
          </ac:picMkLst>
        </pc:picChg>
        <pc:picChg chg="add mod">
          <ac:chgData name="Matthieu De Mari" userId="dfb708c9-d8dc-439f-9a3b-c772bf4a311c" providerId="ADAL" clId="{0C574F24-0842-4510-AB61-4E12E986D5CF}" dt="2023-01-25T05:38:25.761" v="31097" actId="1076"/>
          <ac:picMkLst>
            <pc:docMk/>
            <pc:sldMk cId="2861982866" sldId="566"/>
            <ac:picMk id="8" creationId="{0F78550A-E6DE-7CC0-7837-FC2B1D24AC42}"/>
          </ac:picMkLst>
        </pc:picChg>
        <pc:picChg chg="add mod">
          <ac:chgData name="Matthieu De Mari" userId="dfb708c9-d8dc-439f-9a3b-c772bf4a311c" providerId="ADAL" clId="{0C574F24-0842-4510-AB61-4E12E986D5CF}" dt="2023-01-25T05:38:41.814" v="31100" actId="1076"/>
          <ac:picMkLst>
            <pc:docMk/>
            <pc:sldMk cId="2861982866" sldId="566"/>
            <ac:picMk id="10" creationId="{072B0F04-E003-8681-9F9A-699B20E267B0}"/>
          </ac:picMkLst>
        </pc:picChg>
        <pc:cxnChg chg="add mod">
          <ac:chgData name="Matthieu De Mari" userId="dfb708c9-d8dc-439f-9a3b-c772bf4a311c" providerId="ADAL" clId="{0C574F24-0842-4510-AB61-4E12E986D5CF}" dt="2023-01-25T05:40:31.912" v="31287" actId="14100"/>
          <ac:cxnSpMkLst>
            <pc:docMk/>
            <pc:sldMk cId="2861982866" sldId="566"/>
            <ac:cxnSpMk id="14" creationId="{C64E9A37-A7F7-360B-952C-B89423628496}"/>
          </ac:cxnSpMkLst>
        </pc:cxnChg>
        <pc:cxnChg chg="add mod">
          <ac:chgData name="Matthieu De Mari" userId="dfb708c9-d8dc-439f-9a3b-c772bf4a311c" providerId="ADAL" clId="{0C574F24-0842-4510-AB61-4E12E986D5CF}" dt="2023-01-25T05:40:17.406" v="31281" actId="208"/>
          <ac:cxnSpMkLst>
            <pc:docMk/>
            <pc:sldMk cId="2861982866" sldId="566"/>
            <ac:cxnSpMk id="15" creationId="{AE292570-28B5-65D3-67EE-A694DF11DD12}"/>
          </ac:cxnSpMkLst>
        </pc:cxnChg>
        <pc:cxnChg chg="add mod">
          <ac:chgData name="Matthieu De Mari" userId="dfb708c9-d8dc-439f-9a3b-c772bf4a311c" providerId="ADAL" clId="{0C574F24-0842-4510-AB61-4E12E986D5CF}" dt="2023-01-25T05:40:25.270" v="31285" actId="208"/>
          <ac:cxnSpMkLst>
            <pc:docMk/>
            <pc:sldMk cId="2861982866" sldId="566"/>
            <ac:cxnSpMk id="17" creationId="{A1A0F1C2-C1CE-6209-2479-EE59FD4158C5}"/>
          </ac:cxnSpMkLst>
        </pc:cxnChg>
      </pc:sldChg>
      <pc:sldChg chg="addSp delSp modSp new mod modClrScheme chgLayout">
        <pc:chgData name="Matthieu De Mari" userId="dfb708c9-d8dc-439f-9a3b-c772bf4a311c" providerId="ADAL" clId="{0C574F24-0842-4510-AB61-4E12E986D5CF}" dt="2023-01-25T06:37:44.777" v="31741" actId="14100"/>
        <pc:sldMkLst>
          <pc:docMk/>
          <pc:sldMk cId="2118947663" sldId="567"/>
        </pc:sldMkLst>
        <pc:spChg chg="mod ord">
          <ac:chgData name="Matthieu De Mari" userId="dfb708c9-d8dc-439f-9a3b-c772bf4a311c" providerId="ADAL" clId="{0C574F24-0842-4510-AB61-4E12E986D5CF}" dt="2023-01-25T05:41:42.522" v="31329" actId="700"/>
          <ac:spMkLst>
            <pc:docMk/>
            <pc:sldMk cId="2118947663" sldId="567"/>
            <ac:spMk id="2" creationId="{9CC13842-7F62-CF52-EA5A-6F60E0A459F1}"/>
          </ac:spMkLst>
        </pc:spChg>
        <pc:spChg chg="del mod ord">
          <ac:chgData name="Matthieu De Mari" userId="dfb708c9-d8dc-439f-9a3b-c772bf4a311c" providerId="ADAL" clId="{0C574F24-0842-4510-AB61-4E12E986D5CF}" dt="2023-01-25T05:41:42.522" v="31329" actId="700"/>
          <ac:spMkLst>
            <pc:docMk/>
            <pc:sldMk cId="2118947663" sldId="567"/>
            <ac:spMk id="3" creationId="{D7FBE282-E823-0867-4736-2C68FD51AB7B}"/>
          </ac:spMkLst>
        </pc:spChg>
        <pc:spChg chg="del">
          <ac:chgData name="Matthieu De Mari" userId="dfb708c9-d8dc-439f-9a3b-c772bf4a311c" providerId="ADAL" clId="{0C574F24-0842-4510-AB61-4E12E986D5CF}" dt="2023-01-25T05:41:33.114" v="31326" actId="478"/>
          <ac:spMkLst>
            <pc:docMk/>
            <pc:sldMk cId="2118947663" sldId="567"/>
            <ac:spMk id="4" creationId="{76478DB4-469C-88B0-1833-26CFBD1E9D77}"/>
          </ac:spMkLst>
        </pc:spChg>
        <pc:spChg chg="add mod ord">
          <ac:chgData name="Matthieu De Mari" userId="dfb708c9-d8dc-439f-9a3b-c772bf4a311c" providerId="ADAL" clId="{0C574F24-0842-4510-AB61-4E12E986D5CF}" dt="2023-01-25T06:37:39.612" v="31739" actId="20577"/>
          <ac:spMkLst>
            <pc:docMk/>
            <pc:sldMk cId="2118947663" sldId="567"/>
            <ac:spMk id="7" creationId="{E8A6B828-D9CD-5DA9-3D1E-6F24E022DFCC}"/>
          </ac:spMkLst>
        </pc:spChg>
        <pc:picChg chg="add mod">
          <ac:chgData name="Matthieu De Mari" userId="dfb708c9-d8dc-439f-9a3b-c772bf4a311c" providerId="ADAL" clId="{0C574F24-0842-4510-AB61-4E12E986D5CF}" dt="2023-01-25T06:37:44.777" v="31741" actId="14100"/>
          <ac:picMkLst>
            <pc:docMk/>
            <pc:sldMk cId="2118947663" sldId="567"/>
            <ac:picMk id="6" creationId="{A3C78C1D-9A19-BD60-AD2B-0ACC41A21711}"/>
          </ac:picMkLst>
        </pc:picChg>
      </pc:sldChg>
      <pc:sldChg chg="addSp delSp modSp new mod modClrScheme chgLayout">
        <pc:chgData name="Matthieu De Mari" userId="dfb708c9-d8dc-439f-9a3b-c772bf4a311c" providerId="ADAL" clId="{0C574F24-0842-4510-AB61-4E12E986D5CF}" dt="2023-01-25T07:11:45.683" v="32316" actId="113"/>
        <pc:sldMkLst>
          <pc:docMk/>
          <pc:sldMk cId="209871370" sldId="568"/>
        </pc:sldMkLst>
        <pc:spChg chg="mod ord">
          <ac:chgData name="Matthieu De Mari" userId="dfb708c9-d8dc-439f-9a3b-c772bf4a311c" providerId="ADAL" clId="{0C574F24-0842-4510-AB61-4E12E986D5CF}" dt="2023-01-25T07:03:58.514" v="31913" actId="700"/>
          <ac:spMkLst>
            <pc:docMk/>
            <pc:sldMk cId="209871370" sldId="568"/>
            <ac:spMk id="2" creationId="{FE7FC3C7-E510-3203-5C24-A976AECCABAC}"/>
          </ac:spMkLst>
        </pc:spChg>
        <pc:spChg chg="mod ord">
          <ac:chgData name="Matthieu De Mari" userId="dfb708c9-d8dc-439f-9a3b-c772bf4a311c" providerId="ADAL" clId="{0C574F24-0842-4510-AB61-4E12E986D5CF}" dt="2023-01-25T07:11:21.204" v="32292" actId="27636"/>
          <ac:spMkLst>
            <pc:docMk/>
            <pc:sldMk cId="209871370" sldId="568"/>
            <ac:spMk id="3" creationId="{5AA41464-B2B5-4EE7-DEF2-910D29FE3DA2}"/>
          </ac:spMkLst>
        </pc:spChg>
        <pc:spChg chg="add mod ord">
          <ac:chgData name="Matthieu De Mari" userId="dfb708c9-d8dc-439f-9a3b-c772bf4a311c" providerId="ADAL" clId="{0C574F24-0842-4510-AB61-4E12E986D5CF}" dt="2023-01-25T07:11:45.683" v="32316" actId="113"/>
          <ac:spMkLst>
            <pc:docMk/>
            <pc:sldMk cId="209871370" sldId="568"/>
            <ac:spMk id="4" creationId="{6015A871-4BC2-F7F0-8601-4602D259B706}"/>
          </ac:spMkLst>
        </pc:spChg>
        <pc:spChg chg="add del">
          <ac:chgData name="Matthieu De Mari" userId="dfb708c9-d8dc-439f-9a3b-c772bf4a311c" providerId="ADAL" clId="{0C574F24-0842-4510-AB61-4E12E986D5CF}" dt="2023-01-25T07:08:07.244" v="32106"/>
          <ac:spMkLst>
            <pc:docMk/>
            <pc:sldMk cId="209871370" sldId="568"/>
            <ac:spMk id="5" creationId="{C56C94B1-144D-F965-41B0-56C005273D22}"/>
          </ac:spMkLst>
        </pc:spChg>
        <pc:spChg chg="add del">
          <ac:chgData name="Matthieu De Mari" userId="dfb708c9-d8dc-439f-9a3b-c772bf4a311c" providerId="ADAL" clId="{0C574F24-0842-4510-AB61-4E12E986D5CF}" dt="2023-01-25T07:08:09.988" v="32108"/>
          <ac:spMkLst>
            <pc:docMk/>
            <pc:sldMk cId="209871370" sldId="568"/>
            <ac:spMk id="6" creationId="{26C6EB8D-F856-83E5-0360-FD054C79CE7B}"/>
          </ac:spMkLst>
        </pc:spChg>
      </pc:sldChg>
      <pc:sldChg chg="modSp add mod">
        <pc:chgData name="Matthieu De Mari" userId="dfb708c9-d8dc-439f-9a3b-c772bf4a311c" providerId="ADAL" clId="{0C574F24-0842-4510-AB61-4E12E986D5CF}" dt="2023-01-25T07:00:13.334" v="31760" actId="20577"/>
        <pc:sldMkLst>
          <pc:docMk/>
          <pc:sldMk cId="3190040579" sldId="569"/>
        </pc:sldMkLst>
        <pc:spChg chg="mod">
          <ac:chgData name="Matthieu De Mari" userId="dfb708c9-d8dc-439f-9a3b-c772bf4a311c" providerId="ADAL" clId="{0C574F24-0842-4510-AB61-4E12E986D5CF}" dt="2023-01-25T07:00:13.334" v="31760" actId="20577"/>
          <ac:spMkLst>
            <pc:docMk/>
            <pc:sldMk cId="3190040579" sldId="569"/>
            <ac:spMk id="5" creationId="{7D0CB248-82F3-414A-84E4-14EF63C7FB27}"/>
          </ac:spMkLst>
        </pc:spChg>
      </pc:sldChg>
      <pc:sldChg chg="modSp new mod ord">
        <pc:chgData name="Matthieu De Mari" userId="dfb708c9-d8dc-439f-9a3b-c772bf4a311c" providerId="ADAL" clId="{0C574F24-0842-4510-AB61-4E12E986D5CF}" dt="2023-01-25T07:06:27.799" v="32098" actId="20577"/>
        <pc:sldMkLst>
          <pc:docMk/>
          <pc:sldMk cId="548617228" sldId="570"/>
        </pc:sldMkLst>
        <pc:spChg chg="mod">
          <ac:chgData name="Matthieu De Mari" userId="dfb708c9-d8dc-439f-9a3b-c772bf4a311c" providerId="ADAL" clId="{0C574F24-0842-4510-AB61-4E12E986D5CF}" dt="2023-01-25T07:01:20.152" v="31792" actId="20577"/>
          <ac:spMkLst>
            <pc:docMk/>
            <pc:sldMk cId="548617228" sldId="570"/>
            <ac:spMk id="2" creationId="{01BA4A12-42C1-4189-603A-5E1F4771759C}"/>
          </ac:spMkLst>
        </pc:spChg>
        <pc:spChg chg="mod">
          <ac:chgData name="Matthieu De Mari" userId="dfb708c9-d8dc-439f-9a3b-c772bf4a311c" providerId="ADAL" clId="{0C574F24-0842-4510-AB61-4E12E986D5CF}" dt="2023-01-25T07:06:27.799" v="32098" actId="20577"/>
          <ac:spMkLst>
            <pc:docMk/>
            <pc:sldMk cId="548617228" sldId="570"/>
            <ac:spMk id="3" creationId="{E475B357-0886-EDDA-5F55-77F580FB4D9B}"/>
          </ac:spMkLst>
        </pc:spChg>
      </pc:sldChg>
      <pc:sldChg chg="add">
        <pc:chgData name="Matthieu De Mari" userId="dfb708c9-d8dc-439f-9a3b-c772bf4a311c" providerId="ADAL" clId="{0C574F24-0842-4510-AB61-4E12E986D5CF}" dt="2023-01-25T07:06:41.946" v="32099"/>
        <pc:sldMkLst>
          <pc:docMk/>
          <pc:sldMk cId="353688173" sldId="571"/>
        </pc:sldMkLst>
      </pc:sldChg>
      <pc:sldChg chg="delSp modSp add mod modClrScheme chgLayout">
        <pc:chgData name="Matthieu De Mari" userId="dfb708c9-d8dc-439f-9a3b-c772bf4a311c" providerId="ADAL" clId="{0C574F24-0842-4510-AB61-4E12E986D5CF}" dt="2023-01-25T07:25:49.505" v="33336" actId="27636"/>
        <pc:sldMkLst>
          <pc:docMk/>
          <pc:sldMk cId="757709305" sldId="572"/>
        </pc:sldMkLst>
        <pc:spChg chg="mod ord">
          <ac:chgData name="Matthieu De Mari" userId="dfb708c9-d8dc-439f-9a3b-c772bf4a311c" providerId="ADAL" clId="{0C574F24-0842-4510-AB61-4E12E986D5CF}" dt="2023-01-25T07:15:36.760" v="32431" actId="700"/>
          <ac:spMkLst>
            <pc:docMk/>
            <pc:sldMk cId="757709305" sldId="572"/>
            <ac:spMk id="2" creationId="{FE7FC3C7-E510-3203-5C24-A976AECCABAC}"/>
          </ac:spMkLst>
        </pc:spChg>
        <pc:spChg chg="mod ord">
          <ac:chgData name="Matthieu De Mari" userId="dfb708c9-d8dc-439f-9a3b-c772bf4a311c" providerId="ADAL" clId="{0C574F24-0842-4510-AB61-4E12E986D5CF}" dt="2023-01-25T07:25:49.505" v="33336" actId="27636"/>
          <ac:spMkLst>
            <pc:docMk/>
            <pc:sldMk cId="757709305" sldId="572"/>
            <ac:spMk id="3" creationId="{5AA41464-B2B5-4EE7-DEF2-910D29FE3DA2}"/>
          </ac:spMkLst>
        </pc:spChg>
        <pc:spChg chg="del mod ord">
          <ac:chgData name="Matthieu De Mari" userId="dfb708c9-d8dc-439f-9a3b-c772bf4a311c" providerId="ADAL" clId="{0C574F24-0842-4510-AB61-4E12E986D5CF}" dt="2023-01-25T07:15:39.164" v="32432" actId="478"/>
          <ac:spMkLst>
            <pc:docMk/>
            <pc:sldMk cId="757709305" sldId="572"/>
            <ac:spMk id="4" creationId="{6015A871-4BC2-F7F0-8601-4602D259B706}"/>
          </ac:spMkLst>
        </pc:spChg>
      </pc:sldChg>
      <pc:sldChg chg="modSp add mod">
        <pc:chgData name="Matthieu De Mari" userId="dfb708c9-d8dc-439f-9a3b-c772bf4a311c" providerId="ADAL" clId="{0C574F24-0842-4510-AB61-4E12E986D5CF}" dt="2023-01-25T07:24:18.574" v="33231" actId="20577"/>
        <pc:sldMkLst>
          <pc:docMk/>
          <pc:sldMk cId="3960741178" sldId="573"/>
        </pc:sldMkLst>
        <pc:spChg chg="mod">
          <ac:chgData name="Matthieu De Mari" userId="dfb708c9-d8dc-439f-9a3b-c772bf4a311c" providerId="ADAL" clId="{0C574F24-0842-4510-AB61-4E12E986D5CF}" dt="2023-01-25T07:18:54.237" v="32953" actId="20577"/>
          <ac:spMkLst>
            <pc:docMk/>
            <pc:sldMk cId="3960741178" sldId="573"/>
            <ac:spMk id="2" creationId="{FE7FC3C7-E510-3203-5C24-A976AECCABAC}"/>
          </ac:spMkLst>
        </pc:spChg>
        <pc:spChg chg="mod">
          <ac:chgData name="Matthieu De Mari" userId="dfb708c9-d8dc-439f-9a3b-c772bf4a311c" providerId="ADAL" clId="{0C574F24-0842-4510-AB61-4E12E986D5CF}" dt="2023-01-25T07:24:18.574" v="33231" actId="20577"/>
          <ac:spMkLst>
            <pc:docMk/>
            <pc:sldMk cId="3960741178" sldId="573"/>
            <ac:spMk id="3" creationId="{5AA41464-B2B5-4EE7-DEF2-910D29FE3DA2}"/>
          </ac:spMkLst>
        </pc:spChg>
      </pc:sldChg>
      <pc:sldChg chg="modSp add mod">
        <pc:chgData name="Matthieu De Mari" userId="dfb708c9-d8dc-439f-9a3b-c772bf4a311c" providerId="ADAL" clId="{0C574F24-0842-4510-AB61-4E12E986D5CF}" dt="2023-01-25T07:28:58.328" v="33526"/>
        <pc:sldMkLst>
          <pc:docMk/>
          <pc:sldMk cId="2111657733" sldId="574"/>
        </pc:sldMkLst>
        <pc:spChg chg="mod">
          <ac:chgData name="Matthieu De Mari" userId="dfb708c9-d8dc-439f-9a3b-c772bf4a311c" providerId="ADAL" clId="{0C574F24-0842-4510-AB61-4E12E986D5CF}" dt="2023-01-25T07:28:58.328" v="33526"/>
          <ac:spMkLst>
            <pc:docMk/>
            <pc:sldMk cId="2111657733" sldId="574"/>
            <ac:spMk id="3" creationId="{5AA41464-B2B5-4EE7-DEF2-910D29FE3DA2}"/>
          </ac:spMkLst>
        </pc:spChg>
      </pc:sldChg>
      <pc:sldChg chg="modSp add mod">
        <pc:chgData name="Matthieu De Mari" userId="dfb708c9-d8dc-439f-9a3b-c772bf4a311c" providerId="ADAL" clId="{0C574F24-0842-4510-AB61-4E12E986D5CF}" dt="2023-01-25T07:30:03.229" v="33569" actId="20577"/>
        <pc:sldMkLst>
          <pc:docMk/>
          <pc:sldMk cId="2674170786" sldId="575"/>
        </pc:sldMkLst>
        <pc:spChg chg="mod">
          <ac:chgData name="Matthieu De Mari" userId="dfb708c9-d8dc-439f-9a3b-c772bf4a311c" providerId="ADAL" clId="{0C574F24-0842-4510-AB61-4E12E986D5CF}" dt="2023-01-25T07:30:03.229" v="33569" actId="20577"/>
          <ac:spMkLst>
            <pc:docMk/>
            <pc:sldMk cId="2674170786" sldId="575"/>
            <ac:spMk id="3" creationId="{5AA41464-B2B5-4EE7-DEF2-910D29FE3DA2}"/>
          </ac:spMkLst>
        </pc:spChg>
      </pc:sldChg>
      <pc:sldChg chg="modSp add mod">
        <pc:chgData name="Matthieu De Mari" userId="dfb708c9-d8dc-439f-9a3b-c772bf4a311c" providerId="ADAL" clId="{0C574F24-0842-4510-AB61-4E12E986D5CF}" dt="2023-01-25T07:33:24.713" v="33766" actId="20577"/>
        <pc:sldMkLst>
          <pc:docMk/>
          <pc:sldMk cId="4180016153" sldId="576"/>
        </pc:sldMkLst>
        <pc:spChg chg="mod">
          <ac:chgData name="Matthieu De Mari" userId="dfb708c9-d8dc-439f-9a3b-c772bf4a311c" providerId="ADAL" clId="{0C574F24-0842-4510-AB61-4E12E986D5CF}" dt="2023-01-25T07:33:24.713" v="33766" actId="20577"/>
          <ac:spMkLst>
            <pc:docMk/>
            <pc:sldMk cId="4180016153" sldId="576"/>
            <ac:spMk id="3" creationId="{5AA41464-B2B5-4EE7-DEF2-910D29FE3DA2}"/>
          </ac:spMkLst>
        </pc:spChg>
      </pc:sldChg>
      <pc:sldChg chg="addSp delSp modSp new mod ord modClrScheme chgLayout">
        <pc:chgData name="Matthieu De Mari" userId="dfb708c9-d8dc-439f-9a3b-c772bf4a311c" providerId="ADAL" clId="{0C574F24-0842-4510-AB61-4E12E986D5CF}" dt="2023-01-25T07:50:22.425" v="34929"/>
        <pc:sldMkLst>
          <pc:docMk/>
          <pc:sldMk cId="1620224169" sldId="577"/>
        </pc:sldMkLst>
        <pc:spChg chg="del">
          <ac:chgData name="Matthieu De Mari" userId="dfb708c9-d8dc-439f-9a3b-c772bf4a311c" providerId="ADAL" clId="{0C574F24-0842-4510-AB61-4E12E986D5CF}" dt="2023-01-25T07:33:58.208" v="33768" actId="700"/>
          <ac:spMkLst>
            <pc:docMk/>
            <pc:sldMk cId="1620224169" sldId="577"/>
            <ac:spMk id="2" creationId="{8361896F-585C-81B0-A75B-1C9FDABC3917}"/>
          </ac:spMkLst>
        </pc:spChg>
        <pc:spChg chg="del">
          <ac:chgData name="Matthieu De Mari" userId="dfb708c9-d8dc-439f-9a3b-c772bf4a311c" providerId="ADAL" clId="{0C574F24-0842-4510-AB61-4E12E986D5CF}" dt="2023-01-25T07:33:58.208" v="33768" actId="700"/>
          <ac:spMkLst>
            <pc:docMk/>
            <pc:sldMk cId="1620224169" sldId="577"/>
            <ac:spMk id="3" creationId="{8978DA16-FCD8-FD46-B1FA-B9D0BE26BDAA}"/>
          </ac:spMkLst>
        </pc:spChg>
        <pc:spChg chg="add del mod">
          <ac:chgData name="Matthieu De Mari" userId="dfb708c9-d8dc-439f-9a3b-c772bf4a311c" providerId="ADAL" clId="{0C574F24-0842-4510-AB61-4E12E986D5CF}" dt="2023-01-25T07:34:41.228" v="33777" actId="478"/>
          <ac:spMkLst>
            <pc:docMk/>
            <pc:sldMk cId="1620224169" sldId="577"/>
            <ac:spMk id="6" creationId="{7C310993-2B90-5A53-F020-94CACDA6D14C}"/>
          </ac:spMkLst>
        </pc:spChg>
        <pc:spChg chg="add mod ord">
          <ac:chgData name="Matthieu De Mari" userId="dfb708c9-d8dc-439f-9a3b-c772bf4a311c" providerId="ADAL" clId="{0C574F24-0842-4510-AB61-4E12E986D5CF}" dt="2023-01-25T07:36:05.446" v="33785" actId="700"/>
          <ac:spMkLst>
            <pc:docMk/>
            <pc:sldMk cId="1620224169" sldId="577"/>
            <ac:spMk id="7" creationId="{CF8628F6-31E1-CDCC-3492-567FBD405CA9}"/>
          </ac:spMkLst>
        </pc:spChg>
        <pc:spChg chg="add mod ord">
          <ac:chgData name="Matthieu De Mari" userId="dfb708c9-d8dc-439f-9a3b-c772bf4a311c" providerId="ADAL" clId="{0C574F24-0842-4510-AB61-4E12E986D5CF}" dt="2023-01-25T07:39:59.844" v="33913" actId="2711"/>
          <ac:spMkLst>
            <pc:docMk/>
            <pc:sldMk cId="1620224169" sldId="577"/>
            <ac:spMk id="8" creationId="{56F73953-A2CE-A62E-D071-2A65983D9173}"/>
          </ac:spMkLst>
        </pc:spChg>
        <pc:spChg chg="add del mod ord">
          <ac:chgData name="Matthieu De Mari" userId="dfb708c9-d8dc-439f-9a3b-c772bf4a311c" providerId="ADAL" clId="{0C574F24-0842-4510-AB61-4E12E986D5CF}" dt="2023-01-25T07:36:07.958" v="33786" actId="478"/>
          <ac:spMkLst>
            <pc:docMk/>
            <pc:sldMk cId="1620224169" sldId="577"/>
            <ac:spMk id="9" creationId="{DD64AE18-DF85-E053-4B5F-441DEAE775E3}"/>
          </ac:spMkLst>
        </pc:spChg>
        <pc:spChg chg="add mod">
          <ac:chgData name="Matthieu De Mari" userId="dfb708c9-d8dc-439f-9a3b-c772bf4a311c" providerId="ADAL" clId="{0C574F24-0842-4510-AB61-4E12E986D5CF}" dt="2023-01-25T07:37:47.263" v="33880" actId="693"/>
          <ac:spMkLst>
            <pc:docMk/>
            <pc:sldMk cId="1620224169" sldId="577"/>
            <ac:spMk id="10" creationId="{535837A7-8A74-9598-E7D0-79106D91B0AE}"/>
          </ac:spMkLst>
        </pc:spChg>
        <pc:picChg chg="add mod modCrop">
          <ac:chgData name="Matthieu De Mari" userId="dfb708c9-d8dc-439f-9a3b-c772bf4a311c" providerId="ADAL" clId="{0C574F24-0842-4510-AB61-4E12E986D5CF}" dt="2023-01-25T07:36:51.563" v="33864" actId="1038"/>
          <ac:picMkLst>
            <pc:docMk/>
            <pc:sldMk cId="1620224169" sldId="577"/>
            <ac:picMk id="5" creationId="{A24117B4-9943-53F6-ED9D-46E8346E5B3F}"/>
          </ac:picMkLst>
        </pc:picChg>
      </pc:sldChg>
      <pc:sldChg chg="add">
        <pc:chgData name="Matthieu De Mari" userId="dfb708c9-d8dc-439f-9a3b-c772bf4a311c" providerId="ADAL" clId="{0C574F24-0842-4510-AB61-4E12E986D5CF}" dt="2023-01-25T07:50:41.064" v="34932"/>
        <pc:sldMkLst>
          <pc:docMk/>
          <pc:sldMk cId="174187107" sldId="578"/>
        </pc:sldMkLst>
      </pc:sldChg>
      <pc:sldChg chg="addSp delSp modSp add del mod modClrScheme chgLayout">
        <pc:chgData name="Matthieu De Mari" userId="dfb708c9-d8dc-439f-9a3b-c772bf4a311c" providerId="ADAL" clId="{0C574F24-0842-4510-AB61-4E12E986D5CF}" dt="2023-01-25T07:50:32.342" v="34931" actId="2696"/>
        <pc:sldMkLst>
          <pc:docMk/>
          <pc:sldMk cId="3310856794" sldId="578"/>
        </pc:sldMkLst>
        <pc:spChg chg="add mod">
          <ac:chgData name="Matthieu De Mari" userId="dfb708c9-d8dc-439f-9a3b-c772bf4a311c" providerId="ADAL" clId="{0C574F24-0842-4510-AB61-4E12E986D5CF}" dt="2023-01-25T07:42:18.222" v="34245" actId="21"/>
          <ac:spMkLst>
            <pc:docMk/>
            <pc:sldMk cId="3310856794" sldId="578"/>
            <ac:spMk id="4" creationId="{75BA27BA-A00B-0FCE-0582-78B6656F33F4}"/>
          </ac:spMkLst>
        </pc:spChg>
        <pc:spChg chg="add del mod ord">
          <ac:chgData name="Matthieu De Mari" userId="dfb708c9-d8dc-439f-9a3b-c772bf4a311c" providerId="ADAL" clId="{0C574F24-0842-4510-AB61-4E12E986D5CF}" dt="2023-01-25T07:42:10.749" v="34244" actId="478"/>
          <ac:spMkLst>
            <pc:docMk/>
            <pc:sldMk cId="3310856794" sldId="578"/>
            <ac:spMk id="6" creationId="{5CF180AD-EB03-DB74-6AD8-D0C71E97EAE8}"/>
          </ac:spMkLst>
        </pc:spChg>
        <pc:spChg chg="add del mod ord">
          <ac:chgData name="Matthieu De Mari" userId="dfb708c9-d8dc-439f-9a3b-c772bf4a311c" providerId="ADAL" clId="{0C574F24-0842-4510-AB61-4E12E986D5CF}" dt="2023-01-25T07:42:21.192" v="34246" actId="700"/>
          <ac:spMkLst>
            <pc:docMk/>
            <pc:sldMk cId="3310856794" sldId="578"/>
            <ac:spMk id="7" creationId="{5996AD53-0712-70A7-41F2-9148E244C3BE}"/>
          </ac:spMkLst>
        </pc:spChg>
        <pc:spChg chg="add del mod ord">
          <ac:chgData name="Matthieu De Mari" userId="dfb708c9-d8dc-439f-9a3b-c772bf4a311c" providerId="ADAL" clId="{0C574F24-0842-4510-AB61-4E12E986D5CF}" dt="2023-01-25T07:42:21.192" v="34246" actId="700"/>
          <ac:spMkLst>
            <pc:docMk/>
            <pc:sldMk cId="3310856794" sldId="578"/>
            <ac:spMk id="8" creationId="{99E8D598-83F3-EF9A-9E5D-C637ED44712B}"/>
          </ac:spMkLst>
        </pc:spChg>
        <pc:spChg chg="add mod ord">
          <ac:chgData name="Matthieu De Mari" userId="dfb708c9-d8dc-439f-9a3b-c772bf4a311c" providerId="ADAL" clId="{0C574F24-0842-4510-AB61-4E12E986D5CF}" dt="2023-01-25T07:46:40.077" v="34659" actId="20577"/>
          <ac:spMkLst>
            <pc:docMk/>
            <pc:sldMk cId="3310856794" sldId="578"/>
            <ac:spMk id="9" creationId="{C36A3827-979C-6ACF-D7C4-9F6B61648B99}"/>
          </ac:spMkLst>
        </pc:spChg>
        <pc:spChg chg="add del mod ord">
          <ac:chgData name="Matthieu De Mari" userId="dfb708c9-d8dc-439f-9a3b-c772bf4a311c" providerId="ADAL" clId="{0C574F24-0842-4510-AB61-4E12E986D5CF}" dt="2023-01-25T07:43:31.030" v="34257" actId="478"/>
          <ac:spMkLst>
            <pc:docMk/>
            <pc:sldMk cId="3310856794" sldId="578"/>
            <ac:spMk id="10" creationId="{3365544C-667E-1B07-F336-3F07762C1ABF}"/>
          </ac:spMkLst>
        </pc:spChg>
        <pc:spChg chg="add del mod ord">
          <ac:chgData name="Matthieu De Mari" userId="dfb708c9-d8dc-439f-9a3b-c772bf4a311c" providerId="ADAL" clId="{0C574F24-0842-4510-AB61-4E12E986D5CF}" dt="2023-01-25T07:42:47.088" v="34249" actId="478"/>
          <ac:spMkLst>
            <pc:docMk/>
            <pc:sldMk cId="3310856794" sldId="578"/>
            <ac:spMk id="11" creationId="{6CEA02E3-962B-FD97-CB2A-0A7B2B384C01}"/>
          </ac:spMkLst>
        </pc:spChg>
        <pc:spChg chg="add mod">
          <ac:chgData name="Matthieu De Mari" userId="dfb708c9-d8dc-439f-9a3b-c772bf4a311c" providerId="ADAL" clId="{0C574F24-0842-4510-AB61-4E12E986D5CF}" dt="2023-01-25T07:45:24.282" v="34588" actId="14100"/>
          <ac:spMkLst>
            <pc:docMk/>
            <pc:sldMk cId="3310856794" sldId="578"/>
            <ac:spMk id="16" creationId="{5CF0157F-6568-59C9-9C76-67042E94E139}"/>
          </ac:spMkLst>
        </pc:spChg>
        <pc:picChg chg="add del mod">
          <ac:chgData name="Matthieu De Mari" userId="dfb708c9-d8dc-439f-9a3b-c772bf4a311c" providerId="ADAL" clId="{0C574F24-0842-4510-AB61-4E12E986D5CF}" dt="2023-01-25T07:37:56.395" v="33882" actId="21"/>
          <ac:picMkLst>
            <pc:docMk/>
            <pc:sldMk cId="3310856794" sldId="578"/>
            <ac:picMk id="3" creationId="{30B719AD-4860-F9EF-A5D5-98955E5199F7}"/>
          </ac:picMkLst>
        </pc:picChg>
        <pc:picChg chg="del">
          <ac:chgData name="Matthieu De Mari" userId="dfb708c9-d8dc-439f-9a3b-c772bf4a311c" providerId="ADAL" clId="{0C574F24-0842-4510-AB61-4E12E986D5CF}" dt="2023-01-25T07:34:26.573" v="33772" actId="478"/>
          <ac:picMkLst>
            <pc:docMk/>
            <pc:sldMk cId="3310856794" sldId="578"/>
            <ac:picMk id="5" creationId="{A24117B4-9943-53F6-ED9D-46E8346E5B3F}"/>
          </ac:picMkLst>
        </pc:picChg>
        <pc:picChg chg="add del mod">
          <ac:chgData name="Matthieu De Mari" userId="dfb708c9-d8dc-439f-9a3b-c772bf4a311c" providerId="ADAL" clId="{0C574F24-0842-4510-AB61-4E12E986D5CF}" dt="2023-01-25T07:42:55.930" v="34252" actId="478"/>
          <ac:picMkLst>
            <pc:docMk/>
            <pc:sldMk cId="3310856794" sldId="578"/>
            <ac:picMk id="13" creationId="{13A2E616-0EA6-4011-9EEF-0412830C2676}"/>
          </ac:picMkLst>
        </pc:picChg>
        <pc:picChg chg="add mod modCrop">
          <ac:chgData name="Matthieu De Mari" userId="dfb708c9-d8dc-439f-9a3b-c772bf4a311c" providerId="ADAL" clId="{0C574F24-0842-4510-AB61-4E12E986D5CF}" dt="2023-01-25T07:45:42.993" v="34600" actId="1037"/>
          <ac:picMkLst>
            <pc:docMk/>
            <pc:sldMk cId="3310856794" sldId="578"/>
            <ac:picMk id="15" creationId="{D5BB952A-D02B-AB55-6062-2A9EE5E7F4D7}"/>
          </ac:picMkLst>
        </pc:picChg>
      </pc:sldChg>
      <pc:sldChg chg="addSp delSp modSp add mod ord">
        <pc:chgData name="Matthieu De Mari" userId="dfb708c9-d8dc-439f-9a3b-c772bf4a311c" providerId="ADAL" clId="{0C574F24-0842-4510-AB61-4E12E986D5CF}" dt="2023-01-25T07:50:22.425" v="34929"/>
        <pc:sldMkLst>
          <pc:docMk/>
          <pc:sldMk cId="3045576156" sldId="579"/>
        </pc:sldMkLst>
        <pc:spChg chg="add mod">
          <ac:chgData name="Matthieu De Mari" userId="dfb708c9-d8dc-439f-9a3b-c772bf4a311c" providerId="ADAL" clId="{0C574F24-0842-4510-AB61-4E12E986D5CF}" dt="2023-01-25T07:38:35.721" v="33895" actId="14100"/>
          <ac:spMkLst>
            <pc:docMk/>
            <pc:sldMk cId="3045576156" sldId="579"/>
            <ac:spMk id="3" creationId="{DAC23481-5FCE-ADF6-1072-441B81A61296}"/>
          </ac:spMkLst>
        </pc:spChg>
        <pc:spChg chg="mod">
          <ac:chgData name="Matthieu De Mari" userId="dfb708c9-d8dc-439f-9a3b-c772bf4a311c" providerId="ADAL" clId="{0C574F24-0842-4510-AB61-4E12E986D5CF}" dt="2023-01-25T07:40:04.761" v="33914" actId="2711"/>
          <ac:spMkLst>
            <pc:docMk/>
            <pc:sldMk cId="3045576156" sldId="579"/>
            <ac:spMk id="8" creationId="{56F73953-A2CE-A62E-D071-2A65983D9173}"/>
          </ac:spMkLst>
        </pc:spChg>
        <pc:spChg chg="mod ord">
          <ac:chgData name="Matthieu De Mari" userId="dfb708c9-d8dc-439f-9a3b-c772bf4a311c" providerId="ADAL" clId="{0C574F24-0842-4510-AB61-4E12E986D5CF}" dt="2023-01-25T07:38:24.239" v="33891" actId="14100"/>
          <ac:spMkLst>
            <pc:docMk/>
            <pc:sldMk cId="3045576156" sldId="579"/>
            <ac:spMk id="10" creationId="{535837A7-8A74-9598-E7D0-79106D91B0AE}"/>
          </ac:spMkLst>
        </pc:spChg>
        <pc:picChg chg="add mod modCrop">
          <ac:chgData name="Matthieu De Mari" userId="dfb708c9-d8dc-439f-9a3b-c772bf4a311c" providerId="ADAL" clId="{0C574F24-0842-4510-AB61-4E12E986D5CF}" dt="2023-01-25T07:38:09.016" v="33886" actId="732"/>
          <ac:picMkLst>
            <pc:docMk/>
            <pc:sldMk cId="3045576156" sldId="579"/>
            <ac:picMk id="2" creationId="{EA09EC47-53EC-0757-D626-25F76A435626}"/>
          </ac:picMkLst>
        </pc:picChg>
        <pc:picChg chg="del">
          <ac:chgData name="Matthieu De Mari" userId="dfb708c9-d8dc-439f-9a3b-c772bf4a311c" providerId="ADAL" clId="{0C574F24-0842-4510-AB61-4E12E986D5CF}" dt="2023-01-25T07:37:58.120" v="33883" actId="478"/>
          <ac:picMkLst>
            <pc:docMk/>
            <pc:sldMk cId="3045576156" sldId="579"/>
            <ac:picMk id="5" creationId="{A24117B4-9943-53F6-ED9D-46E8346E5B3F}"/>
          </ac:picMkLst>
        </pc:picChg>
      </pc:sldChg>
      <pc:sldChg chg="addSp delSp modSp add mod ord">
        <pc:chgData name="Matthieu De Mari" userId="dfb708c9-d8dc-439f-9a3b-c772bf4a311c" providerId="ADAL" clId="{0C574F24-0842-4510-AB61-4E12E986D5CF}" dt="2023-01-25T07:50:22.425" v="34929"/>
        <pc:sldMkLst>
          <pc:docMk/>
          <pc:sldMk cId="4030169117" sldId="580"/>
        </pc:sldMkLst>
        <pc:spChg chg="del">
          <ac:chgData name="Matthieu De Mari" userId="dfb708c9-d8dc-439f-9a3b-c772bf4a311c" providerId="ADAL" clId="{0C574F24-0842-4510-AB61-4E12E986D5CF}" dt="2023-01-25T07:39:43.262" v="33904" actId="478"/>
          <ac:spMkLst>
            <pc:docMk/>
            <pc:sldMk cId="4030169117" sldId="580"/>
            <ac:spMk id="3" creationId="{DAC23481-5FCE-ADF6-1072-441B81A61296}"/>
          </ac:spMkLst>
        </pc:spChg>
        <pc:spChg chg="mod">
          <ac:chgData name="Matthieu De Mari" userId="dfb708c9-d8dc-439f-9a3b-c772bf4a311c" providerId="ADAL" clId="{0C574F24-0842-4510-AB61-4E12E986D5CF}" dt="2023-01-25T07:42:00.340" v="34242" actId="113"/>
          <ac:spMkLst>
            <pc:docMk/>
            <pc:sldMk cId="4030169117" sldId="580"/>
            <ac:spMk id="8" creationId="{56F73953-A2CE-A62E-D071-2A65983D9173}"/>
          </ac:spMkLst>
        </pc:spChg>
        <pc:spChg chg="del">
          <ac:chgData name="Matthieu De Mari" userId="dfb708c9-d8dc-439f-9a3b-c772bf4a311c" providerId="ADAL" clId="{0C574F24-0842-4510-AB61-4E12E986D5CF}" dt="2023-01-25T07:39:41.668" v="33902" actId="478"/>
          <ac:spMkLst>
            <pc:docMk/>
            <pc:sldMk cId="4030169117" sldId="580"/>
            <ac:spMk id="10" creationId="{535837A7-8A74-9598-E7D0-79106D91B0AE}"/>
          </ac:spMkLst>
        </pc:spChg>
        <pc:picChg chg="del">
          <ac:chgData name="Matthieu De Mari" userId="dfb708c9-d8dc-439f-9a3b-c772bf4a311c" providerId="ADAL" clId="{0C574F24-0842-4510-AB61-4E12E986D5CF}" dt="2023-01-25T07:39:42.160" v="33903" actId="478"/>
          <ac:picMkLst>
            <pc:docMk/>
            <pc:sldMk cId="4030169117" sldId="580"/>
            <ac:picMk id="2" creationId="{EA09EC47-53EC-0757-D626-25F76A435626}"/>
          </ac:picMkLst>
        </pc:picChg>
        <pc:picChg chg="add mod">
          <ac:chgData name="Matthieu De Mari" userId="dfb708c9-d8dc-439f-9a3b-c772bf4a311c" providerId="ADAL" clId="{0C574F24-0842-4510-AB61-4E12E986D5CF}" dt="2023-01-25T07:39:46.420" v="33906" actId="1076"/>
          <ac:picMkLst>
            <pc:docMk/>
            <pc:sldMk cId="4030169117" sldId="580"/>
            <ac:picMk id="5" creationId="{D5414E21-5814-E30A-0474-771DE2E61237}"/>
          </ac:picMkLst>
        </pc:picChg>
      </pc:sldChg>
      <pc:sldChg chg="add">
        <pc:chgData name="Matthieu De Mari" userId="dfb708c9-d8dc-439f-9a3b-c772bf4a311c" providerId="ADAL" clId="{0C574F24-0842-4510-AB61-4E12E986D5CF}" dt="2023-01-25T07:50:41.064" v="34932"/>
        <pc:sldMkLst>
          <pc:docMk/>
          <pc:sldMk cId="2134879360" sldId="581"/>
        </pc:sldMkLst>
      </pc:sldChg>
      <pc:sldChg chg="addSp delSp modSp new del mod modClrScheme chgLayout">
        <pc:chgData name="Matthieu De Mari" userId="dfb708c9-d8dc-439f-9a3b-c772bf4a311c" providerId="ADAL" clId="{0C574F24-0842-4510-AB61-4E12E986D5CF}" dt="2023-01-25T07:50:32.342" v="34931" actId="2696"/>
        <pc:sldMkLst>
          <pc:docMk/>
          <pc:sldMk cId="2917652216" sldId="581"/>
        </pc:sldMkLst>
        <pc:spChg chg="del">
          <ac:chgData name="Matthieu De Mari" userId="dfb708c9-d8dc-439f-9a3b-c772bf4a311c" providerId="ADAL" clId="{0C574F24-0842-4510-AB61-4E12E986D5CF}" dt="2023-01-25T07:46:19.529" v="34602" actId="700"/>
          <ac:spMkLst>
            <pc:docMk/>
            <pc:sldMk cId="2917652216" sldId="581"/>
            <ac:spMk id="2" creationId="{2122991D-E4E7-89B6-F3E0-C34922D3AAEF}"/>
          </ac:spMkLst>
        </pc:spChg>
        <pc:spChg chg="del">
          <ac:chgData name="Matthieu De Mari" userId="dfb708c9-d8dc-439f-9a3b-c772bf4a311c" providerId="ADAL" clId="{0C574F24-0842-4510-AB61-4E12E986D5CF}" dt="2023-01-25T07:46:19.529" v="34602" actId="700"/>
          <ac:spMkLst>
            <pc:docMk/>
            <pc:sldMk cId="2917652216" sldId="581"/>
            <ac:spMk id="3" creationId="{7981D60A-8529-65C3-F5E4-581577D1D704}"/>
          </ac:spMkLst>
        </pc:spChg>
        <pc:spChg chg="del">
          <ac:chgData name="Matthieu De Mari" userId="dfb708c9-d8dc-439f-9a3b-c772bf4a311c" providerId="ADAL" clId="{0C574F24-0842-4510-AB61-4E12E986D5CF}" dt="2023-01-25T07:46:19.529" v="34602" actId="700"/>
          <ac:spMkLst>
            <pc:docMk/>
            <pc:sldMk cId="2917652216" sldId="581"/>
            <ac:spMk id="4" creationId="{FC167472-C2E4-7EFD-2BCB-12F9ACE13818}"/>
          </ac:spMkLst>
        </pc:spChg>
        <pc:spChg chg="add mod ord">
          <ac:chgData name="Matthieu De Mari" userId="dfb708c9-d8dc-439f-9a3b-c772bf4a311c" providerId="ADAL" clId="{0C574F24-0842-4510-AB61-4E12E986D5CF}" dt="2023-01-25T07:46:48.289" v="34661"/>
          <ac:spMkLst>
            <pc:docMk/>
            <pc:sldMk cId="2917652216" sldId="581"/>
            <ac:spMk id="7" creationId="{882A5723-946A-3C33-33F1-D6F42AB5DD82}"/>
          </ac:spMkLst>
        </pc:spChg>
        <pc:picChg chg="add mod">
          <ac:chgData name="Matthieu De Mari" userId="dfb708c9-d8dc-439f-9a3b-c772bf4a311c" providerId="ADAL" clId="{0C574F24-0842-4510-AB61-4E12E986D5CF}" dt="2023-01-25T07:46:32.352" v="34636" actId="1036"/>
          <ac:picMkLst>
            <pc:docMk/>
            <pc:sldMk cId="2917652216" sldId="581"/>
            <ac:picMk id="6" creationId="{9273E8C8-D9B8-0CFB-D144-4318B5BEFA20}"/>
          </ac:picMkLst>
        </pc:picChg>
      </pc:sldChg>
      <pc:sldChg chg="addSp delSp modSp add del mod modClrScheme chgLayout">
        <pc:chgData name="Matthieu De Mari" userId="dfb708c9-d8dc-439f-9a3b-c772bf4a311c" providerId="ADAL" clId="{0C574F24-0842-4510-AB61-4E12E986D5CF}" dt="2023-01-25T07:50:32.342" v="34931" actId="2696"/>
        <pc:sldMkLst>
          <pc:docMk/>
          <pc:sldMk cId="439977088" sldId="582"/>
        </pc:sldMkLst>
        <pc:spChg chg="add mod ord">
          <ac:chgData name="Matthieu De Mari" userId="dfb708c9-d8dc-439f-9a3b-c772bf4a311c" providerId="ADAL" clId="{0C574F24-0842-4510-AB61-4E12E986D5CF}" dt="2023-01-25T07:48:52.692" v="34836" actId="20577"/>
          <ac:spMkLst>
            <pc:docMk/>
            <pc:sldMk cId="439977088" sldId="582"/>
            <ac:spMk id="4" creationId="{720BC5D3-5690-1CC7-4476-5F4D434E7343}"/>
          </ac:spMkLst>
        </pc:spChg>
        <pc:spChg chg="mod ord">
          <ac:chgData name="Matthieu De Mari" userId="dfb708c9-d8dc-439f-9a3b-c772bf4a311c" providerId="ADAL" clId="{0C574F24-0842-4510-AB61-4E12E986D5CF}" dt="2023-01-25T07:48:15.798" v="34727" actId="700"/>
          <ac:spMkLst>
            <pc:docMk/>
            <pc:sldMk cId="439977088" sldId="582"/>
            <ac:spMk id="7" creationId="{882A5723-946A-3C33-33F1-D6F42AB5DD82}"/>
          </ac:spMkLst>
        </pc:spChg>
        <pc:picChg chg="add mod">
          <ac:chgData name="Matthieu De Mari" userId="dfb708c9-d8dc-439f-9a3b-c772bf4a311c" providerId="ADAL" clId="{0C574F24-0842-4510-AB61-4E12E986D5CF}" dt="2023-01-25T07:48:58.642" v="34838" actId="1076"/>
          <ac:picMkLst>
            <pc:docMk/>
            <pc:sldMk cId="439977088" sldId="582"/>
            <ac:picMk id="3" creationId="{9E78ADEC-B29A-5E01-25E5-5D154C757A8E}"/>
          </ac:picMkLst>
        </pc:picChg>
        <pc:picChg chg="del">
          <ac:chgData name="Matthieu De Mari" userId="dfb708c9-d8dc-439f-9a3b-c772bf4a311c" providerId="ADAL" clId="{0C574F24-0842-4510-AB61-4E12E986D5CF}" dt="2023-01-25T07:46:56.748" v="34663" actId="478"/>
          <ac:picMkLst>
            <pc:docMk/>
            <pc:sldMk cId="439977088" sldId="582"/>
            <ac:picMk id="6" creationId="{9273E8C8-D9B8-0CFB-D144-4318B5BEFA20}"/>
          </ac:picMkLst>
        </pc:picChg>
      </pc:sldChg>
      <pc:sldChg chg="add">
        <pc:chgData name="Matthieu De Mari" userId="dfb708c9-d8dc-439f-9a3b-c772bf4a311c" providerId="ADAL" clId="{0C574F24-0842-4510-AB61-4E12E986D5CF}" dt="2023-01-25T07:50:41.064" v="34932"/>
        <pc:sldMkLst>
          <pc:docMk/>
          <pc:sldMk cId="1162878205" sldId="582"/>
        </pc:sldMkLst>
      </pc:sldChg>
      <pc:sldChg chg="addSp modSp new del mod">
        <pc:chgData name="Matthieu De Mari" userId="dfb708c9-d8dc-439f-9a3b-c772bf4a311c" providerId="ADAL" clId="{0C574F24-0842-4510-AB61-4E12E986D5CF}" dt="2023-01-25T07:50:32.342" v="34931" actId="2696"/>
        <pc:sldMkLst>
          <pc:docMk/>
          <pc:sldMk cId="2616952380" sldId="583"/>
        </pc:sldMkLst>
        <pc:spChg chg="mod">
          <ac:chgData name="Matthieu De Mari" userId="dfb708c9-d8dc-439f-9a3b-c772bf4a311c" providerId="ADAL" clId="{0C574F24-0842-4510-AB61-4E12E986D5CF}" dt="2023-01-25T07:49:54.455" v="34927" actId="20577"/>
          <ac:spMkLst>
            <pc:docMk/>
            <pc:sldMk cId="2616952380" sldId="583"/>
            <ac:spMk id="2" creationId="{414B51D0-3157-BB55-3D73-2FB657EE111C}"/>
          </ac:spMkLst>
        </pc:spChg>
        <pc:picChg chg="add mod">
          <ac:chgData name="Matthieu De Mari" userId="dfb708c9-d8dc-439f-9a3b-c772bf4a311c" providerId="ADAL" clId="{0C574F24-0842-4510-AB61-4E12E986D5CF}" dt="2023-01-25T07:49:29.348" v="34909" actId="14100"/>
          <ac:picMkLst>
            <pc:docMk/>
            <pc:sldMk cId="2616952380" sldId="583"/>
            <ac:picMk id="4" creationId="{67BACBEC-BCD7-CC8D-3FB8-E80788F60BDF}"/>
          </ac:picMkLst>
        </pc:picChg>
      </pc:sldChg>
      <pc:sldChg chg="add">
        <pc:chgData name="Matthieu De Mari" userId="dfb708c9-d8dc-439f-9a3b-c772bf4a311c" providerId="ADAL" clId="{0C574F24-0842-4510-AB61-4E12E986D5CF}" dt="2023-01-25T07:50:41.064" v="34932"/>
        <pc:sldMkLst>
          <pc:docMk/>
          <pc:sldMk cId="2761289253" sldId="583"/>
        </pc:sldMkLst>
      </pc:sldChg>
      <pc:sldChg chg="modSp add mod ord">
        <pc:chgData name="Matthieu De Mari" userId="dfb708c9-d8dc-439f-9a3b-c772bf4a311c" providerId="ADAL" clId="{0C574F24-0842-4510-AB61-4E12E986D5CF}" dt="2023-01-25T08:01:29.550" v="36165" actId="20577"/>
        <pc:sldMkLst>
          <pc:docMk/>
          <pc:sldMk cId="4234745274" sldId="584"/>
        </pc:sldMkLst>
        <pc:spChg chg="mod">
          <ac:chgData name="Matthieu De Mari" userId="dfb708c9-d8dc-439f-9a3b-c772bf4a311c" providerId="ADAL" clId="{0C574F24-0842-4510-AB61-4E12E986D5CF}" dt="2023-01-25T08:01:29.550" v="36165" actId="20577"/>
          <ac:spMkLst>
            <pc:docMk/>
            <pc:sldMk cId="4234745274" sldId="584"/>
            <ac:spMk id="2" creationId="{11A08BA8-9DEC-4471-8590-434E8D8BB4A0}"/>
          </ac:spMkLst>
        </pc:spChg>
        <pc:spChg chg="mod">
          <ac:chgData name="Matthieu De Mari" userId="dfb708c9-d8dc-439f-9a3b-c772bf4a311c" providerId="ADAL" clId="{0C574F24-0842-4510-AB61-4E12E986D5CF}" dt="2023-01-25T07:55:02.264" v="35515" actId="27636"/>
          <ac:spMkLst>
            <pc:docMk/>
            <pc:sldMk cId="4234745274" sldId="584"/>
            <ac:spMk id="3" creationId="{47E3549C-D723-41E6-8478-270ACE043694}"/>
          </ac:spMkLst>
        </pc:spChg>
        <pc:spChg chg="mod">
          <ac:chgData name="Matthieu De Mari" userId="dfb708c9-d8dc-439f-9a3b-c772bf4a311c" providerId="ADAL" clId="{0C574F24-0842-4510-AB61-4E12E986D5CF}" dt="2023-01-25T07:55:02.269" v="35516" actId="27636"/>
          <ac:spMkLst>
            <pc:docMk/>
            <pc:sldMk cId="4234745274" sldId="584"/>
            <ac:spMk id="4" creationId="{7E420A50-DCDA-4FEF-986F-775F53063E3A}"/>
          </ac:spMkLst>
        </pc:spChg>
      </pc:sldChg>
    </pc:docChg>
  </pc:docChgLst>
  <pc:docChgLst>
    <pc:chgData name="Matthieu De Mari" userId="dfb708c9-d8dc-439f-9a3b-c772bf4a311c" providerId="ADAL" clId="{28E2199D-9457-4338-8406-CD2B7F42C7B6}"/>
    <pc:docChg chg="undo custSel addSld delSld modSld modSection">
      <pc:chgData name="Matthieu De Mari" userId="dfb708c9-d8dc-439f-9a3b-c772bf4a311c" providerId="ADAL" clId="{28E2199D-9457-4338-8406-CD2B7F42C7B6}" dt="2023-06-15T08:43:27.532" v="1648" actId="20577"/>
      <pc:docMkLst>
        <pc:docMk/>
      </pc:docMkLst>
      <pc:sldChg chg="modSp mod">
        <pc:chgData name="Matthieu De Mari" userId="dfb708c9-d8dc-439f-9a3b-c772bf4a311c" providerId="ADAL" clId="{28E2199D-9457-4338-8406-CD2B7F42C7B6}" dt="2023-06-15T08:05:17.999" v="105" actId="207"/>
        <pc:sldMkLst>
          <pc:docMk/>
          <pc:sldMk cId="2039337153" sldId="411"/>
        </pc:sldMkLst>
        <pc:spChg chg="mod">
          <ac:chgData name="Matthieu De Mari" userId="dfb708c9-d8dc-439f-9a3b-c772bf4a311c" providerId="ADAL" clId="{28E2199D-9457-4338-8406-CD2B7F42C7B6}" dt="2023-06-15T08:04:54.884" v="102" actId="20577"/>
          <ac:spMkLst>
            <pc:docMk/>
            <pc:sldMk cId="2039337153" sldId="411"/>
            <ac:spMk id="3" creationId="{7BDE96C0-465C-7952-04EA-C267AC8BF678}"/>
          </ac:spMkLst>
        </pc:spChg>
        <pc:spChg chg="mod">
          <ac:chgData name="Matthieu De Mari" userId="dfb708c9-d8dc-439f-9a3b-c772bf4a311c" providerId="ADAL" clId="{28E2199D-9457-4338-8406-CD2B7F42C7B6}" dt="2023-06-15T08:05:17.999" v="105" actId="207"/>
          <ac:spMkLst>
            <pc:docMk/>
            <pc:sldMk cId="2039337153" sldId="411"/>
            <ac:spMk id="4" creationId="{5E76589E-870E-419D-CF95-4309EACDB190}"/>
          </ac:spMkLst>
        </pc:spChg>
      </pc:sldChg>
      <pc:sldChg chg="modSp mod">
        <pc:chgData name="Matthieu De Mari" userId="dfb708c9-d8dc-439f-9a3b-c772bf4a311c" providerId="ADAL" clId="{28E2199D-9457-4338-8406-CD2B7F42C7B6}" dt="2023-06-15T08:10:19.237" v="369" actId="27636"/>
        <pc:sldMkLst>
          <pc:docMk/>
          <pc:sldMk cId="1377302654" sldId="412"/>
        </pc:sldMkLst>
        <pc:spChg chg="mod">
          <ac:chgData name="Matthieu De Mari" userId="dfb708c9-d8dc-439f-9a3b-c772bf4a311c" providerId="ADAL" clId="{28E2199D-9457-4338-8406-CD2B7F42C7B6}" dt="2023-06-15T08:10:19.235" v="368" actId="27636"/>
          <ac:spMkLst>
            <pc:docMk/>
            <pc:sldMk cId="1377302654" sldId="412"/>
            <ac:spMk id="3" creationId="{7BDE96C0-465C-7952-04EA-C267AC8BF678}"/>
          </ac:spMkLst>
        </pc:spChg>
        <pc:spChg chg="mod">
          <ac:chgData name="Matthieu De Mari" userId="dfb708c9-d8dc-439f-9a3b-c772bf4a311c" providerId="ADAL" clId="{28E2199D-9457-4338-8406-CD2B7F42C7B6}" dt="2023-06-15T08:10:19.237" v="369" actId="27636"/>
          <ac:spMkLst>
            <pc:docMk/>
            <pc:sldMk cId="1377302654" sldId="412"/>
            <ac:spMk id="4" creationId="{5E76589E-870E-419D-CF95-4309EACDB190}"/>
          </ac:spMkLst>
        </pc:spChg>
      </pc:sldChg>
      <pc:sldChg chg="modSp mod">
        <pc:chgData name="Matthieu De Mari" userId="dfb708c9-d8dc-439f-9a3b-c772bf4a311c" providerId="ADAL" clId="{28E2199D-9457-4338-8406-CD2B7F42C7B6}" dt="2023-06-15T07:59:45.231" v="6" actId="14100"/>
        <pc:sldMkLst>
          <pc:docMk/>
          <pc:sldMk cId="4248348938" sldId="478"/>
        </pc:sldMkLst>
        <pc:spChg chg="mod">
          <ac:chgData name="Matthieu De Mari" userId="dfb708c9-d8dc-439f-9a3b-c772bf4a311c" providerId="ADAL" clId="{28E2199D-9457-4338-8406-CD2B7F42C7B6}" dt="2023-06-15T07:59:45.231" v="6" actId="14100"/>
          <ac:spMkLst>
            <pc:docMk/>
            <pc:sldMk cId="4248348938" sldId="478"/>
            <ac:spMk id="3" creationId="{09ACEEFD-8460-F540-F80C-BEACC2297773}"/>
          </ac:spMkLst>
        </pc:spChg>
      </pc:sldChg>
      <pc:sldChg chg="addSp delSp modSp mod">
        <pc:chgData name="Matthieu De Mari" userId="dfb708c9-d8dc-439f-9a3b-c772bf4a311c" providerId="ADAL" clId="{28E2199D-9457-4338-8406-CD2B7F42C7B6}" dt="2023-06-15T08:01:16.270" v="55"/>
        <pc:sldMkLst>
          <pc:docMk/>
          <pc:sldMk cId="4026475787" sldId="488"/>
        </pc:sldMkLst>
        <pc:spChg chg="mod">
          <ac:chgData name="Matthieu De Mari" userId="dfb708c9-d8dc-439f-9a3b-c772bf4a311c" providerId="ADAL" clId="{28E2199D-9457-4338-8406-CD2B7F42C7B6}" dt="2023-06-15T08:01:08.124" v="53" actId="14100"/>
          <ac:spMkLst>
            <pc:docMk/>
            <pc:sldMk cId="4026475787" sldId="488"/>
            <ac:spMk id="6" creationId="{3FF27FA6-234D-EB6E-7AD4-4E52F151A639}"/>
          </ac:spMkLst>
        </pc:spChg>
        <pc:picChg chg="add mod">
          <ac:chgData name="Matthieu De Mari" userId="dfb708c9-d8dc-439f-9a3b-c772bf4a311c" providerId="ADAL" clId="{28E2199D-9457-4338-8406-CD2B7F42C7B6}" dt="2023-06-15T08:01:16.270" v="55"/>
          <ac:picMkLst>
            <pc:docMk/>
            <pc:sldMk cId="4026475787" sldId="488"/>
            <ac:picMk id="2" creationId="{F69C4E1F-E9F4-99D4-A919-7EDFEE3BD24A}"/>
          </ac:picMkLst>
        </pc:picChg>
        <pc:picChg chg="del">
          <ac:chgData name="Matthieu De Mari" userId="dfb708c9-d8dc-439f-9a3b-c772bf4a311c" providerId="ADAL" clId="{28E2199D-9457-4338-8406-CD2B7F42C7B6}" dt="2023-06-15T08:01:15.979" v="54" actId="478"/>
          <ac:picMkLst>
            <pc:docMk/>
            <pc:sldMk cId="4026475787" sldId="488"/>
            <ac:picMk id="8" creationId="{F616AECF-3FED-9D77-4534-AD50FC5D5621}"/>
          </ac:picMkLst>
        </pc:picChg>
      </pc:sldChg>
      <pc:sldChg chg="modSp mod">
        <pc:chgData name="Matthieu De Mari" userId="dfb708c9-d8dc-439f-9a3b-c772bf4a311c" providerId="ADAL" clId="{28E2199D-9457-4338-8406-CD2B7F42C7B6}" dt="2023-06-15T08:37:21.926" v="1018" actId="20577"/>
        <pc:sldMkLst>
          <pc:docMk/>
          <pc:sldMk cId="1974002731" sldId="490"/>
        </pc:sldMkLst>
        <pc:spChg chg="mod">
          <ac:chgData name="Matthieu De Mari" userId="dfb708c9-d8dc-439f-9a3b-c772bf4a311c" providerId="ADAL" clId="{28E2199D-9457-4338-8406-CD2B7F42C7B6}" dt="2023-06-15T08:37:21.926" v="1018" actId="20577"/>
          <ac:spMkLst>
            <pc:docMk/>
            <pc:sldMk cId="1974002731" sldId="490"/>
            <ac:spMk id="2" creationId="{37C84060-31A2-3AFB-B38D-81D7652356D5}"/>
          </ac:spMkLst>
        </pc:spChg>
      </pc:sldChg>
      <pc:sldChg chg="modSp mod">
        <pc:chgData name="Matthieu De Mari" userId="dfb708c9-d8dc-439f-9a3b-c772bf4a311c" providerId="ADAL" clId="{28E2199D-9457-4338-8406-CD2B7F42C7B6}" dt="2023-06-15T08:02:01.597" v="82" actId="113"/>
        <pc:sldMkLst>
          <pc:docMk/>
          <pc:sldMk cId="2138921819" sldId="493"/>
        </pc:sldMkLst>
        <pc:spChg chg="mod">
          <ac:chgData name="Matthieu De Mari" userId="dfb708c9-d8dc-439f-9a3b-c772bf4a311c" providerId="ADAL" clId="{28E2199D-9457-4338-8406-CD2B7F42C7B6}" dt="2023-06-15T08:02:01.597" v="82" actId="113"/>
          <ac:spMkLst>
            <pc:docMk/>
            <pc:sldMk cId="2138921819" sldId="493"/>
            <ac:spMk id="3" creationId="{420487D3-EA12-DF6F-4A31-967FCF611809}"/>
          </ac:spMkLst>
        </pc:spChg>
      </pc:sldChg>
      <pc:sldChg chg="modSp mod">
        <pc:chgData name="Matthieu De Mari" userId="dfb708c9-d8dc-439f-9a3b-c772bf4a311c" providerId="ADAL" clId="{28E2199D-9457-4338-8406-CD2B7F42C7B6}" dt="2023-06-15T08:06:22.763" v="158" actId="27636"/>
        <pc:sldMkLst>
          <pc:docMk/>
          <pc:sldMk cId="1972798447" sldId="495"/>
        </pc:sldMkLst>
        <pc:spChg chg="mod">
          <ac:chgData name="Matthieu De Mari" userId="dfb708c9-d8dc-439f-9a3b-c772bf4a311c" providerId="ADAL" clId="{28E2199D-9457-4338-8406-CD2B7F42C7B6}" dt="2023-06-15T08:06:22.763" v="158" actId="27636"/>
          <ac:spMkLst>
            <pc:docMk/>
            <pc:sldMk cId="1972798447" sldId="495"/>
            <ac:spMk id="3" creationId="{F0D4995A-5A41-5F90-B082-6A1F739ED610}"/>
          </ac:spMkLst>
        </pc:spChg>
        <pc:spChg chg="mod">
          <ac:chgData name="Matthieu De Mari" userId="dfb708c9-d8dc-439f-9a3b-c772bf4a311c" providerId="ADAL" clId="{28E2199D-9457-4338-8406-CD2B7F42C7B6}" dt="2023-06-15T08:06:22.762" v="157" actId="27636"/>
          <ac:spMkLst>
            <pc:docMk/>
            <pc:sldMk cId="1972798447" sldId="495"/>
            <ac:spMk id="11" creationId="{01E2D3EE-3293-410F-6730-18FF1BD52A47}"/>
          </ac:spMkLst>
        </pc:spChg>
      </pc:sldChg>
      <pc:sldChg chg="modSp mod">
        <pc:chgData name="Matthieu De Mari" userId="dfb708c9-d8dc-439f-9a3b-c772bf4a311c" providerId="ADAL" clId="{28E2199D-9457-4338-8406-CD2B7F42C7B6}" dt="2023-06-15T08:08:50.601" v="232" actId="20577"/>
        <pc:sldMkLst>
          <pc:docMk/>
          <pc:sldMk cId="2145508996" sldId="501"/>
        </pc:sldMkLst>
        <pc:spChg chg="mod">
          <ac:chgData name="Matthieu De Mari" userId="dfb708c9-d8dc-439f-9a3b-c772bf4a311c" providerId="ADAL" clId="{28E2199D-9457-4338-8406-CD2B7F42C7B6}" dt="2023-06-15T08:08:50.601" v="232" actId="20577"/>
          <ac:spMkLst>
            <pc:docMk/>
            <pc:sldMk cId="2145508996" sldId="501"/>
            <ac:spMk id="3" creationId="{5DAEE9F3-874A-926F-2B55-5B076C48EFE9}"/>
          </ac:spMkLst>
        </pc:spChg>
      </pc:sldChg>
      <pc:sldChg chg="modSp mod">
        <pc:chgData name="Matthieu De Mari" userId="dfb708c9-d8dc-439f-9a3b-c772bf4a311c" providerId="ADAL" clId="{28E2199D-9457-4338-8406-CD2B7F42C7B6}" dt="2023-06-15T08:13:35.824" v="477" actId="20577"/>
        <pc:sldMkLst>
          <pc:docMk/>
          <pc:sldMk cId="1636732520" sldId="503"/>
        </pc:sldMkLst>
        <pc:spChg chg="mod">
          <ac:chgData name="Matthieu De Mari" userId="dfb708c9-d8dc-439f-9a3b-c772bf4a311c" providerId="ADAL" clId="{28E2199D-9457-4338-8406-CD2B7F42C7B6}" dt="2023-06-15T08:11:29.938" v="416" actId="20577"/>
          <ac:spMkLst>
            <pc:docMk/>
            <pc:sldMk cId="1636732520" sldId="503"/>
            <ac:spMk id="3" creationId="{7BDE96C0-465C-7952-04EA-C267AC8BF678}"/>
          </ac:spMkLst>
        </pc:spChg>
        <pc:spChg chg="mod">
          <ac:chgData name="Matthieu De Mari" userId="dfb708c9-d8dc-439f-9a3b-c772bf4a311c" providerId="ADAL" clId="{28E2199D-9457-4338-8406-CD2B7F42C7B6}" dt="2023-06-15T08:13:35.824" v="477" actId="20577"/>
          <ac:spMkLst>
            <pc:docMk/>
            <pc:sldMk cId="1636732520" sldId="503"/>
            <ac:spMk id="4" creationId="{5E76589E-870E-419D-CF95-4309EACDB190}"/>
          </ac:spMkLst>
        </pc:spChg>
      </pc:sldChg>
      <pc:sldChg chg="addSp delSp modSp mod modClrScheme chgLayout">
        <pc:chgData name="Matthieu De Mari" userId="dfb708c9-d8dc-439f-9a3b-c772bf4a311c" providerId="ADAL" clId="{28E2199D-9457-4338-8406-CD2B7F42C7B6}" dt="2023-06-15T08:16:17.775" v="722" actId="20577"/>
        <pc:sldMkLst>
          <pc:docMk/>
          <pc:sldMk cId="1757057001" sldId="504"/>
        </pc:sldMkLst>
        <pc:spChg chg="mod ord">
          <ac:chgData name="Matthieu De Mari" userId="dfb708c9-d8dc-439f-9a3b-c772bf4a311c" providerId="ADAL" clId="{28E2199D-9457-4338-8406-CD2B7F42C7B6}" dt="2023-06-15T08:14:43.410" v="519" actId="700"/>
          <ac:spMkLst>
            <pc:docMk/>
            <pc:sldMk cId="1757057001" sldId="504"/>
            <ac:spMk id="2" creationId="{1D3B68C2-4970-4C7E-1F52-6140F374C9AD}"/>
          </ac:spMkLst>
        </pc:spChg>
        <pc:spChg chg="del mod">
          <ac:chgData name="Matthieu De Mari" userId="dfb708c9-d8dc-439f-9a3b-c772bf4a311c" providerId="ADAL" clId="{28E2199D-9457-4338-8406-CD2B7F42C7B6}" dt="2023-06-15T08:14:06.291" v="480" actId="478"/>
          <ac:spMkLst>
            <pc:docMk/>
            <pc:sldMk cId="1757057001" sldId="504"/>
            <ac:spMk id="3" creationId="{7BDE96C0-465C-7952-04EA-C267AC8BF678}"/>
          </ac:spMkLst>
        </pc:spChg>
        <pc:spChg chg="del mod">
          <ac:chgData name="Matthieu De Mari" userId="dfb708c9-d8dc-439f-9a3b-c772bf4a311c" providerId="ADAL" clId="{28E2199D-9457-4338-8406-CD2B7F42C7B6}" dt="2023-06-15T08:14:39.563" v="518" actId="478"/>
          <ac:spMkLst>
            <pc:docMk/>
            <pc:sldMk cId="1757057001" sldId="504"/>
            <ac:spMk id="4" creationId="{5E76589E-870E-419D-CF95-4309EACDB190}"/>
          </ac:spMkLst>
        </pc:spChg>
        <pc:spChg chg="add del mod">
          <ac:chgData name="Matthieu De Mari" userId="dfb708c9-d8dc-439f-9a3b-c772bf4a311c" providerId="ADAL" clId="{28E2199D-9457-4338-8406-CD2B7F42C7B6}" dt="2023-06-15T08:14:07.887" v="481" actId="478"/>
          <ac:spMkLst>
            <pc:docMk/>
            <pc:sldMk cId="1757057001" sldId="504"/>
            <ac:spMk id="6" creationId="{9FE13602-4023-9536-83A1-44A9BDEA5883}"/>
          </ac:spMkLst>
        </pc:spChg>
        <pc:spChg chg="add mod ord">
          <ac:chgData name="Matthieu De Mari" userId="dfb708c9-d8dc-439f-9a3b-c772bf4a311c" providerId="ADAL" clId="{28E2199D-9457-4338-8406-CD2B7F42C7B6}" dt="2023-06-15T08:16:17.775" v="722" actId="20577"/>
          <ac:spMkLst>
            <pc:docMk/>
            <pc:sldMk cId="1757057001" sldId="504"/>
            <ac:spMk id="7" creationId="{A0D24550-75E0-C992-DC9E-D60538DBA84C}"/>
          </ac:spMkLst>
        </pc:spChg>
      </pc:sldChg>
      <pc:sldChg chg="addSp delSp modSp mod modClrScheme chgLayout">
        <pc:chgData name="Matthieu De Mari" userId="dfb708c9-d8dc-439f-9a3b-c772bf4a311c" providerId="ADAL" clId="{28E2199D-9457-4338-8406-CD2B7F42C7B6}" dt="2023-06-15T08:21:02.866" v="950" actId="1076"/>
        <pc:sldMkLst>
          <pc:docMk/>
          <pc:sldMk cId="1659504250" sldId="505"/>
        </pc:sldMkLst>
        <pc:spChg chg="mod ord">
          <ac:chgData name="Matthieu De Mari" userId="dfb708c9-d8dc-439f-9a3b-c772bf4a311c" providerId="ADAL" clId="{28E2199D-9457-4338-8406-CD2B7F42C7B6}" dt="2023-06-15T08:20:59.629" v="949" actId="700"/>
          <ac:spMkLst>
            <pc:docMk/>
            <pc:sldMk cId="1659504250" sldId="505"/>
            <ac:spMk id="2" creationId="{1D3B68C2-4970-4C7E-1F52-6140F374C9AD}"/>
          </ac:spMkLst>
        </pc:spChg>
        <pc:spChg chg="del">
          <ac:chgData name="Matthieu De Mari" userId="dfb708c9-d8dc-439f-9a3b-c772bf4a311c" providerId="ADAL" clId="{28E2199D-9457-4338-8406-CD2B7F42C7B6}" dt="2023-06-15T08:16:46.417" v="723" actId="478"/>
          <ac:spMkLst>
            <pc:docMk/>
            <pc:sldMk cId="1659504250" sldId="505"/>
            <ac:spMk id="3" creationId="{7BDE96C0-465C-7952-04EA-C267AC8BF678}"/>
          </ac:spMkLst>
        </pc:spChg>
        <pc:spChg chg="del mod">
          <ac:chgData name="Matthieu De Mari" userId="dfb708c9-d8dc-439f-9a3b-c772bf4a311c" providerId="ADAL" clId="{28E2199D-9457-4338-8406-CD2B7F42C7B6}" dt="2023-06-15T08:16:51.760" v="727" actId="478"/>
          <ac:spMkLst>
            <pc:docMk/>
            <pc:sldMk cId="1659504250" sldId="505"/>
            <ac:spMk id="4" creationId="{5E76589E-870E-419D-CF95-4309EACDB190}"/>
          </ac:spMkLst>
        </pc:spChg>
        <pc:spChg chg="add mod ord">
          <ac:chgData name="Matthieu De Mari" userId="dfb708c9-d8dc-439f-9a3b-c772bf4a311c" providerId="ADAL" clId="{28E2199D-9457-4338-8406-CD2B7F42C7B6}" dt="2023-06-15T08:20:59.629" v="949" actId="700"/>
          <ac:spMkLst>
            <pc:docMk/>
            <pc:sldMk cId="1659504250" sldId="505"/>
            <ac:spMk id="6" creationId="{035BA096-4E67-B5D5-DBD3-F226777FADC7}"/>
          </ac:spMkLst>
        </pc:spChg>
        <pc:spChg chg="add del mod">
          <ac:chgData name="Matthieu De Mari" userId="dfb708c9-d8dc-439f-9a3b-c772bf4a311c" providerId="ADAL" clId="{28E2199D-9457-4338-8406-CD2B7F42C7B6}" dt="2023-06-15T08:16:52.400" v="728" actId="478"/>
          <ac:spMkLst>
            <pc:docMk/>
            <pc:sldMk cId="1659504250" sldId="505"/>
            <ac:spMk id="8" creationId="{6E0159A0-7B7D-6524-3C79-16921898DE7E}"/>
          </ac:spMkLst>
        </pc:spChg>
        <pc:spChg chg="add del mod ord">
          <ac:chgData name="Matthieu De Mari" userId="dfb708c9-d8dc-439f-9a3b-c772bf4a311c" providerId="ADAL" clId="{28E2199D-9457-4338-8406-CD2B7F42C7B6}" dt="2023-06-15T08:18:57.903" v="931" actId="478"/>
          <ac:spMkLst>
            <pc:docMk/>
            <pc:sldMk cId="1659504250" sldId="505"/>
            <ac:spMk id="9" creationId="{64F88462-2F3C-B561-4851-773A16FAFD79}"/>
          </ac:spMkLst>
        </pc:spChg>
        <pc:picChg chg="add mod modCrop">
          <ac:chgData name="Matthieu De Mari" userId="dfb708c9-d8dc-439f-9a3b-c772bf4a311c" providerId="ADAL" clId="{28E2199D-9457-4338-8406-CD2B7F42C7B6}" dt="2023-06-15T08:21:02.866" v="950" actId="1076"/>
          <ac:picMkLst>
            <pc:docMk/>
            <pc:sldMk cId="1659504250" sldId="505"/>
            <ac:picMk id="11" creationId="{3EFBA32E-31AD-EBDB-E6A1-D009113F8427}"/>
          </ac:picMkLst>
        </pc:picChg>
      </pc:sldChg>
      <pc:sldChg chg="modSp mod">
        <pc:chgData name="Matthieu De Mari" userId="dfb708c9-d8dc-439f-9a3b-c772bf4a311c" providerId="ADAL" clId="{28E2199D-9457-4338-8406-CD2B7F42C7B6}" dt="2023-06-15T08:10:50.107" v="402" actId="20577"/>
        <pc:sldMkLst>
          <pc:docMk/>
          <pc:sldMk cId="3495317520" sldId="508"/>
        </pc:sldMkLst>
        <pc:spChg chg="mod">
          <ac:chgData name="Matthieu De Mari" userId="dfb708c9-d8dc-439f-9a3b-c772bf4a311c" providerId="ADAL" clId="{28E2199D-9457-4338-8406-CD2B7F42C7B6}" dt="2023-06-15T08:10:30.890" v="370"/>
          <ac:spMkLst>
            <pc:docMk/>
            <pc:sldMk cId="3495317520" sldId="508"/>
            <ac:spMk id="3" creationId="{7BDE96C0-465C-7952-04EA-C267AC8BF678}"/>
          </ac:spMkLst>
        </pc:spChg>
        <pc:spChg chg="mod">
          <ac:chgData name="Matthieu De Mari" userId="dfb708c9-d8dc-439f-9a3b-c772bf4a311c" providerId="ADAL" clId="{28E2199D-9457-4338-8406-CD2B7F42C7B6}" dt="2023-06-15T08:10:50.107" v="402" actId="20577"/>
          <ac:spMkLst>
            <pc:docMk/>
            <pc:sldMk cId="3495317520" sldId="508"/>
            <ac:spMk id="4" creationId="{5E76589E-870E-419D-CF95-4309EACDB190}"/>
          </ac:spMkLst>
        </pc:spChg>
      </pc:sldChg>
      <pc:sldChg chg="modSp mod">
        <pc:chgData name="Matthieu De Mari" userId="dfb708c9-d8dc-439f-9a3b-c772bf4a311c" providerId="ADAL" clId="{28E2199D-9457-4338-8406-CD2B7F42C7B6}" dt="2023-06-15T08:00:30.723" v="46" actId="20577"/>
        <pc:sldMkLst>
          <pc:docMk/>
          <pc:sldMk cId="434677060" sldId="534"/>
        </pc:sldMkLst>
        <pc:spChg chg="mod">
          <ac:chgData name="Matthieu De Mari" userId="dfb708c9-d8dc-439f-9a3b-c772bf4a311c" providerId="ADAL" clId="{28E2199D-9457-4338-8406-CD2B7F42C7B6}" dt="2023-06-15T08:00:30.723" v="46" actId="20577"/>
          <ac:spMkLst>
            <pc:docMk/>
            <pc:sldMk cId="434677060" sldId="534"/>
            <ac:spMk id="5" creationId="{6D84BCCB-A835-F94C-CAC7-2175BFC0AEB5}"/>
          </ac:spMkLst>
        </pc:spChg>
      </pc:sldChg>
      <pc:sldChg chg="addSp delSp modSp add mod modClrScheme chgLayout">
        <pc:chgData name="Matthieu De Mari" userId="dfb708c9-d8dc-439f-9a3b-c772bf4a311c" providerId="ADAL" clId="{28E2199D-9457-4338-8406-CD2B7F42C7B6}" dt="2023-06-15T08:24:39.994" v="991" actId="1076"/>
        <pc:sldMkLst>
          <pc:docMk/>
          <pc:sldMk cId="3607984374" sldId="535"/>
        </pc:sldMkLst>
        <pc:spChg chg="mod ord">
          <ac:chgData name="Matthieu De Mari" userId="dfb708c9-d8dc-439f-9a3b-c772bf4a311c" providerId="ADAL" clId="{28E2199D-9457-4338-8406-CD2B7F42C7B6}" dt="2023-06-15T08:21:57.893" v="951" actId="700"/>
          <ac:spMkLst>
            <pc:docMk/>
            <pc:sldMk cId="3607984374" sldId="535"/>
            <ac:spMk id="2" creationId="{1D3B68C2-4970-4C7E-1F52-6140F374C9AD}"/>
          </ac:spMkLst>
        </pc:spChg>
        <pc:spChg chg="add del mod ord">
          <ac:chgData name="Matthieu De Mari" userId="dfb708c9-d8dc-439f-9a3b-c772bf4a311c" providerId="ADAL" clId="{28E2199D-9457-4338-8406-CD2B7F42C7B6}" dt="2023-06-15T08:19:17.290" v="943" actId="478"/>
          <ac:spMkLst>
            <pc:docMk/>
            <pc:sldMk cId="3607984374" sldId="535"/>
            <ac:spMk id="3" creationId="{782B2F3C-6F4A-0296-393B-4FB97F5127B6}"/>
          </ac:spMkLst>
        </pc:spChg>
        <pc:spChg chg="mod ord">
          <ac:chgData name="Matthieu De Mari" userId="dfb708c9-d8dc-439f-9a3b-c772bf4a311c" providerId="ADAL" clId="{28E2199D-9457-4338-8406-CD2B7F42C7B6}" dt="2023-06-15T08:21:57.893" v="951" actId="700"/>
          <ac:spMkLst>
            <pc:docMk/>
            <pc:sldMk cId="3607984374" sldId="535"/>
            <ac:spMk id="6" creationId="{035BA096-4E67-B5D5-DBD3-F226777FADC7}"/>
          </ac:spMkLst>
        </pc:spChg>
        <pc:spChg chg="add del">
          <ac:chgData name="Matthieu De Mari" userId="dfb708c9-d8dc-439f-9a3b-c772bf4a311c" providerId="ADAL" clId="{28E2199D-9457-4338-8406-CD2B7F42C7B6}" dt="2023-06-15T08:22:39.457" v="958" actId="22"/>
          <ac:spMkLst>
            <pc:docMk/>
            <pc:sldMk cId="3607984374" sldId="535"/>
            <ac:spMk id="8" creationId="{E161C572-4456-C10E-90DF-E99F2E52C9E1}"/>
          </ac:spMkLst>
        </pc:spChg>
        <pc:spChg chg="add mod">
          <ac:chgData name="Matthieu De Mari" userId="dfb708c9-d8dc-439f-9a3b-c772bf4a311c" providerId="ADAL" clId="{28E2199D-9457-4338-8406-CD2B7F42C7B6}" dt="2023-06-15T08:23:56.067" v="975" actId="207"/>
          <ac:spMkLst>
            <pc:docMk/>
            <pc:sldMk cId="3607984374" sldId="535"/>
            <ac:spMk id="11" creationId="{ED238786-5737-F9FC-6108-858704D8D20C}"/>
          </ac:spMkLst>
        </pc:spChg>
        <pc:spChg chg="add mod">
          <ac:chgData name="Matthieu De Mari" userId="dfb708c9-d8dc-439f-9a3b-c772bf4a311c" providerId="ADAL" clId="{28E2199D-9457-4338-8406-CD2B7F42C7B6}" dt="2023-06-15T08:24:21.424" v="984" actId="207"/>
          <ac:spMkLst>
            <pc:docMk/>
            <pc:sldMk cId="3607984374" sldId="535"/>
            <ac:spMk id="12" creationId="{61A8A419-4FE0-7FCD-F823-C870DB3A155F}"/>
          </ac:spMkLst>
        </pc:spChg>
        <pc:spChg chg="add mod">
          <ac:chgData name="Matthieu De Mari" userId="dfb708c9-d8dc-439f-9a3b-c772bf4a311c" providerId="ADAL" clId="{28E2199D-9457-4338-8406-CD2B7F42C7B6}" dt="2023-06-15T08:24:39.994" v="991" actId="1076"/>
          <ac:spMkLst>
            <pc:docMk/>
            <pc:sldMk cId="3607984374" sldId="535"/>
            <ac:spMk id="13" creationId="{CF53D115-A062-0A2A-006C-7B83C5ABE2B7}"/>
          </ac:spMkLst>
        </pc:spChg>
        <pc:picChg chg="add del mod">
          <ac:chgData name="Matthieu De Mari" userId="dfb708c9-d8dc-439f-9a3b-c772bf4a311c" providerId="ADAL" clId="{28E2199D-9457-4338-8406-CD2B7F42C7B6}" dt="2023-06-15T08:22:03.998" v="956" actId="478"/>
          <ac:picMkLst>
            <pc:docMk/>
            <pc:sldMk cId="3607984374" sldId="535"/>
            <ac:picMk id="5" creationId="{0E90F484-AA60-3172-E161-BD440C0E5A17}"/>
          </ac:picMkLst>
        </pc:picChg>
        <pc:picChg chg="add mod">
          <ac:chgData name="Matthieu De Mari" userId="dfb708c9-d8dc-439f-9a3b-c772bf4a311c" providerId="ADAL" clId="{28E2199D-9457-4338-8406-CD2B7F42C7B6}" dt="2023-06-15T08:23:40.771" v="965" actId="1076"/>
          <ac:picMkLst>
            <pc:docMk/>
            <pc:sldMk cId="3607984374" sldId="535"/>
            <ac:picMk id="10" creationId="{71584AF8-DE87-F7E2-AD58-35BCCD7D1F89}"/>
          </ac:picMkLst>
        </pc:picChg>
      </pc:sldChg>
      <pc:sldChg chg="add del">
        <pc:chgData name="Matthieu De Mari" userId="dfb708c9-d8dc-439f-9a3b-c772bf4a311c" providerId="ADAL" clId="{28E2199D-9457-4338-8406-CD2B7F42C7B6}" dt="2023-06-15T08:31:18.637" v="993" actId="47"/>
        <pc:sldMkLst>
          <pc:docMk/>
          <pc:sldMk cId="828883955" sldId="536"/>
        </pc:sldMkLst>
      </pc:sldChg>
      <pc:sldChg chg="modSp add mod">
        <pc:chgData name="Matthieu De Mari" userId="dfb708c9-d8dc-439f-9a3b-c772bf4a311c" providerId="ADAL" clId="{28E2199D-9457-4338-8406-CD2B7F42C7B6}" dt="2023-06-15T08:38:45.327" v="1271" actId="20577"/>
        <pc:sldMkLst>
          <pc:docMk/>
          <pc:sldMk cId="3487424720" sldId="536"/>
        </pc:sldMkLst>
        <pc:spChg chg="mod">
          <ac:chgData name="Matthieu De Mari" userId="dfb708c9-d8dc-439f-9a3b-c772bf4a311c" providerId="ADAL" clId="{28E2199D-9457-4338-8406-CD2B7F42C7B6}" dt="2023-06-15T08:38:45.327" v="1271" actId="20577"/>
          <ac:spMkLst>
            <pc:docMk/>
            <pc:sldMk cId="3487424720" sldId="536"/>
            <ac:spMk id="2" creationId="{37C84060-31A2-3AFB-B38D-81D7652356D5}"/>
          </ac:spMkLst>
        </pc:spChg>
      </pc:sldChg>
      <pc:sldChg chg="addSp modSp new mod">
        <pc:chgData name="Matthieu De Mari" userId="dfb708c9-d8dc-439f-9a3b-c772bf4a311c" providerId="ADAL" clId="{28E2199D-9457-4338-8406-CD2B7F42C7B6}" dt="2023-06-15T08:43:27.532" v="1648" actId="20577"/>
        <pc:sldMkLst>
          <pc:docMk/>
          <pc:sldMk cId="2224169310" sldId="537"/>
        </pc:sldMkLst>
        <pc:spChg chg="mod">
          <ac:chgData name="Matthieu De Mari" userId="dfb708c9-d8dc-439f-9a3b-c772bf4a311c" providerId="ADAL" clId="{28E2199D-9457-4338-8406-CD2B7F42C7B6}" dt="2023-06-15T08:39:49.306" v="1298" actId="20577"/>
          <ac:spMkLst>
            <pc:docMk/>
            <pc:sldMk cId="2224169310" sldId="537"/>
            <ac:spMk id="2" creationId="{D97DE4B8-2A28-D408-5F50-0BB30F9863E5}"/>
          </ac:spMkLst>
        </pc:spChg>
        <pc:spChg chg="mod">
          <ac:chgData name="Matthieu De Mari" userId="dfb708c9-d8dc-439f-9a3b-c772bf4a311c" providerId="ADAL" clId="{28E2199D-9457-4338-8406-CD2B7F42C7B6}" dt="2023-06-15T08:43:27.532" v="1648" actId="20577"/>
          <ac:spMkLst>
            <pc:docMk/>
            <pc:sldMk cId="2224169310" sldId="537"/>
            <ac:spMk id="3" creationId="{99FBFDD0-6F31-1CFE-48D3-44BF5F1483C3}"/>
          </ac:spMkLst>
        </pc:spChg>
        <pc:picChg chg="add mod">
          <ac:chgData name="Matthieu De Mari" userId="dfb708c9-d8dc-439f-9a3b-c772bf4a311c" providerId="ADAL" clId="{28E2199D-9457-4338-8406-CD2B7F42C7B6}" dt="2023-06-15T08:43:02.016" v="1580" actId="1076"/>
          <ac:picMkLst>
            <pc:docMk/>
            <pc:sldMk cId="2224169310" sldId="537"/>
            <ac:picMk id="5" creationId="{1AEC2DBF-2104-9554-F981-4D961B61B766}"/>
          </ac:picMkLst>
        </pc:picChg>
      </pc:sldChg>
      <pc:sldChg chg="del">
        <pc:chgData name="Matthieu De Mari" userId="dfb708c9-d8dc-439f-9a3b-c772bf4a311c" providerId="ADAL" clId="{28E2199D-9457-4338-8406-CD2B7F42C7B6}" dt="2023-06-15T08:18:22.829" v="863" actId="47"/>
        <pc:sldMkLst>
          <pc:docMk/>
          <pc:sldMk cId="3852147676" sldId="5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26/01/2024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26/01/2024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26/01/2024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medium.com/@fernando.dijkinga/explaining-l1-and-l2-regularization-in-machine-learning-2356ee91c8e3"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W1-S2 Introduction and Machine Learning Reminders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214-EC19-770C-7653-ED041921B2C8}"/>
              </a:ext>
            </a:extLst>
          </p:cNvPr>
          <p:cNvSpPr>
            <a:spLocks noGrp="1"/>
          </p:cNvSpPr>
          <p:nvPr>
            <p:ph type="title"/>
          </p:nvPr>
        </p:nvSpPr>
        <p:spPr/>
        <p:txBody>
          <a:bodyPr/>
          <a:lstStyle/>
          <a:p>
            <a:r>
              <a:rPr lang="en-GB"/>
              <a:t>Quick parenthesis</a:t>
            </a:r>
            <a:r>
              <a:rPr lang="en-GB" dirty="0"/>
              <a:t>: The hyperplane concept</a:t>
            </a:r>
            <a:endParaRPr lang="en-SG" dirty="0"/>
          </a:p>
        </p:txBody>
      </p:sp>
      <p:sp>
        <p:nvSpPr>
          <p:cNvPr id="4" name="Content Placeholder 3">
            <a:extLst>
              <a:ext uri="{FF2B5EF4-FFF2-40B4-BE49-F238E27FC236}">
                <a16:creationId xmlns:a16="http://schemas.microsoft.com/office/drawing/2014/main" id="{657F3A6F-958B-7334-0196-4CE158CF83B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Hyperplanes</a:t>
            </a:r>
            <a:r>
              <a:rPr lang="en-GB" b="1" dirty="0"/>
              <a:t> in Linear Algebra):</a:t>
            </a:r>
          </a:p>
          <a:p>
            <a:pPr marL="0" indent="0">
              <a:buNone/>
            </a:pPr>
            <a:r>
              <a:rPr lang="en-GB" dirty="0"/>
              <a:t>A </a:t>
            </a:r>
            <a:r>
              <a:rPr lang="en-GB" b="1" dirty="0">
                <a:solidFill>
                  <a:srgbClr val="00B050"/>
                </a:solidFill>
              </a:rPr>
              <a:t>hyperplane</a:t>
            </a:r>
            <a:r>
              <a:rPr lang="en-GB" dirty="0"/>
              <a:t> is a subspace of one dimension less than the ambient space.</a:t>
            </a:r>
          </a:p>
          <a:p>
            <a:pPr marL="0" indent="0">
              <a:buNone/>
            </a:pPr>
            <a:endParaRPr lang="en-GB" dirty="0"/>
          </a:p>
          <a:p>
            <a:pPr marL="0" indent="0">
              <a:buNone/>
            </a:pPr>
            <a:r>
              <a:rPr lang="en-GB" dirty="0"/>
              <a:t>In the case of linear regression with one input feature and one output feature, the ambient space is of dimension 2 (that is 1+1). </a:t>
            </a:r>
          </a:p>
          <a:p>
            <a:pPr marL="0" indent="0">
              <a:buNone/>
            </a:pPr>
            <a:endParaRPr lang="en-SG" b="1"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D84BCCB-A835-F94C-CAC7-2175BFC0AEB5}"/>
                  </a:ext>
                </a:extLst>
              </p:cNvPr>
              <p:cNvSpPr>
                <a:spLocks noGrp="1"/>
              </p:cNvSpPr>
              <p:nvPr>
                <p:ph sz="half" idx="2"/>
              </p:nvPr>
            </p:nvSpPr>
            <p:spPr>
              <a:xfrm>
                <a:off x="6172199" y="1825625"/>
                <a:ext cx="5665840" cy="5032374"/>
              </a:xfrm>
            </p:spPr>
            <p:txBody>
              <a:bodyPr>
                <a:normAutofit/>
              </a:bodyPr>
              <a:lstStyle/>
              <a:p>
                <a:pPr marL="0" indent="0">
                  <a:buNone/>
                </a:pPr>
                <a:r>
                  <a:rPr lang="en-GB" dirty="0"/>
                  <a:t>The Linear Regression model equation,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m:t>
                      </m:r>
                    </m:oMath>
                  </m:oMathPara>
                </a14:m>
                <a:endParaRPr lang="en-GB" dirty="0"/>
              </a:p>
              <a:p>
                <a:pPr marL="0" indent="0">
                  <a:buNone/>
                </a:pPr>
                <a:endParaRPr lang="en-GB" dirty="0"/>
              </a:p>
              <a:p>
                <a:pPr marL="0" indent="0">
                  <a:buNone/>
                </a:pPr>
                <a:r>
                  <a:rPr lang="en-GB" dirty="0"/>
                  <a:t>This is the equation of a line, which is a 1D subspace, and therefore a hyperplane of the 2D ambient space.</a:t>
                </a:r>
              </a:p>
              <a:p>
                <a:pPr marL="0" indent="0">
                  <a:buNone/>
                </a:pPr>
                <a:r>
                  <a:rPr lang="en-GB" dirty="0"/>
                  <a:t>The same happens with the polynomial regression, but at a higher degree instead of just 2D/1D.</a:t>
                </a:r>
              </a:p>
            </p:txBody>
          </p:sp>
        </mc:Choice>
        <mc:Fallback xmlns="">
          <p:sp>
            <p:nvSpPr>
              <p:cNvPr id="5" name="Content Placeholder 4">
                <a:extLst>
                  <a:ext uri="{FF2B5EF4-FFF2-40B4-BE49-F238E27FC236}">
                    <a16:creationId xmlns:a16="http://schemas.microsoft.com/office/drawing/2014/main" id="{6D84BCCB-A835-F94C-CAC7-2175BFC0AEB5}"/>
                  </a:ext>
                </a:extLst>
              </p:cNvPr>
              <p:cNvSpPr>
                <a:spLocks noGrp="1" noRot="1" noChangeAspect="1" noMove="1" noResize="1" noEditPoints="1" noAdjustHandles="1" noChangeArrowheads="1" noChangeShapeType="1" noTextEdit="1"/>
              </p:cNvSpPr>
              <p:nvPr>
                <p:ph sz="half" idx="2"/>
              </p:nvPr>
            </p:nvSpPr>
            <p:spPr>
              <a:xfrm>
                <a:off x="6172199" y="1825625"/>
                <a:ext cx="5665840" cy="5032374"/>
              </a:xfrm>
              <a:blipFill>
                <a:blip r:embed="rId2"/>
                <a:stretch>
                  <a:fillRect l="-2151" t="-1937" r="-3333"/>
                </a:stretch>
              </a:blipFill>
            </p:spPr>
            <p:txBody>
              <a:bodyPr/>
              <a:lstStyle/>
              <a:p>
                <a:r>
                  <a:rPr lang="en-SG">
                    <a:noFill/>
                  </a:rPr>
                  <a:t> </a:t>
                </a:r>
              </a:p>
            </p:txBody>
          </p:sp>
        </mc:Fallback>
      </mc:AlternateContent>
    </p:spTree>
    <p:extLst>
      <p:ext uri="{BB962C8B-B14F-4D97-AF65-F5344CB8AC3E}">
        <p14:creationId xmlns:p14="http://schemas.microsoft.com/office/powerpoint/2010/main" val="43467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random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GB">
                    <a:noFill/>
                  </a:rPr>
                  <a:t> </a:t>
                </a:r>
              </a:p>
            </p:txBody>
          </p:sp>
        </mc:Fallback>
      </mc:AlternateContent>
    </p:spTree>
    <p:extLst>
      <p:ext uri="{BB962C8B-B14F-4D97-AF65-F5344CB8AC3E}">
        <p14:creationId xmlns:p14="http://schemas.microsoft.com/office/powerpoint/2010/main" val="65463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p:pic>
        <p:nvPicPr>
          <p:cNvPr id="7" name="Picture 6">
            <a:extLst>
              <a:ext uri="{FF2B5EF4-FFF2-40B4-BE49-F238E27FC236}">
                <a16:creationId xmlns:a16="http://schemas.microsoft.com/office/drawing/2014/main" id="{9D8F3979-92F8-EF08-A03B-A0DC72460CFA}"/>
              </a:ext>
            </a:extLst>
          </p:cNvPr>
          <p:cNvPicPr>
            <a:picLocks noChangeAspect="1"/>
          </p:cNvPicPr>
          <p:nvPr/>
        </p:nvPicPr>
        <p:blipFill>
          <a:blip r:embed="rId2"/>
          <a:stretch>
            <a:fillRect/>
          </a:stretch>
        </p:blipFill>
        <p:spPr>
          <a:xfrm>
            <a:off x="62520" y="2117797"/>
            <a:ext cx="11943050" cy="4181403"/>
          </a:xfrm>
          <a:prstGeom prst="rect">
            <a:avLst/>
          </a:prstGeom>
        </p:spPr>
      </p:pic>
    </p:spTree>
    <p:extLst>
      <p:ext uri="{BB962C8B-B14F-4D97-AF65-F5344CB8AC3E}">
        <p14:creationId xmlns:p14="http://schemas.microsoft.com/office/powerpoint/2010/main" val="2320514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1C8E50-9C15-616D-6D99-862CCF279DF4}"/>
              </a:ext>
            </a:extLst>
          </p:cNvPr>
          <p:cNvPicPr>
            <a:picLocks noChangeAspect="1"/>
          </p:cNvPicPr>
          <p:nvPr/>
        </p:nvPicPr>
        <p:blipFill>
          <a:blip r:embed="rId2"/>
          <a:stretch>
            <a:fillRect/>
          </a:stretch>
        </p:blipFill>
        <p:spPr>
          <a:xfrm>
            <a:off x="1237572" y="256732"/>
            <a:ext cx="9716856" cy="6344535"/>
          </a:xfrm>
          <a:prstGeom prst="rect">
            <a:avLst/>
          </a:prstGeom>
        </p:spPr>
      </p:pic>
      <p:sp>
        <p:nvSpPr>
          <p:cNvPr id="8" name="TextBox 7">
            <a:extLst>
              <a:ext uri="{FF2B5EF4-FFF2-40B4-BE49-F238E27FC236}">
                <a16:creationId xmlns:a16="http://schemas.microsoft.com/office/drawing/2014/main" id="{5BEF22B4-109D-679B-56C6-BF8C9EA81DAD}"/>
              </a:ext>
            </a:extLst>
          </p:cNvPr>
          <p:cNvSpPr txBox="1"/>
          <p:nvPr/>
        </p:nvSpPr>
        <p:spPr>
          <a:xfrm>
            <a:off x="2782276" y="947939"/>
            <a:ext cx="3313724" cy="2677656"/>
          </a:xfrm>
          <a:prstGeom prst="rect">
            <a:avLst/>
          </a:prstGeom>
          <a:noFill/>
        </p:spPr>
        <p:txBody>
          <a:bodyPr wrap="square" rtlCol="0">
            <a:spAutoFit/>
          </a:bodyPr>
          <a:lstStyle/>
          <a:p>
            <a:pPr algn="ctr"/>
            <a:r>
              <a:rPr lang="en-GB" sz="2400" b="1" dirty="0">
                <a:solidFill>
                  <a:schemeClr val="accent2"/>
                </a:solidFill>
              </a:rPr>
              <a:t>Data no longer shows linearity, which is expected. </a:t>
            </a:r>
          </a:p>
          <a:p>
            <a:pPr algn="ctr"/>
            <a:r>
              <a:rPr lang="en-GB" sz="2400" b="1" dirty="0">
                <a:solidFill>
                  <a:schemeClr val="accent2"/>
                </a:solidFill>
              </a:rPr>
              <a:t>Using a Linear Regressor would be a mistake here, as it would not properly fit the data.</a:t>
            </a:r>
            <a:endParaRPr lang="en-SG" sz="2400" b="1" dirty="0">
              <a:solidFill>
                <a:schemeClr val="accent2"/>
              </a:solidFill>
            </a:endParaRPr>
          </a:p>
        </p:txBody>
      </p:sp>
    </p:spTree>
    <p:extLst>
      <p:ext uri="{BB962C8B-B14F-4D97-AF65-F5344CB8AC3E}">
        <p14:creationId xmlns:p14="http://schemas.microsoft.com/office/powerpoint/2010/main" val="3819655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200" y="1825624"/>
                <a:ext cx="5181600" cy="5032375"/>
              </a:xfrm>
            </p:spPr>
            <p:txBody>
              <a:bodyPr>
                <a:normAutofit/>
              </a:bodyPr>
              <a:lstStyle/>
              <a:p>
                <a:pPr marL="0" indent="0">
                  <a:buNone/>
                </a:pPr>
                <a:r>
                  <a:rPr lang="en-GB" dirty="0"/>
                  <a:t>Sklearn treats polynomial regression as a </a:t>
                </a:r>
                <a:r>
                  <a:rPr lang="en-GB" b="1" dirty="0"/>
                  <a:t>multi-parameter linear regression</a:t>
                </a:r>
                <a:r>
                  <a:rPr lang="en-GB" dirty="0"/>
                  <a:t>, with </a:t>
                </a:r>
                <a:r>
                  <a:rPr lang="en-GB" b="1" dirty="0"/>
                  <a:t>polynomial</a:t>
                </a:r>
                <a:r>
                  <a:rPr lang="en-GB" dirty="0"/>
                  <a:t> </a:t>
                </a:r>
                <a:r>
                  <a:rPr lang="en-GB" b="1" dirty="0"/>
                  <a:t>features</a:t>
                </a:r>
                <a:r>
                  <a:rPr lang="en-GB" dirty="0"/>
                  <a:t>.</a:t>
                </a:r>
              </a:p>
              <a:p>
                <a:pPr marL="0" indent="0">
                  <a:buNone/>
                </a:pPr>
                <a:r>
                  <a:rPr lang="en-GB" b="1" dirty="0"/>
                  <a:t>Polynomial features: </a:t>
                </a:r>
                <a:r>
                  <a:rPr lang="en-GB" dirty="0"/>
                  <a:t>reworking the inputs so that </a:t>
                </a:r>
              </a:p>
              <a:p>
                <a:pPr marL="0" indent="0">
                  <a:buNone/>
                </a:pPr>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d>
                                  </m:e>
                                  <m:sup>
                                    <m:r>
                                      <a:rPr lang="en-GB" b="0" i="1" smtClean="0">
                                        <a:latin typeface="Cambria Math" panose="02040503050406030204" pitchFamily="18" charset="0"/>
                                      </a:rPr>
                                      <m:t>𝐾</m:t>
                                    </m:r>
                                  </m:sup>
                                </m:sSup>
                              </m:e>
                            </m:mr>
                            <m:mr>
                              <m:e>
                                <m:r>
                                  <a:rPr lang="en-GB" i="1" smtClean="0">
                                    <a:latin typeface="Cambria Math" panose="02040503050406030204" pitchFamily="18" charset="0"/>
                                  </a:rPr>
                                  <m:t>⋮</m:t>
                                </m:r>
                              </m:e>
                              <m:e>
                                <m:r>
                                  <a:rPr lang="en-GB" i="1" smtClean="0">
                                    <a:latin typeface="Cambria Math" panose="02040503050406030204" pitchFamily="18" charset="0"/>
                                  </a:rPr>
                                  <m:t>⋱</m:t>
                                </m:r>
                              </m:e>
                              <m:e>
                                <m:r>
                                  <a:rPr lang="en-GB" i="1" smtClean="0">
                                    <a:latin typeface="Cambria Math" panose="02040503050406030204" pitchFamily="18" charset="0"/>
                                  </a:rPr>
                                  <m:t>⋮</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d>
                                  </m:e>
                                  <m:sup>
                                    <m:r>
                                      <a:rPr lang="en-GB" b="0" i="1" smtClean="0">
                                        <a:latin typeface="Cambria Math" panose="02040503050406030204" pitchFamily="18" charset="0"/>
                                      </a:rPr>
                                      <m:t>𝐾</m:t>
                                    </m:r>
                                  </m:sup>
                                </m:sSup>
                              </m:e>
                            </m:mr>
                          </m:m>
                        </m:e>
                      </m:d>
                    </m:oMath>
                  </m:oMathPara>
                </a14:m>
                <a:endParaRPr lang="en-GB" dirty="0"/>
              </a:p>
              <a:p>
                <a:pPr marL="0" indent="0">
                  <a:buNone/>
                </a:pPr>
                <a:r>
                  <a:rPr lang="en-GB" dirty="0"/>
                  <a:t>And </a:t>
                </a:r>
                <a14:m>
                  <m:oMath xmlns:m="http://schemas.openxmlformats.org/officeDocument/2006/math">
                    <m:sSub>
                      <m:sSubPr>
                        <m:ctrlPr>
                          <a:rPr lang="en-GB" b="0"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𝑗</m:t>
                        </m:r>
                      </m:sup>
                    </m:sSup>
                  </m:oMath>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B076CC01-0790-0059-F4DD-F1BB66573A80}"/>
              </a:ext>
            </a:extLst>
          </p:cNvPr>
          <p:cNvPicPr>
            <a:picLocks noChangeAspect="1"/>
          </p:cNvPicPr>
          <p:nvPr/>
        </p:nvPicPr>
        <p:blipFill>
          <a:blip r:embed="rId3"/>
          <a:stretch>
            <a:fillRect/>
          </a:stretch>
        </p:blipFill>
        <p:spPr>
          <a:xfrm>
            <a:off x="6172202" y="1690688"/>
            <a:ext cx="5772956" cy="3943900"/>
          </a:xfrm>
          <a:prstGeom prst="rect">
            <a:avLst/>
          </a:prstGeom>
        </p:spPr>
      </p:pic>
    </p:spTree>
    <p:extLst>
      <p:ext uri="{BB962C8B-B14F-4D97-AF65-F5344CB8AC3E}">
        <p14:creationId xmlns:p14="http://schemas.microsoft.com/office/powerpoint/2010/main" val="86849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dirty="0"/>
                  <a:t>We then proceed normally, assuming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are our new inputs. </a:t>
                </a:r>
              </a:p>
              <a:p>
                <a:pPr marL="0" indent="0">
                  <a:buNone/>
                </a:pPr>
                <a:r>
                  <a:rPr lang="en-GB" dirty="0" err="1"/>
                  <a:t>Sklearn</a:t>
                </a:r>
                <a:r>
                  <a:rPr lang="en-GB" dirty="0"/>
                  <a:t> then automatically adjusts and produces the right number of parameters for the model.</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06045A47-02C3-1472-2D5C-55D27CCBDE59}"/>
              </a:ext>
            </a:extLst>
          </p:cNvPr>
          <p:cNvPicPr>
            <a:picLocks noChangeAspect="1"/>
          </p:cNvPicPr>
          <p:nvPr/>
        </p:nvPicPr>
        <p:blipFill>
          <a:blip r:embed="rId3"/>
          <a:stretch>
            <a:fillRect/>
          </a:stretch>
        </p:blipFill>
        <p:spPr>
          <a:xfrm>
            <a:off x="1808605" y="3548709"/>
            <a:ext cx="8574790" cy="2151064"/>
          </a:xfrm>
          <a:prstGeom prst="rect">
            <a:avLst/>
          </a:prstGeom>
        </p:spPr>
      </p:pic>
    </p:spTree>
    <p:extLst>
      <p:ext uri="{BB962C8B-B14F-4D97-AF65-F5344CB8AC3E}">
        <p14:creationId xmlns:p14="http://schemas.microsoft.com/office/powerpoint/2010/main" val="2992834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06860F-5C5E-B066-F861-3336FDF1D32E}"/>
              </a:ext>
            </a:extLst>
          </p:cNvPr>
          <p:cNvPicPr>
            <a:picLocks noChangeAspect="1"/>
          </p:cNvPicPr>
          <p:nvPr/>
        </p:nvPicPr>
        <p:blipFill>
          <a:blip r:embed="rId2"/>
          <a:stretch>
            <a:fillRect/>
          </a:stretch>
        </p:blipFill>
        <p:spPr>
          <a:xfrm>
            <a:off x="1370940" y="261495"/>
            <a:ext cx="9450119" cy="6335009"/>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384995"/>
          </a:xfrm>
          <a:prstGeom prst="rect">
            <a:avLst/>
          </a:prstGeom>
          <a:noFill/>
        </p:spPr>
        <p:txBody>
          <a:bodyPr wrap="square" rtlCol="0">
            <a:spAutoFit/>
          </a:bodyPr>
          <a:lstStyle/>
          <a:p>
            <a:pPr algn="ctr"/>
            <a:r>
              <a:rPr lang="en-GB" sz="2800" b="1" dirty="0">
                <a:solidFill>
                  <a:schemeClr val="accent2"/>
                </a:solidFill>
              </a:rPr>
              <a:t>A much better fit, with a lower MSE loss</a:t>
            </a:r>
            <a:endParaRPr lang="en-SG" sz="2800" b="1" dirty="0">
              <a:solidFill>
                <a:schemeClr val="accent2"/>
              </a:solidFill>
            </a:endParaRPr>
          </a:p>
        </p:txBody>
      </p:sp>
    </p:spTree>
    <p:extLst>
      <p:ext uri="{BB962C8B-B14F-4D97-AF65-F5344CB8AC3E}">
        <p14:creationId xmlns:p14="http://schemas.microsoft.com/office/powerpoint/2010/main" val="263649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665281" y="969509"/>
            <a:ext cx="3145584" cy="3108543"/>
          </a:xfrm>
          <a:prstGeom prst="rect">
            <a:avLst/>
          </a:prstGeom>
          <a:noFill/>
        </p:spPr>
        <p:txBody>
          <a:bodyPr wrap="square" rtlCol="0">
            <a:spAutoFit/>
          </a:bodyPr>
          <a:lstStyle/>
          <a:p>
            <a:pPr algn="ctr"/>
            <a:r>
              <a:rPr lang="en-GB" sz="2800" b="1" dirty="0">
                <a:solidFill>
                  <a:schemeClr val="accent2"/>
                </a:solidFill>
              </a:rPr>
              <a:t>Be careful however on the degree you use for the polynomial regression.</a:t>
            </a:r>
          </a:p>
          <a:p>
            <a:pPr algn="ctr"/>
            <a:r>
              <a:rPr lang="en-GB" sz="2800" b="1" dirty="0">
                <a:solidFill>
                  <a:schemeClr val="accent2"/>
                </a:solidFill>
              </a:rPr>
              <a:t>Higher degree is not always better!</a:t>
            </a:r>
            <a:endParaRPr lang="en-SG" sz="2800" b="1" dirty="0">
              <a:solidFill>
                <a:schemeClr val="accent2"/>
              </a:solidFill>
            </a:endParaRPr>
          </a:p>
        </p:txBody>
      </p:sp>
    </p:spTree>
    <p:extLst>
      <p:ext uri="{BB962C8B-B14F-4D97-AF65-F5344CB8AC3E}">
        <p14:creationId xmlns:p14="http://schemas.microsoft.com/office/powerpoint/2010/main" val="4187092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2" name="Oval 1">
            <a:extLst>
              <a:ext uri="{FF2B5EF4-FFF2-40B4-BE49-F238E27FC236}">
                <a16:creationId xmlns:a16="http://schemas.microsoft.com/office/drawing/2014/main" id="{1FA89227-6DD7-2589-53DF-6F720291E150}"/>
              </a:ext>
            </a:extLst>
          </p:cNvPr>
          <p:cNvSpPr/>
          <p:nvPr/>
        </p:nvSpPr>
        <p:spPr>
          <a:xfrm>
            <a:off x="10175631" y="1375508"/>
            <a:ext cx="531446" cy="422030"/>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B4E71BC-3287-380C-4F01-48894A35A32B}"/>
              </a:ext>
            </a:extLst>
          </p:cNvPr>
          <p:cNvSpPr txBox="1"/>
          <p:nvPr/>
        </p:nvSpPr>
        <p:spPr>
          <a:xfrm>
            <a:off x="8135577" y="3148614"/>
            <a:ext cx="2571500" cy="2677656"/>
          </a:xfrm>
          <a:prstGeom prst="rect">
            <a:avLst/>
          </a:prstGeom>
          <a:noFill/>
        </p:spPr>
        <p:txBody>
          <a:bodyPr wrap="square" rtlCol="0">
            <a:spAutoFit/>
          </a:bodyPr>
          <a:lstStyle/>
          <a:p>
            <a:pPr algn="ctr"/>
            <a:r>
              <a:rPr lang="en-GB" sz="2800" b="1" dirty="0">
                <a:solidFill>
                  <a:schemeClr val="accent2"/>
                </a:solidFill>
              </a:rPr>
              <a:t>Red model (high degree) will struggle to predict price of a 150sqm apartment!</a:t>
            </a:r>
            <a:endParaRPr lang="en-SG" sz="2800" b="1" dirty="0">
              <a:solidFill>
                <a:schemeClr val="accent2"/>
              </a:solidFill>
            </a:endParaRPr>
          </a:p>
        </p:txBody>
      </p:sp>
      <p:sp>
        <p:nvSpPr>
          <p:cNvPr id="5" name="TextBox 4">
            <a:extLst>
              <a:ext uri="{FF2B5EF4-FFF2-40B4-BE49-F238E27FC236}">
                <a16:creationId xmlns:a16="http://schemas.microsoft.com/office/drawing/2014/main" id="{EE0568AC-DCA0-63B7-9EE3-65ABDDC04E97}"/>
              </a:ext>
            </a:extLst>
          </p:cNvPr>
          <p:cNvSpPr txBox="1"/>
          <p:nvPr/>
        </p:nvSpPr>
        <p:spPr>
          <a:xfrm>
            <a:off x="2665281" y="969509"/>
            <a:ext cx="3145584" cy="3108543"/>
          </a:xfrm>
          <a:prstGeom prst="rect">
            <a:avLst/>
          </a:prstGeom>
          <a:noFill/>
        </p:spPr>
        <p:txBody>
          <a:bodyPr wrap="square" rtlCol="0">
            <a:spAutoFit/>
          </a:bodyPr>
          <a:lstStyle/>
          <a:p>
            <a:pPr algn="ctr"/>
            <a:r>
              <a:rPr lang="en-GB" sz="2800" b="1" dirty="0">
                <a:solidFill>
                  <a:schemeClr val="accent2"/>
                </a:solidFill>
              </a:rPr>
              <a:t>Be careful however on the degree you use for the polynomial regression.</a:t>
            </a:r>
          </a:p>
          <a:p>
            <a:pPr algn="ctr"/>
            <a:r>
              <a:rPr lang="en-GB" sz="2800" b="1" dirty="0">
                <a:solidFill>
                  <a:schemeClr val="accent2"/>
                </a:solidFill>
              </a:rPr>
              <a:t>Higher degree is not always better!</a:t>
            </a:r>
            <a:endParaRPr lang="en-SG" sz="2800" b="1" dirty="0">
              <a:solidFill>
                <a:schemeClr val="accent2"/>
              </a:solidFill>
            </a:endParaRPr>
          </a:p>
        </p:txBody>
      </p:sp>
    </p:spTree>
    <p:extLst>
      <p:ext uri="{BB962C8B-B14F-4D97-AF65-F5344CB8AC3E}">
        <p14:creationId xmlns:p14="http://schemas.microsoft.com/office/powerpoint/2010/main" val="990517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4857469" cy="4351338"/>
              </a:xfrm>
            </p:spPr>
            <p:txBody>
              <a:bodyPr/>
              <a:lstStyle/>
              <a:p>
                <a:r>
                  <a:rPr lang="en-GB" dirty="0"/>
                  <a:t>The red curve shows what happens when using a degree </a:t>
                </a:r>
                <a14:m>
                  <m:oMath xmlns:m="http://schemas.openxmlformats.org/officeDocument/2006/math">
                    <m:r>
                      <a:rPr lang="en-GB" i="1" dirty="0" smtClean="0">
                        <a:latin typeface="Cambria Math" panose="02040503050406030204" pitchFamily="18" charset="0"/>
                      </a:rPr>
                      <m:t>𝐾</m:t>
                    </m:r>
                  </m:oMath>
                </a14:m>
                <a:r>
                  <a:rPr lang="en-GB" dirty="0"/>
                  <a:t> that is too high compared to the relationship connecting inputs and outputs (it was 3).</a:t>
                </a:r>
              </a:p>
              <a:p>
                <a:endParaRPr lang="en-GB" dirty="0"/>
              </a:p>
              <a:p>
                <a:r>
                  <a:rPr lang="en-GB" dirty="0"/>
                  <a:t>This phenomenon is called </a:t>
                </a:r>
                <a:r>
                  <a:rPr lang="en-GB" b="1" dirty="0"/>
                  <a:t>overfitting</a:t>
                </a:r>
                <a:r>
                  <a:rPr lang="en-GB" dirty="0"/>
                  <a:t>.</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4857469" cy="4351338"/>
              </a:xfrm>
              <a:blipFill>
                <a:blip r:embed="rId2"/>
                <a:stretch>
                  <a:fillRect l="-2261" t="-2241" r="-4020"/>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A71C56B8-6D3F-262B-50BD-10F3500B17D0}"/>
              </a:ext>
            </a:extLst>
          </p:cNvPr>
          <p:cNvPicPr>
            <a:picLocks noChangeAspect="1"/>
          </p:cNvPicPr>
          <p:nvPr/>
        </p:nvPicPr>
        <p:blipFill>
          <a:blip r:embed="rId3"/>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402647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a:pPr>
            <a:r>
              <a:rPr lang="en-US" dirty="0">
                <a:solidFill>
                  <a:schemeClr val="bg1">
                    <a:lumMod val="65000"/>
                  </a:schemeClr>
                </a:solidFill>
              </a:rPr>
              <a:t>What are the </a:t>
            </a:r>
            <a:r>
              <a:rPr lang="en-US" b="1" dirty="0">
                <a:solidFill>
                  <a:schemeClr val="bg1">
                    <a:lumMod val="65000"/>
                  </a:schemeClr>
                </a:solidFill>
              </a:rPr>
              <a:t>typical</a:t>
            </a:r>
            <a:r>
              <a:rPr lang="en-US" dirty="0">
                <a:solidFill>
                  <a:schemeClr val="bg1">
                    <a:lumMod val="65000"/>
                  </a:schemeClr>
                </a:solidFill>
              </a:rPr>
              <a:t> </a:t>
            </a:r>
            <a:r>
              <a:rPr lang="en-US" b="1" dirty="0">
                <a:solidFill>
                  <a:schemeClr val="bg1">
                    <a:lumMod val="65000"/>
                  </a:schemeClr>
                </a:solidFill>
              </a:rPr>
              <a:t>concepts</a:t>
            </a:r>
            <a:r>
              <a:rPr lang="en-US" dirty="0">
                <a:solidFill>
                  <a:schemeClr val="bg1">
                    <a:lumMod val="65000"/>
                  </a:schemeClr>
                </a:solidFill>
              </a:rPr>
              <a:t> </a:t>
            </a:r>
            <a:r>
              <a:rPr lang="en-US" b="1" dirty="0">
                <a:solidFill>
                  <a:schemeClr val="bg1">
                    <a:lumMod val="65000"/>
                  </a:schemeClr>
                </a:solidFill>
              </a:rPr>
              <a:t>of</a:t>
            </a:r>
            <a:r>
              <a:rPr lang="en-US" dirty="0">
                <a:solidFill>
                  <a:schemeClr val="bg1">
                    <a:lumMod val="65000"/>
                  </a:schemeClr>
                </a:solidFill>
              </a:rPr>
              <a:t> </a:t>
            </a:r>
            <a:r>
              <a:rPr lang="en-US" b="1" dirty="0">
                <a:solidFill>
                  <a:schemeClr val="bg1">
                    <a:lumMod val="65000"/>
                  </a:schemeClr>
                </a:solidFill>
              </a:rPr>
              <a:t>Machine</a:t>
            </a:r>
            <a:r>
              <a:rPr lang="en-US" dirty="0">
                <a:solidFill>
                  <a:schemeClr val="bg1">
                    <a:lumMod val="65000"/>
                  </a:schemeClr>
                </a:solidFill>
              </a:rPr>
              <a:t> </a:t>
            </a:r>
            <a:r>
              <a:rPr lang="en-US" b="1" dirty="0">
                <a:solidFill>
                  <a:schemeClr val="bg1">
                    <a:lumMod val="65000"/>
                  </a:schemeClr>
                </a:solidFill>
              </a:rPr>
              <a:t>Learning</a:t>
            </a:r>
            <a:r>
              <a:rPr lang="en-US" dirty="0">
                <a:solidFill>
                  <a:schemeClr val="bg1">
                    <a:lumMod val="65000"/>
                  </a:schemeClr>
                </a:solidFill>
              </a:rPr>
              <a:t> to be used as a starting point for this course?</a:t>
            </a:r>
          </a:p>
          <a:p>
            <a:pPr marL="514350" indent="-514350">
              <a:buFont typeface="+mj-lt"/>
              <a:buAutoNum type="arabicPeriod"/>
            </a:pPr>
            <a:r>
              <a:rPr lang="en-GB" dirty="0">
                <a:solidFill>
                  <a:schemeClr val="bg1">
                    <a:lumMod val="65000"/>
                  </a:schemeClr>
                </a:solidFill>
              </a:rPr>
              <a:t>What are the </a:t>
            </a:r>
            <a:r>
              <a:rPr lang="en-GB" b="1" dirty="0">
                <a:solidFill>
                  <a:schemeClr val="bg1">
                    <a:lumMod val="65000"/>
                  </a:schemeClr>
                </a:solidFill>
              </a:rPr>
              <a:t>different</a:t>
            </a:r>
            <a:r>
              <a:rPr lang="en-GB" dirty="0">
                <a:solidFill>
                  <a:schemeClr val="bg1">
                    <a:lumMod val="65000"/>
                  </a:schemeClr>
                </a:solidFill>
              </a:rPr>
              <a:t> </a:t>
            </a:r>
            <a:r>
              <a:rPr lang="en-GB" b="1" dirty="0">
                <a:solidFill>
                  <a:schemeClr val="bg1">
                    <a:lumMod val="65000"/>
                  </a:schemeClr>
                </a:solidFill>
              </a:rPr>
              <a:t>families</a:t>
            </a:r>
            <a:r>
              <a:rPr lang="en-GB" dirty="0">
                <a:solidFill>
                  <a:schemeClr val="bg1">
                    <a:lumMod val="65000"/>
                  </a:schemeClr>
                </a:solidFill>
              </a:rPr>
              <a:t> </a:t>
            </a:r>
            <a:r>
              <a:rPr lang="en-GB" b="1" dirty="0">
                <a:solidFill>
                  <a:schemeClr val="bg1">
                    <a:lumMod val="65000"/>
                  </a:schemeClr>
                </a:solidFill>
              </a:rPr>
              <a:t>of</a:t>
            </a:r>
            <a:r>
              <a:rPr lang="en-GB" dirty="0">
                <a:solidFill>
                  <a:schemeClr val="bg1">
                    <a:lumMod val="65000"/>
                  </a:schemeClr>
                </a:solidFill>
              </a:rPr>
              <a:t> </a:t>
            </a:r>
            <a:r>
              <a:rPr lang="en-GB" b="1" dirty="0">
                <a:solidFill>
                  <a:schemeClr val="bg1">
                    <a:lumMod val="65000"/>
                  </a:schemeClr>
                </a:solidFill>
              </a:rPr>
              <a:t>problems</a:t>
            </a:r>
            <a:r>
              <a:rPr lang="en-GB" dirty="0">
                <a:solidFill>
                  <a:schemeClr val="bg1">
                    <a:lumMod val="65000"/>
                  </a:schemeClr>
                </a:solidFill>
              </a:rPr>
              <a:t> in Deep Learning?</a:t>
            </a:r>
          </a:p>
          <a:p>
            <a:pPr marL="514350" indent="-514350">
              <a:buFont typeface="+mj-lt"/>
              <a:buAutoNum type="arabicPeriod"/>
            </a:pPr>
            <a:r>
              <a:rPr lang="en-GB" dirty="0">
                <a:solidFill>
                  <a:schemeClr val="bg1">
                    <a:lumMod val="65000"/>
                  </a:schemeClr>
                </a:solidFill>
              </a:rPr>
              <a:t>What is the </a:t>
            </a:r>
            <a:r>
              <a:rPr lang="en-GB" b="1" dirty="0">
                <a:solidFill>
                  <a:schemeClr val="bg1">
                    <a:lumMod val="65000"/>
                  </a:schemeClr>
                </a:solidFill>
              </a:rPr>
              <a:t>typical</a:t>
            </a:r>
            <a:r>
              <a:rPr lang="en-GB" dirty="0">
                <a:solidFill>
                  <a:schemeClr val="bg1">
                    <a:lumMod val="65000"/>
                  </a:schemeClr>
                </a:solidFill>
              </a:rPr>
              <a:t> </a:t>
            </a:r>
            <a:r>
              <a:rPr lang="en-GB" b="1" dirty="0">
                <a:solidFill>
                  <a:schemeClr val="bg1">
                    <a:lumMod val="65000"/>
                  </a:schemeClr>
                </a:solidFill>
              </a:rPr>
              <a:t>structure</a:t>
            </a:r>
            <a:r>
              <a:rPr lang="en-GB" dirty="0">
                <a:solidFill>
                  <a:schemeClr val="bg1">
                    <a:lumMod val="65000"/>
                  </a:schemeClr>
                </a:solidFill>
              </a:rPr>
              <a:t> </a:t>
            </a:r>
            <a:r>
              <a:rPr lang="en-GB" b="1" dirty="0">
                <a:solidFill>
                  <a:schemeClr val="bg1">
                    <a:lumMod val="65000"/>
                  </a:schemeClr>
                </a:solidFill>
              </a:rPr>
              <a:t>of a Deep Learning problem</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a:t>
            </a:r>
            <a:r>
              <a:rPr lang="en-GB" b="1" dirty="0">
                <a:solidFill>
                  <a:schemeClr val="bg1">
                    <a:lumMod val="65000"/>
                  </a:schemeClr>
                </a:solidFill>
              </a:rPr>
              <a:t>linear</a:t>
            </a:r>
            <a:r>
              <a:rPr lang="en-GB" dirty="0">
                <a:solidFill>
                  <a:schemeClr val="bg1">
                    <a:lumMod val="65000"/>
                  </a:schemeClr>
                </a:solidFill>
              </a:rPr>
              <a:t> </a:t>
            </a:r>
            <a:r>
              <a:rPr lang="en-GB" b="1" dirty="0">
                <a:solidFill>
                  <a:schemeClr val="bg1">
                    <a:lumMod val="65000"/>
                  </a:schemeClr>
                </a:solidFill>
              </a:rPr>
              <a:t>regression</a:t>
            </a:r>
            <a:r>
              <a:rPr lang="en-GB" dirty="0">
                <a:solidFill>
                  <a:schemeClr val="bg1">
                    <a:lumMod val="65000"/>
                  </a:schemeClr>
                </a:solidFill>
              </a:rPr>
              <a:t> and how to implement it?</a:t>
            </a:r>
          </a:p>
          <a:p>
            <a:pPr marL="514350" indent="-514350">
              <a:buFont typeface="+mj-lt"/>
              <a:buAutoNum type="arabicPeriod"/>
            </a:pPr>
            <a:r>
              <a:rPr lang="en-GB" dirty="0">
                <a:solidFill>
                  <a:schemeClr val="bg1">
                    <a:lumMod val="65000"/>
                  </a:schemeClr>
                </a:solidFill>
              </a:rPr>
              <a:t>What is the </a:t>
            </a:r>
            <a:r>
              <a:rPr lang="en-GB" b="1" dirty="0">
                <a:solidFill>
                  <a:schemeClr val="bg1">
                    <a:lumMod val="65000"/>
                  </a:schemeClr>
                </a:solidFill>
              </a:rPr>
              <a:t>gradient</a:t>
            </a:r>
            <a:r>
              <a:rPr lang="en-GB" dirty="0">
                <a:solidFill>
                  <a:schemeClr val="bg1">
                    <a:lumMod val="65000"/>
                  </a:schemeClr>
                </a:solidFill>
              </a:rPr>
              <a:t> </a:t>
            </a:r>
            <a:r>
              <a:rPr lang="en-GB" b="1" dirty="0">
                <a:solidFill>
                  <a:schemeClr val="bg1">
                    <a:lumMod val="65000"/>
                  </a:schemeClr>
                </a:solidFill>
              </a:rPr>
              <a:t>descent</a:t>
            </a:r>
            <a:r>
              <a:rPr lang="en-GB" dirty="0">
                <a:solidFill>
                  <a:schemeClr val="bg1">
                    <a:lumMod val="65000"/>
                  </a:schemeClr>
                </a:solidFill>
              </a:rPr>
              <a:t> </a:t>
            </a:r>
            <a:r>
              <a:rPr lang="en-GB" b="1" dirty="0">
                <a:solidFill>
                  <a:schemeClr val="bg1">
                    <a:lumMod val="65000"/>
                  </a:schemeClr>
                </a:solidFill>
              </a:rPr>
              <a:t>algorithm</a:t>
            </a:r>
            <a:r>
              <a:rPr lang="en-GB" dirty="0">
                <a:solidFill>
                  <a:schemeClr val="bg1">
                    <a:lumMod val="65000"/>
                  </a:schemeClr>
                </a:solidFill>
              </a:rPr>
              <a:t> and how is it used to </a:t>
            </a:r>
            <a:r>
              <a:rPr lang="en-GB" b="1" dirty="0">
                <a:solidFill>
                  <a:schemeClr val="bg1">
                    <a:lumMod val="65000"/>
                  </a:schemeClr>
                </a:solidFill>
              </a:rPr>
              <a:t>train</a:t>
            </a:r>
            <a:r>
              <a:rPr lang="en-GB" dirty="0">
                <a:solidFill>
                  <a:schemeClr val="bg1">
                    <a:lumMod val="65000"/>
                  </a:schemeClr>
                </a:solidFill>
              </a:rPr>
              <a:t> </a:t>
            </a:r>
            <a:r>
              <a:rPr lang="en-GB" b="1" dirty="0">
                <a:solidFill>
                  <a:schemeClr val="bg1">
                    <a:lumMod val="65000"/>
                  </a:schemeClr>
                </a:solidFill>
              </a:rPr>
              <a:t>Machine</a:t>
            </a:r>
            <a:r>
              <a:rPr lang="en-GB" dirty="0">
                <a:solidFill>
                  <a:schemeClr val="bg1">
                    <a:lumMod val="65000"/>
                  </a:schemeClr>
                </a:solidFill>
              </a:rPr>
              <a:t> </a:t>
            </a:r>
            <a:r>
              <a:rPr lang="en-GB" b="1" dirty="0">
                <a:solidFill>
                  <a:schemeClr val="bg1">
                    <a:lumMod val="65000"/>
                  </a:schemeClr>
                </a:solidFill>
              </a:rPr>
              <a:t>Learning</a:t>
            </a:r>
            <a:r>
              <a:rPr lang="en-GB" dirty="0">
                <a:solidFill>
                  <a:schemeClr val="bg1">
                    <a:lumMod val="65000"/>
                  </a:schemeClr>
                </a:solidFill>
              </a:rPr>
              <a:t> </a:t>
            </a:r>
            <a:r>
              <a:rPr lang="en-GB" b="1" dirty="0">
                <a:solidFill>
                  <a:schemeClr val="bg1">
                    <a:lumMod val="65000"/>
                  </a:schemeClr>
                </a:solidFill>
              </a:rPr>
              <a:t>models</a:t>
            </a:r>
            <a:r>
              <a:rPr lang="en-GB" dirty="0">
                <a:solidFill>
                  <a:schemeClr val="bg1">
                    <a:lumMod val="65000"/>
                  </a:schemeClr>
                </a:solidFill>
              </a:rPr>
              <a:t>?</a:t>
            </a:r>
          </a:p>
          <a:p>
            <a:pPr marL="514350" indent="-514350">
              <a:buFont typeface="+mj-lt"/>
              <a:buAutoNum type="arabicPeriod"/>
            </a:pPr>
            <a:r>
              <a:rPr lang="en-GB" dirty="0"/>
              <a:t>What is </a:t>
            </a:r>
            <a:r>
              <a:rPr lang="en-GB" b="1" dirty="0"/>
              <a:t>polynomial</a:t>
            </a:r>
            <a:r>
              <a:rPr lang="en-GB" dirty="0"/>
              <a:t> </a:t>
            </a:r>
            <a:r>
              <a:rPr lang="en-GB" b="1" dirty="0"/>
              <a:t>regression</a:t>
            </a:r>
            <a:r>
              <a:rPr lang="en-GB" dirty="0"/>
              <a:t> and how to implement it?</a:t>
            </a:r>
          </a:p>
          <a:p>
            <a:pPr marL="514350" indent="-514350">
              <a:buFont typeface="+mj-lt"/>
              <a:buAutoNum type="arabicPeriod"/>
            </a:pPr>
            <a:r>
              <a:rPr lang="en-GB" dirty="0"/>
              <a:t>What is </a:t>
            </a:r>
            <a:r>
              <a:rPr lang="en-GB" b="1" dirty="0"/>
              <a:t>regularization</a:t>
            </a:r>
            <a:r>
              <a:rPr lang="en-GB" dirty="0"/>
              <a:t> and how to implement it in </a:t>
            </a:r>
            <a:r>
              <a:rPr lang="en-GB" b="1" dirty="0"/>
              <a:t>Ridge</a:t>
            </a:r>
            <a:r>
              <a:rPr lang="en-GB" dirty="0"/>
              <a:t> </a:t>
            </a:r>
            <a:r>
              <a:rPr lang="en-GB" b="1" dirty="0"/>
              <a:t>regression</a:t>
            </a:r>
            <a:r>
              <a:rPr lang="en-GB" dirty="0"/>
              <a:t>?</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was not present in the training dataset).</a:t>
            </a:r>
            <a:endParaRPr lang="en-SG" dirty="0"/>
          </a:p>
        </p:txBody>
      </p:sp>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2"/>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658215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was not present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typically happens when</a:t>
            </a:r>
          </a:p>
          <a:p>
            <a:r>
              <a:rPr lang="en-GB" dirty="0"/>
              <a:t>a model is trained using too many features in the dataset,</a:t>
            </a:r>
          </a:p>
          <a:p>
            <a:r>
              <a:rPr lang="en-GB" dirty="0"/>
              <a:t>or has imbalance in the data.</a:t>
            </a:r>
          </a:p>
          <a:p>
            <a:pPr marL="0" indent="0">
              <a:buNone/>
            </a:pPr>
            <a:r>
              <a:rPr lang="en-GB" dirty="0"/>
              <a:t>It becomes too complex for the task at hand, resulting in poor </a:t>
            </a:r>
            <a:r>
              <a:rPr lang="en-GB" b="1" dirty="0">
                <a:solidFill>
                  <a:srgbClr val="7030A0"/>
                </a:solidFill>
              </a:rPr>
              <a:t>generalization</a:t>
            </a:r>
            <a:r>
              <a:rPr lang="en-GB" dirty="0"/>
              <a:t> to new data.</a:t>
            </a:r>
          </a:p>
          <a:p>
            <a:pPr marL="0" indent="0">
              <a:buNone/>
            </a:pPr>
            <a:r>
              <a:rPr lang="en-GB" dirty="0"/>
              <a:t>In other words, it memorizes the noise in the training data rather than learning the correct underlying pattern.</a:t>
            </a:r>
            <a:endParaRPr lang="en-SG" dirty="0"/>
          </a:p>
        </p:txBody>
      </p:sp>
    </p:spTree>
    <p:extLst>
      <p:ext uri="{BB962C8B-B14F-4D97-AF65-F5344CB8AC3E}">
        <p14:creationId xmlns:p14="http://schemas.microsoft.com/office/powerpoint/2010/main" val="1974002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was not present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It also typically happens if the model complexity is too high compared to the dataset complexity.</a:t>
            </a:r>
          </a:p>
          <a:p>
            <a:pPr marL="0" indent="0">
              <a:buNone/>
            </a:pPr>
            <a:endParaRPr lang="en-GB" dirty="0"/>
          </a:p>
          <a:p>
            <a:pPr marL="0" indent="0">
              <a:buNone/>
            </a:pPr>
            <a:r>
              <a:rPr lang="en-GB" dirty="0"/>
              <a:t>Typically, the model complexity here is the polynomial degree we use: the higher the polynomial degree, the higher the complexity of the model.</a:t>
            </a:r>
            <a:endParaRPr lang="en-SG" dirty="0"/>
          </a:p>
        </p:txBody>
      </p:sp>
    </p:spTree>
    <p:extLst>
      <p:ext uri="{BB962C8B-B14F-4D97-AF65-F5344CB8AC3E}">
        <p14:creationId xmlns:p14="http://schemas.microsoft.com/office/powerpoint/2010/main" val="3487424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01AF8CE0-A3A9-73C8-757D-D11D939D38AB}"/>
              </a:ext>
            </a:extLst>
          </p:cNvPr>
          <p:cNvPicPr>
            <a:picLocks noChangeAspect="1"/>
          </p:cNvPicPr>
          <p:nvPr/>
        </p:nvPicPr>
        <p:blipFill>
          <a:blip r:embed="rId3"/>
          <a:stretch>
            <a:fillRect/>
          </a:stretch>
        </p:blipFill>
        <p:spPr>
          <a:xfrm>
            <a:off x="6096000" y="2238957"/>
            <a:ext cx="5998967" cy="4021485"/>
          </a:xfrm>
          <a:prstGeom prst="rect">
            <a:avLst/>
          </a:prstGeom>
        </p:spPr>
      </p:pic>
    </p:spTree>
    <p:extLst>
      <p:ext uri="{BB962C8B-B14F-4D97-AF65-F5344CB8AC3E}">
        <p14:creationId xmlns:p14="http://schemas.microsoft.com/office/powerpoint/2010/main" val="3913805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As the opposite of overfitting, underfitting will typically happen when a model</a:t>
            </a:r>
          </a:p>
          <a:p>
            <a:r>
              <a:rPr lang="en-GB" dirty="0"/>
              <a:t>is trained with too few features </a:t>
            </a:r>
          </a:p>
          <a:p>
            <a:r>
              <a:rPr lang="en-GB" dirty="0"/>
              <a:t>or too little data,</a:t>
            </a:r>
          </a:p>
          <a:p>
            <a:r>
              <a:rPr lang="en-GB" dirty="0"/>
              <a:t>or when the model is not powerful enough to capture the complexity of the task.</a:t>
            </a:r>
            <a:endParaRPr lang="en-SG" dirty="0"/>
          </a:p>
        </p:txBody>
      </p:sp>
    </p:spTree>
    <p:extLst>
      <p:ext uri="{BB962C8B-B14F-4D97-AF65-F5344CB8AC3E}">
        <p14:creationId xmlns:p14="http://schemas.microsoft.com/office/powerpoint/2010/main" val="124980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a:t>
            </a:r>
            <a:endParaRPr lang="en-SG" dirty="0"/>
          </a:p>
        </p:txBody>
      </p:sp>
      <p:sp>
        <p:nvSpPr>
          <p:cNvPr id="3" name="Content Placeholder 2">
            <a:extLst>
              <a:ext uri="{FF2B5EF4-FFF2-40B4-BE49-F238E27FC236}">
                <a16:creationId xmlns:a16="http://schemas.microsoft.com/office/drawing/2014/main" id="{420487D3-EA12-DF6F-4A31-967FCF611809}"/>
              </a:ext>
            </a:extLst>
          </p:cNvPr>
          <p:cNvSpPr>
            <a:spLocks noGrp="1"/>
          </p:cNvSpPr>
          <p:nvPr>
            <p:ph idx="1"/>
          </p:nvPr>
        </p:nvSpPr>
        <p:spPr>
          <a:xfrm>
            <a:off x="838200" y="1825624"/>
            <a:ext cx="10515600" cy="4911077"/>
          </a:xfrm>
        </p:spPr>
        <p:txBody>
          <a:bodyPr>
            <a:normAutofit/>
          </a:bodyPr>
          <a:lstStyle/>
          <a:p>
            <a:pPr marL="0" indent="0">
              <a:buNone/>
            </a:pPr>
            <a:r>
              <a:rPr lang="en-GB" b="1" dirty="0"/>
              <a:t>Definition (</a:t>
            </a:r>
            <a:r>
              <a:rPr lang="en-GB" b="1" dirty="0">
                <a:solidFill>
                  <a:srgbClr val="00B050"/>
                </a:solidFill>
              </a:rPr>
              <a:t>Generalization</a:t>
            </a:r>
            <a:r>
              <a:rPr lang="en-GB" b="1" dirty="0"/>
              <a:t>):</a:t>
            </a:r>
          </a:p>
          <a:p>
            <a:pPr marL="0" indent="0">
              <a:buNone/>
            </a:pPr>
            <a:r>
              <a:rPr lang="en-GB" b="1" dirty="0">
                <a:solidFill>
                  <a:srgbClr val="00B050"/>
                </a:solidFill>
              </a:rPr>
              <a:t>Generalization</a:t>
            </a:r>
            <a:r>
              <a:rPr lang="en-GB" dirty="0"/>
              <a:t> is considered the </a:t>
            </a:r>
            <a:r>
              <a:rPr lang="en-GB" b="1" dirty="0"/>
              <a:t>"holy grail" or ultimate</a:t>
            </a:r>
            <a:r>
              <a:rPr lang="en-GB" dirty="0"/>
              <a:t> </a:t>
            </a:r>
            <a:r>
              <a:rPr lang="en-GB" b="1" dirty="0"/>
              <a:t>goal</a:t>
            </a:r>
            <a:r>
              <a:rPr lang="en-GB" dirty="0"/>
              <a:t> </a:t>
            </a:r>
            <a:r>
              <a:rPr lang="en-GB" b="1" dirty="0"/>
              <a:t>of any machine learning model</a:t>
            </a:r>
            <a:r>
              <a:rPr lang="en-GB" dirty="0"/>
              <a:t>.</a:t>
            </a:r>
          </a:p>
          <a:p>
            <a:pPr marL="0" indent="0">
              <a:buNone/>
            </a:pPr>
            <a:r>
              <a:rPr lang="en-GB" dirty="0"/>
              <a:t>Even though the model was trained on seen data we collected, the purpose of a machine learning model is to </a:t>
            </a:r>
            <a:r>
              <a:rPr lang="en-GB" b="1" dirty="0"/>
              <a:t>generalize</a:t>
            </a:r>
            <a:r>
              <a:rPr lang="en-GB" dirty="0"/>
              <a:t>, i.e. to </a:t>
            </a:r>
            <a:r>
              <a:rPr lang="en-GB" b="1" dirty="0"/>
              <a:t>make accurate predictions on new, unseen data</a:t>
            </a:r>
            <a:r>
              <a:rPr lang="en-GB" dirty="0"/>
              <a:t>.</a:t>
            </a:r>
          </a:p>
          <a:p>
            <a:pPr marL="0" indent="0">
              <a:buNone/>
            </a:pPr>
            <a:r>
              <a:rPr lang="en-GB" dirty="0"/>
              <a:t>If a model can make accurate predictions on data it has not seen before, it is said to have </a:t>
            </a:r>
            <a:r>
              <a:rPr lang="en-GB" b="1" dirty="0"/>
              <a:t>generalized</a:t>
            </a:r>
            <a:r>
              <a:rPr lang="en-GB" dirty="0"/>
              <a:t> </a:t>
            </a:r>
            <a:r>
              <a:rPr lang="en-GB" b="1" dirty="0"/>
              <a:t>well</a:t>
            </a:r>
            <a:r>
              <a:rPr lang="en-GB" dirty="0"/>
              <a:t>, and can then be used in the real world for solving the problem it was designed to solve.</a:t>
            </a:r>
          </a:p>
        </p:txBody>
      </p:sp>
    </p:spTree>
    <p:extLst>
      <p:ext uri="{BB962C8B-B14F-4D97-AF65-F5344CB8AC3E}">
        <p14:creationId xmlns:p14="http://schemas.microsoft.com/office/powerpoint/2010/main" val="213892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 vs. Overfitting/Underfitting</a:t>
            </a:r>
            <a:endParaRPr lang="en-SG" dirty="0"/>
          </a:p>
        </p:txBody>
      </p:sp>
      <p:sp>
        <p:nvSpPr>
          <p:cNvPr id="4" name="Content Placeholder 3">
            <a:extLst>
              <a:ext uri="{FF2B5EF4-FFF2-40B4-BE49-F238E27FC236}">
                <a16:creationId xmlns:a16="http://schemas.microsoft.com/office/drawing/2014/main" id="{27242388-4C68-D772-1E59-FC76EBC6F2CF}"/>
              </a:ext>
            </a:extLst>
          </p:cNvPr>
          <p:cNvSpPr>
            <a:spLocks noGrp="1"/>
          </p:cNvSpPr>
          <p:nvPr>
            <p:ph idx="1"/>
          </p:nvPr>
        </p:nvSpPr>
        <p:spPr/>
        <p:txBody>
          <a:bodyPr/>
          <a:lstStyle/>
          <a:p>
            <a:pPr marL="0" indent="0">
              <a:buNone/>
            </a:pPr>
            <a:r>
              <a:rPr lang="en-GB" dirty="0"/>
              <a:t>In general, having a model that is </a:t>
            </a:r>
            <a:r>
              <a:rPr lang="en-GB" b="1" dirty="0"/>
              <a:t>underfitting</a:t>
            </a:r>
            <a:r>
              <a:rPr lang="en-GB" dirty="0"/>
              <a:t> or </a:t>
            </a:r>
            <a:r>
              <a:rPr lang="en-GB" b="1" dirty="0"/>
              <a:t>overfitting</a:t>
            </a:r>
            <a:r>
              <a:rPr lang="en-GB" dirty="0"/>
              <a:t> will lead to poor </a:t>
            </a:r>
            <a:r>
              <a:rPr lang="en-GB" b="1" dirty="0"/>
              <a:t>generalization</a:t>
            </a:r>
            <a:r>
              <a:rPr lang="en-GB" dirty="0"/>
              <a:t>.</a:t>
            </a:r>
          </a:p>
          <a:p>
            <a:pPr marL="0" indent="0">
              <a:buNone/>
            </a:pPr>
            <a:r>
              <a:rPr lang="en-GB" dirty="0"/>
              <a:t>We would very much prefer to fit the data “just right”.</a:t>
            </a:r>
            <a:endParaRPr lang="en-SG" dirty="0"/>
          </a:p>
          <a:p>
            <a:endParaRPr lang="en-SG" dirty="0"/>
          </a:p>
        </p:txBody>
      </p:sp>
      <p:pic>
        <p:nvPicPr>
          <p:cNvPr id="7" name="Picture 6" descr="Chart, scatter chart&#10;&#10;Description automatically generated">
            <a:extLst>
              <a:ext uri="{FF2B5EF4-FFF2-40B4-BE49-F238E27FC236}">
                <a16:creationId xmlns:a16="http://schemas.microsoft.com/office/drawing/2014/main" id="{46AEF694-9205-3C5E-9A1D-763281706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39" y="3153569"/>
            <a:ext cx="11053721" cy="3339306"/>
          </a:xfrm>
          <a:prstGeom prst="rect">
            <a:avLst/>
          </a:prstGeom>
        </p:spPr>
      </p:pic>
    </p:spTree>
    <p:extLst>
      <p:ext uri="{BB962C8B-B14F-4D97-AF65-F5344CB8AC3E}">
        <p14:creationId xmlns:p14="http://schemas.microsoft.com/office/powerpoint/2010/main" val="410904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While we are at it…</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200" y="1825624"/>
            <a:ext cx="5181600" cy="5032375"/>
          </a:xfrm>
        </p:spPr>
        <p:txBody>
          <a:bodyPr/>
          <a:lstStyle/>
          <a:p>
            <a:pPr marL="0" indent="0">
              <a:buNone/>
            </a:pPr>
            <a:r>
              <a:rPr lang="en-GB" dirty="0"/>
              <a:t>In general, we want to:</a:t>
            </a:r>
          </a:p>
          <a:p>
            <a:r>
              <a:rPr lang="en-GB" dirty="0"/>
              <a:t>Train the model on the data we collected for this task,</a:t>
            </a:r>
          </a:p>
          <a:p>
            <a:r>
              <a:rPr lang="en-GB" dirty="0"/>
              <a:t>Confirm that the model can generalize and make accurate predictions on new, unseen data, after training.</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SG" b="1" dirty="0"/>
              <a:t>Problem: </a:t>
            </a:r>
            <a:r>
              <a:rPr lang="en-SG" dirty="0"/>
              <a:t>We would prefer to test the model before releasing it in the wild (what if it is wrong?)</a:t>
            </a:r>
          </a:p>
          <a:p>
            <a:pPr marL="0" indent="0">
              <a:buNone/>
            </a:pPr>
            <a:r>
              <a:rPr lang="en-SG" b="1" dirty="0">
                <a:solidFill>
                  <a:srgbClr val="C00000"/>
                </a:solidFill>
              </a:rPr>
              <a:t>Problem #2: </a:t>
            </a:r>
            <a:r>
              <a:rPr lang="en-SG" dirty="0">
                <a:solidFill>
                  <a:srgbClr val="C00000"/>
                </a:solidFill>
              </a:rPr>
              <a:t>Testing its generalization capabilities on the same data that was used for training would </a:t>
            </a:r>
            <a:r>
              <a:rPr lang="en-SG" u="sng" dirty="0">
                <a:solidFill>
                  <a:srgbClr val="C00000"/>
                </a:solidFill>
              </a:rPr>
              <a:t>NOT</a:t>
            </a:r>
            <a:r>
              <a:rPr lang="en-SG" dirty="0">
                <a:solidFill>
                  <a:srgbClr val="C00000"/>
                </a:solidFill>
              </a:rPr>
              <a:t> confirm generalization.</a:t>
            </a:r>
          </a:p>
          <a:p>
            <a:endParaRPr lang="en-SG" b="1" dirty="0"/>
          </a:p>
        </p:txBody>
      </p:sp>
      <p:sp>
        <p:nvSpPr>
          <p:cNvPr id="5" name="TextBox 4">
            <a:extLst>
              <a:ext uri="{FF2B5EF4-FFF2-40B4-BE49-F238E27FC236}">
                <a16:creationId xmlns:a16="http://schemas.microsoft.com/office/drawing/2014/main" id="{756863AE-CE95-3DEE-60F5-9AD8AE03E1F9}"/>
              </a:ext>
            </a:extLst>
          </p:cNvPr>
          <p:cNvSpPr txBox="1"/>
          <p:nvPr/>
        </p:nvSpPr>
        <p:spPr>
          <a:xfrm>
            <a:off x="797169" y="5382725"/>
            <a:ext cx="10597661" cy="1384995"/>
          </a:xfrm>
          <a:prstGeom prst="rect">
            <a:avLst/>
          </a:prstGeom>
          <a:noFill/>
        </p:spPr>
        <p:txBody>
          <a:bodyPr wrap="square" rtlCol="0">
            <a:spAutoFit/>
          </a:bodyPr>
          <a:lstStyle/>
          <a:p>
            <a:r>
              <a:rPr lang="en-GB" sz="2800" b="1" dirty="0"/>
              <a:t>Solution: </a:t>
            </a:r>
            <a:r>
              <a:rPr lang="en-GB" sz="2800" dirty="0"/>
              <a:t>Use some of our seen data to train the model, and some of the data (that has not been used for training and is therefore unseen to the model yet) for evaluating its generalization.</a:t>
            </a:r>
            <a:endParaRPr lang="en-SG" sz="2800" dirty="0"/>
          </a:p>
        </p:txBody>
      </p:sp>
    </p:spTree>
    <p:extLst>
      <p:ext uri="{BB962C8B-B14F-4D97-AF65-F5344CB8AC3E}">
        <p14:creationId xmlns:p14="http://schemas.microsoft.com/office/powerpoint/2010/main" val="2039337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sp>
        <p:nvSpPr>
          <p:cNvPr id="3" name="Content Placeholder 2">
            <a:extLst>
              <a:ext uri="{FF2B5EF4-FFF2-40B4-BE49-F238E27FC236}">
                <a16:creationId xmlns:a16="http://schemas.microsoft.com/office/drawing/2014/main" id="{F0D4995A-5A41-5F90-B082-6A1F739ED610}"/>
              </a:ext>
            </a:extLst>
          </p:cNvPr>
          <p:cNvSpPr>
            <a:spLocks noGrp="1"/>
          </p:cNvSpPr>
          <p:nvPr>
            <p:ph sz="half" idx="1"/>
          </p:nvPr>
        </p:nvSpPr>
        <p:spPr>
          <a:xfrm>
            <a:off x="403123" y="1825624"/>
            <a:ext cx="5616677" cy="5032375"/>
          </a:xfrm>
        </p:spPr>
        <p:txBody>
          <a:bodyPr>
            <a:normAutofit fontScale="92500"/>
          </a:bodyPr>
          <a:lstStyle/>
          <a:p>
            <a:pPr marL="0" indent="0">
              <a:buNone/>
            </a:pPr>
            <a:r>
              <a:rPr lang="en-GB" b="1" dirty="0"/>
              <a:t>Definition (</a:t>
            </a:r>
            <a:r>
              <a:rPr lang="en-GB" b="1" dirty="0">
                <a:solidFill>
                  <a:srgbClr val="00B050"/>
                </a:solidFill>
              </a:rPr>
              <a:t>Train and Test Split</a:t>
            </a:r>
            <a:r>
              <a:rPr lang="en-GB" b="1" dirty="0"/>
              <a:t>):</a:t>
            </a:r>
          </a:p>
          <a:p>
            <a:pPr marL="0" indent="0">
              <a:buNone/>
            </a:pPr>
            <a:r>
              <a:rPr lang="en-GB" b="1" dirty="0">
                <a:solidFill>
                  <a:srgbClr val="00B050"/>
                </a:solidFill>
              </a:rPr>
              <a:t>Train and test split </a:t>
            </a:r>
            <a:r>
              <a:rPr lang="en-GB" dirty="0"/>
              <a:t>is a method used in machine learning to divide a dataset into two subsets:</a:t>
            </a:r>
          </a:p>
          <a:p>
            <a:r>
              <a:rPr lang="en-GB" dirty="0"/>
              <a:t>The </a:t>
            </a:r>
            <a:r>
              <a:rPr lang="en-GB" b="1" dirty="0"/>
              <a:t>training</a:t>
            </a:r>
            <a:r>
              <a:rPr lang="en-GB" dirty="0"/>
              <a:t> </a:t>
            </a:r>
            <a:r>
              <a:rPr lang="en-GB" b="1" dirty="0"/>
              <a:t>dataset</a:t>
            </a:r>
            <a:r>
              <a:rPr lang="en-GB" dirty="0"/>
              <a:t> is used to train the model.</a:t>
            </a:r>
          </a:p>
          <a:p>
            <a:r>
              <a:rPr lang="en-GB" dirty="0"/>
              <a:t>The </a:t>
            </a:r>
            <a:r>
              <a:rPr lang="en-GB" b="1" dirty="0"/>
              <a:t>test</a:t>
            </a:r>
            <a:r>
              <a:rPr lang="en-GB" dirty="0"/>
              <a:t> </a:t>
            </a:r>
            <a:r>
              <a:rPr lang="en-GB" b="1" dirty="0"/>
              <a:t>dataset</a:t>
            </a:r>
            <a:r>
              <a:rPr lang="en-GB" dirty="0"/>
              <a:t> is used to evaluate the model performance after training.</a:t>
            </a:r>
          </a:p>
          <a:p>
            <a:pPr marL="0" indent="0">
              <a:buNone/>
            </a:pPr>
            <a:r>
              <a:rPr lang="en-GB" dirty="0"/>
              <a:t>The idea is to use a portion of the dataset for training and a separate portion for testing so that the model can be evaluated on unseen data. </a:t>
            </a:r>
            <a:endParaRPr lang="en-SG" dirty="0"/>
          </a:p>
        </p:txBody>
      </p:sp>
      <p:sp>
        <p:nvSpPr>
          <p:cNvPr id="11" name="Content Placeholder 10">
            <a:extLst>
              <a:ext uri="{FF2B5EF4-FFF2-40B4-BE49-F238E27FC236}">
                <a16:creationId xmlns:a16="http://schemas.microsoft.com/office/drawing/2014/main" id="{01E2D3EE-3293-410F-6730-18FF1BD52A47}"/>
              </a:ext>
            </a:extLst>
          </p:cNvPr>
          <p:cNvSpPr>
            <a:spLocks noGrp="1"/>
          </p:cNvSpPr>
          <p:nvPr>
            <p:ph sz="half" idx="2"/>
          </p:nvPr>
        </p:nvSpPr>
        <p:spPr/>
        <p:txBody>
          <a:bodyPr>
            <a:normAutofit fontScale="92500"/>
          </a:bodyPr>
          <a:lstStyle/>
          <a:p>
            <a:pPr marL="0" indent="0">
              <a:buNone/>
            </a:pPr>
            <a:r>
              <a:rPr lang="en-GB" dirty="0"/>
              <a:t>The typical split is to use 80% of the data for training and 20% for testing. </a:t>
            </a:r>
          </a:p>
          <a:p>
            <a:pPr marL="0" indent="0">
              <a:buNone/>
            </a:pPr>
            <a:r>
              <a:rPr lang="en-GB" dirty="0"/>
              <a:t>This can however vary depending on the specific use case and the size of the dataset.</a:t>
            </a:r>
            <a:endParaRPr lang="en-GB" b="1" dirty="0"/>
          </a:p>
          <a:p>
            <a:endParaRPr lang="en-SG" dirty="0"/>
          </a:p>
        </p:txBody>
      </p:sp>
      <p:pic>
        <p:nvPicPr>
          <p:cNvPr id="8" name="Picture 7" descr="Chart&#10;&#10;Description automatically generated with low confidence">
            <a:extLst>
              <a:ext uri="{FF2B5EF4-FFF2-40B4-BE49-F238E27FC236}">
                <a16:creationId xmlns:a16="http://schemas.microsoft.com/office/drawing/2014/main" id="{7643DA3E-5401-E182-3C7A-E6B5F66F4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779" y="4341811"/>
            <a:ext cx="5446841" cy="1889583"/>
          </a:xfrm>
          <a:prstGeom prst="rect">
            <a:avLst/>
          </a:prstGeom>
        </p:spPr>
      </p:pic>
    </p:spTree>
    <p:extLst>
      <p:ext uri="{BB962C8B-B14F-4D97-AF65-F5344CB8AC3E}">
        <p14:creationId xmlns:p14="http://schemas.microsoft.com/office/powerpoint/2010/main" val="197279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pic>
        <p:nvPicPr>
          <p:cNvPr id="10" name="Picture 9">
            <a:extLst>
              <a:ext uri="{FF2B5EF4-FFF2-40B4-BE49-F238E27FC236}">
                <a16:creationId xmlns:a16="http://schemas.microsoft.com/office/drawing/2014/main" id="{7750BFB0-9B6C-4217-7B20-577A60960B21}"/>
              </a:ext>
            </a:extLst>
          </p:cNvPr>
          <p:cNvPicPr>
            <a:picLocks noChangeAspect="1"/>
          </p:cNvPicPr>
          <p:nvPr/>
        </p:nvPicPr>
        <p:blipFill>
          <a:blip r:embed="rId2"/>
          <a:stretch>
            <a:fillRect/>
          </a:stretch>
        </p:blipFill>
        <p:spPr>
          <a:xfrm>
            <a:off x="2649415" y="1406977"/>
            <a:ext cx="7328479" cy="5451023"/>
          </a:xfrm>
          <a:prstGeom prst="rect">
            <a:avLst/>
          </a:prstGeom>
        </p:spPr>
      </p:pic>
    </p:spTree>
    <p:extLst>
      <p:ext uri="{BB962C8B-B14F-4D97-AF65-F5344CB8AC3E}">
        <p14:creationId xmlns:p14="http://schemas.microsoft.com/office/powerpoint/2010/main" val="73456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8"/>
            </a:pPr>
            <a:r>
              <a:rPr lang="en-US" dirty="0"/>
              <a:t>What is </a:t>
            </a:r>
            <a:r>
              <a:rPr lang="en-US" b="1" dirty="0"/>
              <a:t>overfitting</a:t>
            </a:r>
            <a:r>
              <a:rPr lang="en-US" dirty="0"/>
              <a:t> and why is it bad?</a:t>
            </a:r>
          </a:p>
          <a:p>
            <a:pPr marL="514350" indent="-514350">
              <a:buFont typeface="+mj-lt"/>
              <a:buAutoNum type="arabicPeriod" startAt="8"/>
            </a:pPr>
            <a:r>
              <a:rPr lang="en-US" dirty="0"/>
              <a:t>What is </a:t>
            </a:r>
            <a:r>
              <a:rPr lang="en-US" b="1" dirty="0"/>
              <a:t>underfitting</a:t>
            </a:r>
            <a:r>
              <a:rPr lang="en-US" dirty="0"/>
              <a:t> and why is it bad?</a:t>
            </a:r>
          </a:p>
          <a:p>
            <a:pPr marL="514350" indent="-514350">
              <a:buFont typeface="+mj-lt"/>
              <a:buAutoNum type="arabicPeriod" startAt="8"/>
            </a:pPr>
            <a:r>
              <a:rPr lang="en-US" dirty="0"/>
              <a:t>What is </a:t>
            </a:r>
            <a:r>
              <a:rPr lang="en-US" b="1" dirty="0"/>
              <a:t>generalization</a:t>
            </a:r>
            <a:r>
              <a:rPr lang="en-US" dirty="0"/>
              <a:t> and how to evaluate it?</a:t>
            </a:r>
          </a:p>
          <a:p>
            <a:pPr marL="514350" indent="-514350">
              <a:buFont typeface="+mj-lt"/>
              <a:buAutoNum type="arabicPeriod" startAt="8"/>
            </a:pPr>
            <a:r>
              <a:rPr lang="en-US" dirty="0"/>
              <a:t>What is a </a:t>
            </a:r>
            <a:r>
              <a:rPr lang="en-US" b="1" dirty="0"/>
              <a:t>train-test</a:t>
            </a:r>
            <a:r>
              <a:rPr lang="en-US" dirty="0"/>
              <a:t> </a:t>
            </a:r>
            <a:r>
              <a:rPr lang="en-US" b="1" dirty="0"/>
              <a:t>split</a:t>
            </a:r>
            <a:r>
              <a:rPr lang="en-US" dirty="0"/>
              <a:t> and why is it related to </a:t>
            </a:r>
            <a:r>
              <a:rPr lang="en-US" b="1" dirty="0"/>
              <a:t>generalization</a:t>
            </a:r>
            <a:r>
              <a:rPr lang="en-US" dirty="0"/>
              <a:t>?</a:t>
            </a:r>
          </a:p>
          <a:p>
            <a:pPr marL="514350" indent="-514350">
              <a:buFont typeface="+mj-lt"/>
              <a:buAutoNum type="arabicPeriod" startAt="8"/>
            </a:pPr>
            <a:r>
              <a:rPr lang="en-US" dirty="0"/>
              <a:t>What is a </a:t>
            </a:r>
            <a:r>
              <a:rPr lang="en-US" b="1" dirty="0"/>
              <a:t>sigmoid</a:t>
            </a:r>
            <a:r>
              <a:rPr lang="en-US" dirty="0"/>
              <a:t> function? What is a </a:t>
            </a:r>
            <a:r>
              <a:rPr lang="en-US" b="1" dirty="0"/>
              <a:t>logistic</a:t>
            </a:r>
            <a:r>
              <a:rPr lang="en-US" dirty="0"/>
              <a:t> function?</a:t>
            </a:r>
          </a:p>
          <a:p>
            <a:pPr marL="514350" indent="-514350">
              <a:buFont typeface="+mj-lt"/>
              <a:buAutoNum type="arabicPeriod" startAt="8"/>
            </a:pPr>
            <a:r>
              <a:rPr lang="en-US" dirty="0"/>
              <a:t>How to perform </a:t>
            </a:r>
            <a:r>
              <a:rPr lang="en-US" b="1" dirty="0"/>
              <a:t>binary</a:t>
            </a:r>
            <a:r>
              <a:rPr lang="en-US" dirty="0"/>
              <a:t> </a:t>
            </a:r>
            <a:r>
              <a:rPr lang="en-US" b="1" dirty="0"/>
              <a:t>classification</a:t>
            </a:r>
            <a:r>
              <a:rPr lang="en-US" dirty="0"/>
              <a:t> using a </a:t>
            </a:r>
            <a:r>
              <a:rPr lang="en-US" b="1" dirty="0"/>
              <a:t>logistic</a:t>
            </a:r>
            <a:r>
              <a:rPr lang="en-US" dirty="0"/>
              <a:t> </a:t>
            </a:r>
            <a:r>
              <a:rPr lang="en-US" b="1" dirty="0"/>
              <a:t>regressor</a:t>
            </a:r>
            <a:r>
              <a:rPr lang="en-US" dirty="0"/>
              <a:t> and how is it related to linear regression?</a:t>
            </a:r>
          </a:p>
          <a:p>
            <a:pPr marL="514350" indent="-514350">
              <a:buFont typeface="+mj-lt"/>
              <a:buAutoNum type="arabicPeriod" startAt="8"/>
            </a:pPr>
            <a:endParaRPr lang="en-GB" dirty="0"/>
          </a:p>
        </p:txBody>
      </p:sp>
    </p:spTree>
    <p:extLst>
      <p:ext uri="{BB962C8B-B14F-4D97-AF65-F5344CB8AC3E}">
        <p14:creationId xmlns:p14="http://schemas.microsoft.com/office/powerpoint/2010/main" val="146466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482-CE62-1E40-7CE5-D09D918923E4}"/>
              </a:ext>
            </a:extLst>
          </p:cNvPr>
          <p:cNvPicPr>
            <a:picLocks noChangeAspect="1"/>
          </p:cNvPicPr>
          <p:nvPr/>
        </p:nvPicPr>
        <p:blipFill>
          <a:blip r:embed="rId2"/>
          <a:stretch>
            <a:fillRect/>
          </a:stretch>
        </p:blipFill>
        <p:spPr>
          <a:xfrm>
            <a:off x="1332835" y="223390"/>
            <a:ext cx="9526329" cy="6411220"/>
          </a:xfrm>
          <a:prstGeom prst="rect">
            <a:avLst/>
          </a:prstGeom>
        </p:spPr>
      </p:pic>
    </p:spTree>
    <p:extLst>
      <p:ext uri="{BB962C8B-B14F-4D97-AF65-F5344CB8AC3E}">
        <p14:creationId xmlns:p14="http://schemas.microsoft.com/office/powerpoint/2010/main" val="331940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9BC-DDD4-336B-9192-0F69C49E3F53}"/>
              </a:ext>
            </a:extLst>
          </p:cNvPr>
          <p:cNvSpPr>
            <a:spLocks noGrp="1"/>
          </p:cNvSpPr>
          <p:nvPr>
            <p:ph type="title"/>
          </p:nvPr>
        </p:nvSpPr>
        <p:spPr/>
        <p:txBody>
          <a:bodyPr/>
          <a:lstStyle/>
          <a:p>
            <a:r>
              <a:rPr lang="en-GB" dirty="0"/>
              <a:t>Training the Polynomial Regressor, again</a:t>
            </a:r>
            <a:endParaRPr lang="en-SG" dirty="0"/>
          </a:p>
        </p:txBody>
      </p:sp>
      <p:sp>
        <p:nvSpPr>
          <p:cNvPr id="3" name="Content Placeholder 2">
            <a:extLst>
              <a:ext uri="{FF2B5EF4-FFF2-40B4-BE49-F238E27FC236}">
                <a16:creationId xmlns:a16="http://schemas.microsoft.com/office/drawing/2014/main" id="{575B42BA-7B22-2508-6D00-11E88F08B3CD}"/>
              </a:ext>
            </a:extLst>
          </p:cNvPr>
          <p:cNvSpPr>
            <a:spLocks noGrp="1"/>
          </p:cNvSpPr>
          <p:nvPr>
            <p:ph idx="1"/>
          </p:nvPr>
        </p:nvSpPr>
        <p:spPr/>
        <p:txBody>
          <a:bodyPr/>
          <a:lstStyle/>
          <a:p>
            <a:r>
              <a:rPr lang="en-GB" dirty="0"/>
              <a:t>This time, we only train the polynomial regressor on the training data.</a:t>
            </a:r>
          </a:p>
          <a:p>
            <a:r>
              <a:rPr lang="en-GB" dirty="0"/>
              <a:t>After training, evaluate loss using the test data.</a:t>
            </a:r>
            <a:endParaRPr lang="en-SG" dirty="0"/>
          </a:p>
        </p:txBody>
      </p:sp>
      <p:pic>
        <p:nvPicPr>
          <p:cNvPr id="6" name="Picture 5">
            <a:extLst>
              <a:ext uri="{FF2B5EF4-FFF2-40B4-BE49-F238E27FC236}">
                <a16:creationId xmlns:a16="http://schemas.microsoft.com/office/drawing/2014/main" id="{D04C54FE-61BA-07D6-CABF-9FFABA0598BE}"/>
              </a:ext>
            </a:extLst>
          </p:cNvPr>
          <p:cNvPicPr>
            <a:picLocks noChangeAspect="1"/>
          </p:cNvPicPr>
          <p:nvPr/>
        </p:nvPicPr>
        <p:blipFill>
          <a:blip r:embed="rId2"/>
          <a:stretch>
            <a:fillRect/>
          </a:stretch>
        </p:blipFill>
        <p:spPr>
          <a:xfrm>
            <a:off x="1550117" y="2976549"/>
            <a:ext cx="7839774" cy="3200414"/>
          </a:xfrm>
          <a:prstGeom prst="rect">
            <a:avLst/>
          </a:prstGeom>
        </p:spPr>
      </p:pic>
    </p:spTree>
    <p:extLst>
      <p:ext uri="{BB962C8B-B14F-4D97-AF65-F5344CB8AC3E}">
        <p14:creationId xmlns:p14="http://schemas.microsoft.com/office/powerpoint/2010/main" val="180044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724274" y="1529947"/>
            <a:ext cx="3863591" cy="2677656"/>
          </a:xfrm>
          <a:prstGeom prst="rect">
            <a:avLst/>
          </a:prstGeom>
          <a:noFill/>
        </p:spPr>
        <p:txBody>
          <a:bodyPr wrap="square" rtlCol="0">
            <a:spAutoFit/>
          </a:bodyPr>
          <a:lstStyle/>
          <a:p>
            <a:pPr algn="ctr"/>
            <a:r>
              <a:rPr lang="en-GB" sz="2400" b="1" dirty="0">
                <a:solidFill>
                  <a:schemeClr val="accent2"/>
                </a:solidFill>
              </a:rPr>
              <a:t>Red curve is higher degree polynomial regression. While it seems like it should perform better than black, its test loss is higher!</a:t>
            </a:r>
          </a:p>
          <a:p>
            <a:pPr algn="ctr"/>
            <a:endParaRPr lang="en-GB" sz="2400" b="1" dirty="0">
              <a:solidFill>
                <a:schemeClr val="accent2"/>
              </a:solidFill>
            </a:endParaRPr>
          </a:p>
          <a:p>
            <a:pPr algn="ctr"/>
            <a:r>
              <a:rPr lang="en-GB" sz="2400" b="1" dirty="0">
                <a:solidFill>
                  <a:schemeClr val="accent2"/>
                </a:solidFill>
              </a:rPr>
              <a:t>What could be the reason?</a:t>
            </a:r>
            <a:endParaRPr lang="en-SG" sz="2400" b="1" dirty="0">
              <a:solidFill>
                <a:schemeClr val="accent2"/>
              </a:solidFill>
            </a:endParaRPr>
          </a:p>
        </p:txBody>
      </p:sp>
    </p:spTree>
    <p:extLst>
      <p:ext uri="{BB962C8B-B14F-4D97-AF65-F5344CB8AC3E}">
        <p14:creationId xmlns:p14="http://schemas.microsoft.com/office/powerpoint/2010/main" val="267808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E99D0FB-50CA-AAC3-96C1-58557976DF48}"/>
              </a:ext>
            </a:extLst>
          </p:cNvPr>
          <p:cNvSpPr txBox="1"/>
          <p:nvPr/>
        </p:nvSpPr>
        <p:spPr>
          <a:xfrm>
            <a:off x="7583709" y="4007887"/>
            <a:ext cx="3087315" cy="1938992"/>
          </a:xfrm>
          <a:prstGeom prst="rect">
            <a:avLst/>
          </a:prstGeom>
          <a:noFill/>
        </p:spPr>
        <p:txBody>
          <a:bodyPr wrap="square" rtlCol="0">
            <a:spAutoFit/>
          </a:bodyPr>
          <a:lstStyle/>
          <a:p>
            <a:pPr algn="ctr"/>
            <a:r>
              <a:rPr lang="en-GB" sz="2400" b="1" dirty="0">
                <a:solidFill>
                  <a:schemeClr val="accent2"/>
                </a:solidFill>
              </a:rPr>
              <a:t>Bad fitting on low surface apartments!</a:t>
            </a:r>
          </a:p>
          <a:p>
            <a:pPr algn="ctr"/>
            <a:r>
              <a:rPr lang="en-GB" sz="2400" b="1" dirty="0">
                <a:solidFill>
                  <a:schemeClr val="accent2"/>
                </a:solidFill>
              </a:rPr>
              <a:t>(No apartment with size less than 45sqm in train dataset!)</a:t>
            </a:r>
            <a:endParaRPr lang="en-SG" sz="2400" b="1" dirty="0">
              <a:solidFill>
                <a:schemeClr val="accent2"/>
              </a:solidFill>
            </a:endParaRPr>
          </a:p>
        </p:txBody>
      </p:sp>
      <p:sp>
        <p:nvSpPr>
          <p:cNvPr id="4" name="TextBox 3">
            <a:extLst>
              <a:ext uri="{FF2B5EF4-FFF2-40B4-BE49-F238E27FC236}">
                <a16:creationId xmlns:a16="http://schemas.microsoft.com/office/drawing/2014/main" id="{65EE1994-5E25-58AB-E291-D5D57427A351}"/>
              </a:ext>
            </a:extLst>
          </p:cNvPr>
          <p:cNvSpPr txBox="1"/>
          <p:nvPr/>
        </p:nvSpPr>
        <p:spPr>
          <a:xfrm>
            <a:off x="2724274" y="1529947"/>
            <a:ext cx="3863591" cy="2677656"/>
          </a:xfrm>
          <a:prstGeom prst="rect">
            <a:avLst/>
          </a:prstGeom>
          <a:noFill/>
        </p:spPr>
        <p:txBody>
          <a:bodyPr wrap="square" rtlCol="0">
            <a:spAutoFit/>
          </a:bodyPr>
          <a:lstStyle/>
          <a:p>
            <a:pPr algn="ctr"/>
            <a:r>
              <a:rPr lang="en-GB" sz="2400" b="1" dirty="0">
                <a:solidFill>
                  <a:schemeClr val="accent2"/>
                </a:solidFill>
              </a:rPr>
              <a:t>Red curve is higher degree polynomial regression. While it seems like it should perform better than black, its test loss is higher!</a:t>
            </a:r>
          </a:p>
          <a:p>
            <a:pPr algn="ctr"/>
            <a:endParaRPr lang="en-GB" sz="2400" b="1" dirty="0">
              <a:solidFill>
                <a:schemeClr val="accent2"/>
              </a:solidFill>
            </a:endParaRPr>
          </a:p>
          <a:p>
            <a:pPr algn="ctr"/>
            <a:r>
              <a:rPr lang="en-GB" sz="2400" b="1" dirty="0">
                <a:solidFill>
                  <a:schemeClr val="accent2"/>
                </a:solidFill>
              </a:rPr>
              <a:t>What could be the reason?</a:t>
            </a:r>
            <a:endParaRPr lang="en-SG" sz="2400" b="1" dirty="0">
              <a:solidFill>
                <a:schemeClr val="accent2"/>
              </a:solidFill>
            </a:endParaRPr>
          </a:p>
        </p:txBody>
      </p:sp>
    </p:spTree>
    <p:extLst>
      <p:ext uri="{BB962C8B-B14F-4D97-AF65-F5344CB8AC3E}">
        <p14:creationId xmlns:p14="http://schemas.microsoft.com/office/powerpoint/2010/main" val="2304872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DE4B8-2A28-D408-5F50-0BB30F9863E5}"/>
              </a:ext>
            </a:extLst>
          </p:cNvPr>
          <p:cNvSpPr>
            <a:spLocks noGrp="1"/>
          </p:cNvSpPr>
          <p:nvPr>
            <p:ph type="title"/>
          </p:nvPr>
        </p:nvSpPr>
        <p:spPr/>
        <p:txBody>
          <a:bodyPr/>
          <a:lstStyle/>
          <a:p>
            <a:r>
              <a:rPr lang="en-GB" dirty="0"/>
              <a:t>Spotting over/underfitting</a:t>
            </a:r>
            <a:endParaRPr lang="en-SG" dirty="0"/>
          </a:p>
        </p:txBody>
      </p:sp>
      <p:sp>
        <p:nvSpPr>
          <p:cNvPr id="3" name="Content Placeholder 2">
            <a:extLst>
              <a:ext uri="{FF2B5EF4-FFF2-40B4-BE49-F238E27FC236}">
                <a16:creationId xmlns:a16="http://schemas.microsoft.com/office/drawing/2014/main" id="{99FBFDD0-6F31-1CFE-48D3-44BF5F1483C3}"/>
              </a:ext>
            </a:extLst>
          </p:cNvPr>
          <p:cNvSpPr>
            <a:spLocks noGrp="1"/>
          </p:cNvSpPr>
          <p:nvPr>
            <p:ph idx="1"/>
          </p:nvPr>
        </p:nvSpPr>
        <p:spPr/>
        <p:txBody>
          <a:bodyPr/>
          <a:lstStyle/>
          <a:p>
            <a:pPr marL="0" indent="0">
              <a:buNone/>
            </a:pPr>
            <a:r>
              <a:rPr lang="en-GB" dirty="0"/>
              <a:t>A typical way to identify overfitting or underfitting is to look at two loss values: the loss calculated using samples from the training set and the one calculated using samples from the test set.</a:t>
            </a:r>
          </a:p>
          <a:p>
            <a:pPr marL="0" indent="0">
              <a:buNone/>
            </a:pPr>
            <a:r>
              <a:rPr lang="en-GB" b="1" dirty="0"/>
              <a:t>Observation: </a:t>
            </a:r>
            <a:r>
              <a:rPr lang="en-GB" dirty="0"/>
              <a:t>In general, the train loss has a smaller value to the test one, but they should remain on similar orders of magnitude.</a:t>
            </a:r>
          </a:p>
          <a:p>
            <a:pPr marL="0" indent="0">
              <a:buNone/>
            </a:pPr>
            <a:r>
              <a:rPr lang="en-GB" dirty="0"/>
              <a:t>If not, then there might be underfitting or overfitting.</a:t>
            </a:r>
            <a:endParaRPr lang="en-SG" dirty="0"/>
          </a:p>
        </p:txBody>
      </p:sp>
      <p:pic>
        <p:nvPicPr>
          <p:cNvPr id="5" name="Picture 4">
            <a:extLst>
              <a:ext uri="{FF2B5EF4-FFF2-40B4-BE49-F238E27FC236}">
                <a16:creationId xmlns:a16="http://schemas.microsoft.com/office/drawing/2014/main" id="{1AEC2DBF-2104-9554-F981-4D961B61B766}"/>
              </a:ext>
            </a:extLst>
          </p:cNvPr>
          <p:cNvPicPr>
            <a:picLocks noChangeAspect="1"/>
          </p:cNvPicPr>
          <p:nvPr/>
        </p:nvPicPr>
        <p:blipFill>
          <a:blip r:embed="rId2"/>
          <a:stretch>
            <a:fillRect/>
          </a:stretch>
        </p:blipFill>
        <p:spPr>
          <a:xfrm>
            <a:off x="753432" y="4723544"/>
            <a:ext cx="10685135" cy="2134456"/>
          </a:xfrm>
          <a:prstGeom prst="rect">
            <a:avLst/>
          </a:prstGeom>
        </p:spPr>
      </p:pic>
    </p:spTree>
    <p:extLst>
      <p:ext uri="{BB962C8B-B14F-4D97-AF65-F5344CB8AC3E}">
        <p14:creationId xmlns:p14="http://schemas.microsoft.com/office/powerpoint/2010/main" val="2224169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C63F-D2C2-050A-3DF9-5AE999502EE3}"/>
              </a:ext>
            </a:extLst>
          </p:cNvPr>
          <p:cNvSpPr>
            <a:spLocks noGrp="1"/>
          </p:cNvSpPr>
          <p:nvPr>
            <p:ph type="title"/>
          </p:nvPr>
        </p:nvSpPr>
        <p:spPr/>
        <p:txBody>
          <a:bodyPr/>
          <a:lstStyle/>
          <a:p>
            <a:r>
              <a:rPr lang="en-GB" dirty="0"/>
              <a:t>Generalization vs. Train/Test Distributions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EE9F3-874A-926F-2B55-5B076C48EFE9}"/>
                  </a:ext>
                </a:extLst>
              </p:cNvPr>
              <p:cNvSpPr>
                <a:spLocks noGrp="1"/>
              </p:cNvSpPr>
              <p:nvPr>
                <p:ph idx="1"/>
              </p:nvPr>
            </p:nvSpPr>
            <p:spPr>
              <a:xfrm>
                <a:off x="838199" y="1825624"/>
                <a:ext cx="10681677" cy="5032375"/>
              </a:xfrm>
            </p:spPr>
            <p:txBody>
              <a:bodyPr/>
              <a:lstStyle/>
              <a:p>
                <a:pPr marL="0" indent="0">
                  <a:buNone/>
                </a:pPr>
                <a:r>
                  <a:rPr lang="en-GB" b="1" dirty="0"/>
                  <a:t>Definition (</a:t>
                </a:r>
                <a:r>
                  <a:rPr lang="en-GB" b="1" dirty="0">
                    <a:solidFill>
                      <a:srgbClr val="00B050"/>
                    </a:solidFill>
                  </a:rPr>
                  <a:t>The need for train and test distribution similarity</a:t>
                </a:r>
                <a:r>
                  <a:rPr lang="en-GB" b="1" dirty="0"/>
                  <a:t>):</a:t>
                </a:r>
              </a:p>
              <a:p>
                <a:pPr marL="0" indent="0">
                  <a:buNone/>
                </a:pPr>
                <a:r>
                  <a:rPr lang="en-GB" dirty="0"/>
                  <a:t>In order to generalize well, it is important that the </a:t>
                </a:r>
                <a:r>
                  <a:rPr lang="en-GB" b="1" dirty="0"/>
                  <a:t>train and test set are following similar distributions</a:t>
                </a:r>
                <a:r>
                  <a:rPr lang="en-GB" dirty="0"/>
                  <a:t>. Mathematically speaking, we want: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𝑡𝑟𝑎𝑖𝑛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𝑡𝑒𝑠𝑡</m:t>
                          </m:r>
                        </m:sub>
                      </m:sSub>
                    </m:oMath>
                  </m:oMathPara>
                </a14:m>
                <a:endParaRPr lang="en-GB" dirty="0"/>
              </a:p>
              <a:p>
                <a:pPr marL="0" indent="0">
                  <a:buNone/>
                </a:pPr>
                <a:endParaRPr lang="en-GB" dirty="0"/>
              </a:p>
              <a:p>
                <a:pPr marL="0" indent="0">
                  <a:buNone/>
                </a:pPr>
                <a:r>
                  <a:rPr lang="en-GB" dirty="0"/>
                  <a:t>Here, we ended up having a problem, as our training dataset did not contain any apartments with size lower than 45sqm.</a:t>
                </a:r>
              </a:p>
              <a:p>
                <a:pPr marL="0" indent="0">
                  <a:buNone/>
                </a:pPr>
                <a:r>
                  <a:rPr lang="en-GB" b="1" dirty="0"/>
                  <a:t>I mean, you would not train a model on Singaporean apartments and use it to predict the price of apartments in Kuala Lumpur, right?</a:t>
                </a:r>
                <a:endParaRPr lang="en-SG" b="1" dirty="0"/>
              </a:p>
            </p:txBody>
          </p:sp>
        </mc:Choice>
        <mc:Fallback xmlns="">
          <p:sp>
            <p:nvSpPr>
              <p:cNvPr id="3" name="Content Placeholder 2">
                <a:extLst>
                  <a:ext uri="{FF2B5EF4-FFF2-40B4-BE49-F238E27FC236}">
                    <a16:creationId xmlns:a16="http://schemas.microsoft.com/office/drawing/2014/main" id="{5DAEE9F3-874A-926F-2B55-5B076C48EFE9}"/>
                  </a:ext>
                </a:extLst>
              </p:cNvPr>
              <p:cNvSpPr>
                <a:spLocks noGrp="1" noRot="1" noChangeAspect="1" noMove="1" noResize="1" noEditPoints="1" noAdjustHandles="1" noChangeArrowheads="1" noChangeShapeType="1" noTextEdit="1"/>
              </p:cNvSpPr>
              <p:nvPr>
                <p:ph idx="1"/>
              </p:nvPr>
            </p:nvSpPr>
            <p:spPr>
              <a:xfrm>
                <a:off x="838199" y="1825624"/>
                <a:ext cx="10681677" cy="5032375"/>
              </a:xfrm>
              <a:blipFill>
                <a:blip r:embed="rId2"/>
                <a:stretch>
                  <a:fillRect l="-1141" t="-1937" r="-285"/>
                </a:stretch>
              </a:blipFill>
            </p:spPr>
            <p:txBody>
              <a:bodyPr/>
              <a:lstStyle/>
              <a:p>
                <a:r>
                  <a:rPr lang="en-SG">
                    <a:noFill/>
                  </a:rPr>
                  <a:t> </a:t>
                </a:r>
              </a:p>
            </p:txBody>
          </p:sp>
        </mc:Fallback>
      </mc:AlternateContent>
    </p:spTree>
    <p:extLst>
      <p:ext uri="{BB962C8B-B14F-4D97-AF65-F5344CB8AC3E}">
        <p14:creationId xmlns:p14="http://schemas.microsoft.com/office/powerpoint/2010/main" val="2145508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355591" cy="1569660"/>
          </a:xfrm>
          <a:prstGeom prst="rect">
            <a:avLst/>
          </a:prstGeom>
          <a:noFill/>
        </p:spPr>
        <p:txBody>
          <a:bodyPr wrap="square" rtlCol="0">
            <a:spAutoFit/>
          </a:bodyPr>
          <a:lstStyle/>
          <a:p>
            <a:pPr algn="ctr"/>
            <a:r>
              <a:rPr lang="en-GB" sz="2400" b="1" dirty="0">
                <a:solidFill>
                  <a:schemeClr val="accent2"/>
                </a:solidFill>
              </a:rPr>
              <a:t>But then, why did black end up being ok then? It had not seen the &lt;45sqm data either!</a:t>
            </a:r>
            <a:endParaRPr lang="en-SG" sz="2400"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1344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techniques, whose purpose is to help the model to avoid overfitting.</a:t>
            </a:r>
          </a:p>
          <a:p>
            <a:pPr marL="0" indent="0">
              <a:buNone/>
            </a:pPr>
            <a:r>
              <a:rPr lang="en-SG" dirty="0"/>
              <a:t>It can typically be done by making sure the model is not too complex for the data, but many other approaches exist. </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172200" y="1825624"/>
            <a:ext cx="5181600" cy="5032375"/>
          </a:xfrm>
        </p:spPr>
        <p:txBody>
          <a:bodyPr>
            <a:normAutofit/>
          </a:bodyPr>
          <a:lstStyle/>
          <a:p>
            <a:pPr marL="0" indent="0">
              <a:buNone/>
            </a:pPr>
            <a:r>
              <a:rPr lang="en-GB" dirty="0"/>
              <a:t>In general,</a:t>
            </a:r>
          </a:p>
          <a:p>
            <a:r>
              <a:rPr lang="en-GB" b="1" dirty="0"/>
              <a:t>Scale model and dataset complexity: </a:t>
            </a:r>
            <a:r>
              <a:rPr lang="en-GB" dirty="0"/>
              <a:t>the more complex the data is (in terms of features), the more complex the model can be.</a:t>
            </a:r>
          </a:p>
          <a:p>
            <a:r>
              <a:rPr lang="en-GB" b="1" dirty="0"/>
              <a:t>Scale model and dataset size: </a:t>
            </a:r>
            <a:r>
              <a:rPr lang="en-GB" dirty="0"/>
              <a:t>the more data you have (in terms of quantity of individual samples in dataset), the more complex the model can be.</a:t>
            </a:r>
            <a:endParaRPr lang="en-SG" dirty="0"/>
          </a:p>
          <a:p>
            <a:endParaRPr lang="en-SG" b="1" dirty="0"/>
          </a:p>
        </p:txBody>
      </p:sp>
    </p:spTree>
    <p:extLst>
      <p:ext uri="{BB962C8B-B14F-4D97-AF65-F5344CB8AC3E}">
        <p14:creationId xmlns:p14="http://schemas.microsoft.com/office/powerpoint/2010/main" val="1377302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techniques, whose purpose is to help the model to avoid overfitting.</a:t>
            </a:r>
          </a:p>
          <a:p>
            <a:pPr marL="0" indent="0">
              <a:buNone/>
            </a:pPr>
            <a:r>
              <a:rPr lang="en-SG" dirty="0"/>
              <a:t>It can typically be done by making sure the model is not too complex for the data, but many other approaches exist.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A common approach consists of </a:t>
                </a:r>
                <a:r>
                  <a:rPr lang="en-GB" b="1" dirty="0"/>
                  <a:t>adding a penalty term to the loss function</a:t>
                </a:r>
                <a:r>
                  <a:rPr lang="en-GB" dirty="0"/>
                  <a:t>.</a:t>
                </a:r>
              </a:p>
              <a:p>
                <a:pPr marL="0" indent="0">
                  <a:buNone/>
                </a:pPr>
                <a:r>
                  <a:rPr lang="en-GB" dirty="0"/>
                  <a:t>The penalty term, also known as a </a:t>
                </a:r>
                <a:r>
                  <a:rPr lang="en-GB" b="1" dirty="0"/>
                  <a:t>regularization</a:t>
                </a:r>
                <a:r>
                  <a:rPr lang="en-GB" dirty="0"/>
                  <a:t> </a:t>
                </a:r>
                <a:r>
                  <a:rPr lang="en-GB" b="1" dirty="0"/>
                  <a:t>term</a:t>
                </a:r>
                <a:r>
                  <a:rPr lang="en-GB" dirty="0"/>
                  <a:t>, discourages the model from assigning too much weight to any one feature, i.e. making a certain parameter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𝑘</m:t>
                        </m:r>
                      </m:sub>
                    </m:sSub>
                  </m:oMath>
                </a14:m>
                <a:r>
                  <a:rPr lang="en-SG" dirty="0"/>
                  <a:t> too prominent (and that is often the reason leading to overfitting).</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blipFill>
                <a:blip r:embed="rId2"/>
                <a:stretch>
                  <a:fillRect l="-2471" t="-2241" r="-2471"/>
                </a:stretch>
              </a:blipFill>
            </p:spPr>
            <p:txBody>
              <a:bodyPr/>
              <a:lstStyle/>
              <a:p>
                <a:r>
                  <a:rPr lang="en-SG">
                    <a:noFill/>
                  </a:rPr>
                  <a:t> </a:t>
                </a:r>
              </a:p>
            </p:txBody>
          </p:sp>
        </mc:Fallback>
      </mc:AlternateContent>
    </p:spTree>
    <p:extLst>
      <p:ext uri="{BB962C8B-B14F-4D97-AF65-F5344CB8AC3E}">
        <p14:creationId xmlns:p14="http://schemas.microsoft.com/office/powerpoint/2010/main" val="3495317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solidFill>
                      <a:srgbClr val="00B050"/>
                    </a:solidFill>
                  </a:rPr>
                  <a:t>Ridge Regressor </a:t>
                </a:r>
                <a:r>
                  <a:rPr lang="en-GB" b="1" dirty="0"/>
                  <a:t>is a polynomial regressor, </a:t>
                </a:r>
                <a:r>
                  <a:rPr lang="en-GB" dirty="0"/>
                  <a:t>like described earlier. </a:t>
                </a:r>
              </a:p>
              <a:p>
                <a:pPr marL="0" indent="0">
                  <a:buNone/>
                </a:pPr>
                <a:r>
                  <a:rPr lang="en-GB" dirty="0"/>
                  <a:t>Its only difference is that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18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2"/>
                <a:ext cx="5181600" cy="5027737"/>
              </a:xfrm>
            </p:spPr>
            <p:txBody>
              <a:bodyPr>
                <a:normAutofit fontScale="92500"/>
              </a:bodyPr>
              <a:lstStyle/>
              <a:p>
                <a:pPr marL="0" indent="0">
                  <a:buNone/>
                </a:pPr>
                <a:r>
                  <a:rPr lang="en-GB" dirty="0"/>
                  <a:t>Why does it work?</a:t>
                </a:r>
              </a:p>
              <a:p>
                <a:r>
                  <a:rPr lang="en-GB" dirty="0"/>
                  <a:t>This </a:t>
                </a:r>
                <a:r>
                  <a:rPr lang="en-GB" b="1" dirty="0"/>
                  <a:t>regularization</a:t>
                </a:r>
                <a:r>
                  <a:rPr lang="en-GB" dirty="0"/>
                  <a:t> </a:t>
                </a:r>
                <a:r>
                  <a:rPr lang="en-GB" b="1" dirty="0"/>
                  <a:t>term</a:t>
                </a:r>
                <a:r>
                  <a:rPr lang="en-GB" dirty="0"/>
                  <a:t> </a:t>
                </a:r>
                <a:r>
                  <a:rPr lang="en-GB" b="1" dirty="0"/>
                  <a:t>encourages the model to assign low values</a:t>
                </a:r>
                <a:r>
                  <a:rPr lang="en-GB" dirty="0"/>
                  <a:t> </a:t>
                </a:r>
                <a:r>
                  <a:rPr lang="en-GB" b="1" dirty="0"/>
                  <a:t>to the model parameters</a:t>
                </a:r>
                <a:r>
                  <a:rPr lang="en-GB" dirty="0"/>
                  <a:t>.</a:t>
                </a:r>
              </a:p>
              <a:p>
                <a:r>
                  <a:rPr lang="en-GB" dirty="0"/>
                  <a:t>This will, in turn, lead to less overfitting.</a:t>
                </a:r>
              </a:p>
              <a:p>
                <a:r>
                  <a:rPr lang="en-GB" dirty="0"/>
                  <a:t>Indeed, overfitting often occurs when high values are assigned to coefficients for high degrees (i.e. coefficients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𝑎</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with high </a:t>
                </a:r>
                <a14:m>
                  <m:oMath xmlns:m="http://schemas.openxmlformats.org/officeDocument/2006/math">
                    <m:r>
                      <a:rPr lang="en-GB" i="1" dirty="0" smtClean="0">
                        <a:latin typeface="Cambria Math" panose="02040503050406030204" pitchFamily="18" charset="0"/>
                      </a:rPr>
                      <m:t>𝑘</m:t>
                    </m:r>
                  </m:oMath>
                </a14:m>
                <a:r>
                  <a:rPr lang="en-GB" dirty="0"/>
                  <a:t> values).</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2"/>
                <a:ext cx="5181600" cy="5027737"/>
              </a:xfrm>
              <a:blipFill>
                <a:blip r:embed="rId3"/>
                <a:stretch>
                  <a:fillRect l="-2118" t="-1818"/>
                </a:stretch>
              </a:blipFill>
            </p:spPr>
            <p:txBody>
              <a:bodyPr/>
              <a:lstStyle/>
              <a:p>
                <a:r>
                  <a:rPr lang="en-GB">
                    <a:noFill/>
                  </a:rPr>
                  <a:t> </a:t>
                </a:r>
              </a:p>
            </p:txBody>
          </p:sp>
        </mc:Fallback>
      </mc:AlternateContent>
    </p:spTree>
    <p:extLst>
      <p:ext uri="{BB962C8B-B14F-4D97-AF65-F5344CB8AC3E}">
        <p14:creationId xmlns:p14="http://schemas.microsoft.com/office/powerpoint/2010/main" val="1636732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14"/>
            </a:pPr>
            <a:r>
              <a:rPr lang="en-US" dirty="0"/>
              <a:t>What are </a:t>
            </a:r>
            <a:r>
              <a:rPr lang="en-US" b="1" dirty="0"/>
              <a:t>Neural</a:t>
            </a:r>
            <a:r>
              <a:rPr lang="en-US" dirty="0"/>
              <a:t> </a:t>
            </a:r>
            <a:r>
              <a:rPr lang="en-US" b="1" dirty="0"/>
              <a:t>Networks</a:t>
            </a:r>
            <a:r>
              <a:rPr lang="en-US" dirty="0"/>
              <a:t> and how do they relate to the </a:t>
            </a:r>
            <a:r>
              <a:rPr lang="en-US" b="1" dirty="0"/>
              <a:t>biology</a:t>
            </a:r>
            <a:r>
              <a:rPr lang="en-US" dirty="0"/>
              <a:t> </a:t>
            </a:r>
            <a:r>
              <a:rPr lang="en-US" b="1" dirty="0"/>
              <a:t>of a</a:t>
            </a:r>
            <a:r>
              <a:rPr lang="en-US" dirty="0"/>
              <a:t> </a:t>
            </a:r>
            <a:r>
              <a:rPr lang="en-US" b="1" dirty="0"/>
              <a:t>human</a:t>
            </a:r>
            <a:r>
              <a:rPr lang="en-US" dirty="0"/>
              <a:t> </a:t>
            </a:r>
            <a:r>
              <a:rPr lang="en-US" b="1" dirty="0"/>
              <a:t>brain</a:t>
            </a:r>
            <a:r>
              <a:rPr lang="en-US" dirty="0"/>
              <a:t>?</a:t>
            </a:r>
          </a:p>
          <a:p>
            <a:pPr marL="514350" indent="-514350">
              <a:buFont typeface="+mj-lt"/>
              <a:buAutoNum type="arabicPeriod" startAt="14"/>
            </a:pPr>
            <a:r>
              <a:rPr lang="en-US" dirty="0"/>
              <a:t>What is a </a:t>
            </a:r>
            <a:r>
              <a:rPr lang="en-US" b="1" dirty="0"/>
              <a:t>Neuron</a:t>
            </a:r>
            <a:r>
              <a:rPr lang="en-US" dirty="0"/>
              <a:t> in a Neural Network and how does it relate to linear/logistic regression?</a:t>
            </a:r>
          </a:p>
          <a:p>
            <a:pPr marL="514350" indent="-514350">
              <a:buFont typeface="+mj-lt"/>
              <a:buAutoNum type="arabicPeriod" startAt="14"/>
            </a:pPr>
            <a:r>
              <a:rPr lang="en-US" dirty="0"/>
              <a:t>What is the </a:t>
            </a:r>
            <a:r>
              <a:rPr lang="en-US" b="1" dirty="0"/>
              <a:t>difference</a:t>
            </a:r>
            <a:r>
              <a:rPr lang="en-US" dirty="0"/>
              <a:t> between a </a:t>
            </a:r>
            <a:r>
              <a:rPr lang="en-US" b="1" dirty="0"/>
              <a:t>shallow</a:t>
            </a:r>
            <a:r>
              <a:rPr lang="en-US" dirty="0"/>
              <a:t> and a </a:t>
            </a:r>
            <a:r>
              <a:rPr lang="en-US" b="1" dirty="0"/>
              <a:t>deep neural network</a:t>
            </a:r>
            <a:r>
              <a:rPr lang="en-US" dirty="0"/>
              <a:t>?</a:t>
            </a:r>
          </a:p>
          <a:p>
            <a:pPr marL="514350" indent="-514350">
              <a:buFont typeface="+mj-lt"/>
              <a:buAutoNum type="arabicPeriod" startAt="14"/>
            </a:pPr>
            <a:r>
              <a:rPr lang="en-US" dirty="0"/>
              <a:t>How to </a:t>
            </a:r>
            <a:r>
              <a:rPr lang="en-US" b="1" dirty="0"/>
              <a:t>implement</a:t>
            </a:r>
            <a:r>
              <a:rPr lang="en-US" dirty="0"/>
              <a:t> </a:t>
            </a:r>
            <a:r>
              <a:rPr lang="en-US" b="1" dirty="0"/>
              <a:t>a</a:t>
            </a:r>
            <a:r>
              <a:rPr lang="en-US" dirty="0"/>
              <a:t> </a:t>
            </a:r>
            <a:r>
              <a:rPr lang="en-US" b="1" dirty="0"/>
              <a:t>shallow</a:t>
            </a:r>
            <a:r>
              <a:rPr lang="en-US" dirty="0"/>
              <a:t> </a:t>
            </a:r>
            <a:r>
              <a:rPr lang="en-US" b="1" dirty="0"/>
              <a:t>Neural</a:t>
            </a:r>
            <a:r>
              <a:rPr lang="en-US" dirty="0"/>
              <a:t> </a:t>
            </a:r>
            <a:r>
              <a:rPr lang="en-US" b="1" dirty="0"/>
              <a:t>Network</a:t>
            </a:r>
            <a:r>
              <a:rPr lang="en-US" dirty="0"/>
              <a:t> manually and define a </a:t>
            </a:r>
            <a:r>
              <a:rPr lang="en-US" b="1" dirty="0"/>
              <a:t>forward</a:t>
            </a:r>
            <a:r>
              <a:rPr lang="en-US" dirty="0"/>
              <a:t> </a:t>
            </a:r>
            <a:r>
              <a:rPr lang="en-US" b="1" dirty="0"/>
              <a:t>propagation</a:t>
            </a:r>
            <a:r>
              <a:rPr lang="en-US" dirty="0"/>
              <a:t> method for it?</a:t>
            </a:r>
          </a:p>
          <a:p>
            <a:pPr marL="514350" indent="-514350">
              <a:buFont typeface="+mj-lt"/>
              <a:buAutoNum type="arabicPeriod" startAt="14"/>
            </a:pPr>
            <a:r>
              <a:rPr lang="en-US" dirty="0"/>
              <a:t>How to </a:t>
            </a:r>
            <a:r>
              <a:rPr lang="en-US" b="1" dirty="0"/>
              <a:t>train</a:t>
            </a:r>
            <a:r>
              <a:rPr lang="en-US" dirty="0"/>
              <a:t> </a:t>
            </a:r>
            <a:r>
              <a:rPr lang="en-US" b="1" dirty="0"/>
              <a:t>a shallow Neural Network </a:t>
            </a:r>
            <a:r>
              <a:rPr lang="en-US" dirty="0"/>
              <a:t>using </a:t>
            </a:r>
            <a:r>
              <a:rPr lang="en-US" b="1" dirty="0"/>
              <a:t>backpropagation</a:t>
            </a:r>
            <a:r>
              <a:rPr lang="en-US" dirty="0"/>
              <a:t>? How to define </a:t>
            </a:r>
            <a:r>
              <a:rPr lang="en-US" b="1" dirty="0"/>
              <a:t>backward</a:t>
            </a:r>
            <a:r>
              <a:rPr lang="en-US" dirty="0"/>
              <a:t> </a:t>
            </a:r>
            <a:r>
              <a:rPr lang="en-US" b="1" dirty="0"/>
              <a:t>propagation</a:t>
            </a:r>
            <a:r>
              <a:rPr lang="en-US" dirty="0"/>
              <a:t> and </a:t>
            </a:r>
            <a:r>
              <a:rPr lang="en-US" b="1" dirty="0"/>
              <a:t>trainer</a:t>
            </a:r>
            <a:r>
              <a:rPr lang="en-US" dirty="0"/>
              <a:t> functions?</a:t>
            </a:r>
          </a:p>
          <a:p>
            <a:pPr marL="514350" indent="-514350">
              <a:buFont typeface="+mj-lt"/>
              <a:buAutoNum type="arabicPeriod" startAt="14"/>
            </a:pPr>
            <a:endParaRPr lang="en-GB" dirty="0"/>
          </a:p>
        </p:txBody>
      </p:sp>
    </p:spTree>
    <p:extLst>
      <p:ext uri="{BB962C8B-B14F-4D97-AF65-F5344CB8AC3E}">
        <p14:creationId xmlns:p14="http://schemas.microsoft.com/office/powerpoint/2010/main" val="3190584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and hyperparameter </a:t>
                </a:r>
                <a14:m>
                  <m:oMath xmlns:m="http://schemas.openxmlformats.org/officeDocument/2006/math">
                    <m:r>
                      <a:rPr lang="en-GB" i="1" dirty="0" smtClean="0">
                        <a:latin typeface="Cambria Math" panose="02040503050406030204" pitchFamily="18" charset="0"/>
                      </a:rPr>
                      <m:t>𝜆</m:t>
                    </m:r>
                  </m:oMath>
                </a14:m>
                <a:endParaRPr lang="en-SG" dirty="0"/>
              </a:p>
            </p:txBody>
          </p:sp>
        </mc:Choice>
        <mc:Fallback xmlns="">
          <p:sp>
            <p:nvSpPr>
              <p:cNvPr id="2" name="Title 1">
                <a:extLst>
                  <a:ext uri="{FF2B5EF4-FFF2-40B4-BE49-F238E27FC236}">
                    <a16:creationId xmlns:a16="http://schemas.microsoft.com/office/drawing/2014/main" id="{1D3B68C2-4970-4C7E-1F52-6140F374C9A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0D24550-75E0-C992-DC9E-D60538DBA84C}"/>
                  </a:ext>
                </a:extLst>
              </p:cNvPr>
              <p:cNvSpPr>
                <a:spLocks noGrp="1"/>
              </p:cNvSpPr>
              <p:nvPr>
                <p:ph idx="1"/>
              </p:nvPr>
            </p:nvSpPr>
            <p:spPr>
              <a:xfrm>
                <a:off x="838200" y="1825624"/>
                <a:ext cx="10515600" cy="5032375"/>
              </a:xfrm>
            </p:spPr>
            <p:txBody>
              <a:bodyPr>
                <a:normAutofit/>
              </a:bodyPr>
              <a:lstStyle/>
              <a:p>
                <a:pPr marL="0" indent="0">
                  <a:buNone/>
                </a:pPr>
                <a:r>
                  <a:rPr lang="en-GB" dirty="0"/>
                  <a:t>Just like the learning rate </a:t>
                </a:r>
                <a14:m>
                  <m:oMath xmlns:m="http://schemas.openxmlformats.org/officeDocument/2006/math">
                    <m:r>
                      <a:rPr lang="en-GB" b="0" i="1" smtClean="0">
                        <a:latin typeface="Cambria Math" panose="02040503050406030204" pitchFamily="18" charset="0"/>
                      </a:rPr>
                      <m:t>𝛼</m:t>
                    </m:r>
                  </m:oMath>
                </a14:m>
                <a:r>
                  <a:rPr lang="en-GB" dirty="0"/>
                  <a:t> in the GD algorithm, the parameter </a:t>
                </a:r>
                <a14:m>
                  <m:oMath xmlns:m="http://schemas.openxmlformats.org/officeDocument/2006/math">
                    <m:r>
                      <a:rPr lang="en-GB" b="1" i="1" dirty="0" smtClean="0">
                        <a:latin typeface="Cambria Math" panose="02040503050406030204" pitchFamily="18" charset="0"/>
                      </a:rPr>
                      <m:t>𝝀</m:t>
                    </m:r>
                  </m:oMath>
                </a14:m>
                <a:r>
                  <a:rPr lang="en-GB" b="1" dirty="0"/>
                  <a:t> </a:t>
                </a:r>
                <a:r>
                  <a:rPr lang="en-GB" dirty="0"/>
                  <a:t>is </a:t>
                </a:r>
                <a:r>
                  <a:rPr lang="en-GB" b="1" dirty="0"/>
                  <a:t>manually decided</a:t>
                </a:r>
                <a:r>
                  <a:rPr lang="en-GB" dirty="0"/>
                  <a:t> and is used to weight the importance of the regularization term compared to the MSE.</a:t>
                </a:r>
              </a:p>
              <a:p>
                <a:r>
                  <a:rPr lang="en-GB" dirty="0"/>
                  <a:t>If the </a:t>
                </a:r>
                <a:r>
                  <a:rPr lang="en-GB" b="1" dirty="0"/>
                  <a:t>value for 𝜆 is small</a:t>
                </a:r>
                <a:r>
                  <a:rPr lang="en-GB" dirty="0"/>
                  <a:t>, the loss function will be </a:t>
                </a:r>
                <a:r>
                  <a:rPr lang="en-GB" b="1" dirty="0"/>
                  <a:t>mostly MSE </a:t>
                </a:r>
                <a:r>
                  <a:rPr lang="en-GB" dirty="0"/>
                  <a:t>and our model will therefore suffer from the same </a:t>
                </a:r>
                <a:r>
                  <a:rPr lang="en-GB" b="1" dirty="0"/>
                  <a:t>overfitting</a:t>
                </a:r>
                <a:r>
                  <a:rPr lang="en-GB" dirty="0"/>
                  <a:t> problems as earlier. </a:t>
                </a:r>
              </a:p>
              <a:p>
                <a:r>
                  <a:rPr lang="en-GB" dirty="0"/>
                  <a:t>If the </a:t>
                </a:r>
                <a:r>
                  <a:rPr lang="en-GB" b="1" dirty="0"/>
                  <a:t>value of 𝜆 is too high </a:t>
                </a:r>
                <a:r>
                  <a:rPr lang="en-GB" dirty="0"/>
                  <a:t>however, the model will </a:t>
                </a:r>
                <a:r>
                  <a:rPr lang="en-GB" b="1" dirty="0"/>
                  <a:t>mostly ignore the MSE </a:t>
                </a:r>
                <a:r>
                  <a:rPr lang="en-GB" dirty="0"/>
                  <a:t>part of the loss function, which will lead to a model not fitting (or </a:t>
                </a:r>
                <a:r>
                  <a:rPr lang="en-GB" b="1" dirty="0"/>
                  <a:t>underfitting</a:t>
                </a:r>
                <a:r>
                  <a:rPr lang="en-GB" dirty="0"/>
                  <a:t>) the data.</a:t>
                </a:r>
              </a:p>
              <a:p>
                <a:pPr marL="0" indent="0">
                  <a:buNone/>
                </a:pPr>
                <a:r>
                  <a:rPr lang="en-GB" dirty="0"/>
                  <a:t>We say that </a:t>
                </a:r>
                <a14:m>
                  <m:oMath xmlns:m="http://schemas.openxmlformats.org/officeDocument/2006/math">
                    <m:r>
                      <a:rPr lang="en-GB" i="1" dirty="0" smtClean="0">
                        <a:latin typeface="Cambria Math" panose="02040503050406030204" pitchFamily="18" charset="0"/>
                      </a:rPr>
                      <m:t>𝜆</m:t>
                    </m:r>
                  </m:oMath>
                </a14:m>
                <a:r>
                  <a:rPr lang="en-GB" dirty="0"/>
                  <a:t> is a </a:t>
                </a:r>
                <a:r>
                  <a:rPr lang="en-GB" b="1" dirty="0"/>
                  <a:t>hyperparameter</a:t>
                </a:r>
                <a:r>
                  <a:rPr lang="en-GB" dirty="0"/>
                  <a:t>, and choosing the right value to use is commonly referred to as </a:t>
                </a:r>
                <a:r>
                  <a:rPr lang="en-GB" b="1" dirty="0">
                    <a:solidFill>
                      <a:srgbClr val="7030A0"/>
                    </a:solidFill>
                  </a:rPr>
                  <a:t>hyperparameter tuning</a:t>
                </a:r>
                <a:r>
                  <a:rPr lang="en-GB" dirty="0"/>
                  <a:t>.</a:t>
                </a:r>
              </a:p>
            </p:txBody>
          </p:sp>
        </mc:Choice>
        <mc:Fallback xmlns="">
          <p:sp>
            <p:nvSpPr>
              <p:cNvPr id="7" name="Content Placeholder 2">
                <a:extLst>
                  <a:ext uri="{FF2B5EF4-FFF2-40B4-BE49-F238E27FC236}">
                    <a16:creationId xmlns:a16="http://schemas.microsoft.com/office/drawing/2014/main" id="{A0D24550-75E0-C992-DC9E-D60538DBA84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3"/>
                <a:stretch>
                  <a:fillRect l="-1217" t="-1937" r="-1913"/>
                </a:stretch>
              </a:blipFill>
            </p:spPr>
            <p:txBody>
              <a:bodyPr/>
              <a:lstStyle/>
              <a:p>
                <a:r>
                  <a:rPr lang="en-SG">
                    <a:noFill/>
                  </a:rPr>
                  <a:t> </a:t>
                </a:r>
              </a:p>
            </p:txBody>
          </p:sp>
        </mc:Fallback>
      </mc:AlternateContent>
    </p:spTree>
    <p:extLst>
      <p:ext uri="{BB962C8B-B14F-4D97-AF65-F5344CB8AC3E}">
        <p14:creationId xmlns:p14="http://schemas.microsoft.com/office/powerpoint/2010/main" val="1757057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p:spTree>
    <p:extLst>
      <p:ext uri="{BB962C8B-B14F-4D97-AF65-F5344CB8AC3E}">
        <p14:creationId xmlns:p14="http://schemas.microsoft.com/office/powerpoint/2010/main" val="710884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8004EF-5A8C-5081-A7AD-65F92DB1C7E9}"/>
                  </a:ext>
                </a:extLst>
              </p:cNvPr>
              <p:cNvSpPr txBox="1"/>
              <p:nvPr/>
            </p:nvSpPr>
            <p:spPr>
              <a:xfrm>
                <a:off x="2035277" y="1366684"/>
                <a:ext cx="6076336" cy="2677656"/>
              </a:xfrm>
              <a:prstGeom prst="rect">
                <a:avLst/>
              </a:prstGeom>
              <a:noFill/>
            </p:spPr>
            <p:txBody>
              <a:bodyPr wrap="square" rtlCol="0">
                <a:spAutoFit/>
              </a:bodyPr>
              <a:lstStyle/>
              <a:p>
                <a:r>
                  <a:rPr lang="en-GB" sz="2400" b="1" dirty="0">
                    <a:solidFill>
                      <a:schemeClr val="accent2"/>
                    </a:solidFill>
                  </a:rPr>
                  <a:t>Note: </a:t>
                </a:r>
                <a:r>
                  <a:rPr lang="en-GB" sz="2400" b="1" dirty="0" err="1">
                    <a:solidFill>
                      <a:schemeClr val="accent2"/>
                    </a:solidFill>
                  </a:rPr>
                  <a:t>Sklearn</a:t>
                </a:r>
                <a:r>
                  <a:rPr lang="en-GB" sz="2400" b="1" dirty="0">
                    <a:solidFill>
                      <a:schemeClr val="accent2"/>
                    </a:solidFill>
                  </a:rPr>
                  <a:t> uses </a:t>
                </a:r>
                <a14:m>
                  <m:oMath xmlns:m="http://schemas.openxmlformats.org/officeDocument/2006/math">
                    <m:r>
                      <a:rPr lang="en-GB" sz="2400" b="1" i="1" smtClean="0">
                        <a:solidFill>
                          <a:schemeClr val="accent2"/>
                        </a:solidFill>
                        <a:latin typeface="Cambria Math" panose="02040503050406030204" pitchFamily="18" charset="0"/>
                      </a:rPr>
                      <m:t>𝜶</m:t>
                    </m:r>
                  </m:oMath>
                </a14:m>
                <a:r>
                  <a:rPr lang="en-GB" sz="2400" b="1" dirty="0">
                    <a:solidFill>
                      <a:schemeClr val="accent2"/>
                    </a:solidFill>
                  </a:rPr>
                  <a:t> to designate the regularization parameter. This is somewhat sketchy and could lead to confusion with the learning rate of the Gradient Descent used for training. For the sake of clarity, we will stick to the notation used in the </a:t>
                </a:r>
                <a:r>
                  <a:rPr lang="en-GB" sz="2400" b="1" dirty="0" err="1">
                    <a:solidFill>
                      <a:schemeClr val="accent2"/>
                    </a:solidFill>
                  </a:rPr>
                  <a:t>Sklearn</a:t>
                </a:r>
                <a:r>
                  <a:rPr lang="en-GB" sz="2400" b="1" dirty="0">
                    <a:solidFill>
                      <a:schemeClr val="accent2"/>
                    </a:solidFill>
                  </a:rPr>
                  <a:t> functions, but it is important you do not confuse the two!</a:t>
                </a:r>
              </a:p>
            </p:txBody>
          </p:sp>
        </mc:Choice>
        <mc:Fallback xmlns="">
          <p:sp>
            <p:nvSpPr>
              <p:cNvPr id="2" name="TextBox 1">
                <a:extLst>
                  <a:ext uri="{FF2B5EF4-FFF2-40B4-BE49-F238E27FC236}">
                    <a16:creationId xmlns:a16="http://schemas.microsoft.com/office/drawing/2014/main" id="{7E8004EF-5A8C-5081-A7AD-65F92DB1C7E9}"/>
                  </a:ext>
                </a:extLst>
              </p:cNvPr>
              <p:cNvSpPr txBox="1">
                <a:spLocks noRot="1" noChangeAspect="1" noMove="1" noResize="1" noEditPoints="1" noAdjustHandles="1" noChangeArrowheads="1" noChangeShapeType="1" noTextEdit="1"/>
              </p:cNvSpPr>
              <p:nvPr/>
            </p:nvSpPr>
            <p:spPr>
              <a:xfrm>
                <a:off x="2035277" y="1366684"/>
                <a:ext cx="6076336" cy="2677656"/>
              </a:xfrm>
              <a:prstGeom prst="rect">
                <a:avLst/>
              </a:prstGeom>
              <a:blipFill>
                <a:blip r:embed="rId3"/>
                <a:stretch>
                  <a:fillRect l="-1605" t="-1822" r="-2508" b="-4328"/>
                </a:stretch>
              </a:blipFill>
            </p:spPr>
            <p:txBody>
              <a:bodyPr/>
              <a:lstStyle/>
              <a:p>
                <a:r>
                  <a:rPr lang="en-GB">
                    <a:noFill/>
                  </a:rPr>
                  <a:t> </a:t>
                </a:r>
              </a:p>
            </p:txBody>
          </p:sp>
        </mc:Fallback>
      </mc:AlternateContent>
    </p:spTree>
    <p:extLst>
      <p:ext uri="{BB962C8B-B14F-4D97-AF65-F5344CB8AC3E}">
        <p14:creationId xmlns:p14="http://schemas.microsoft.com/office/powerpoint/2010/main" val="1671560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with other things than L2?</a:t>
            </a:r>
            <a:endParaRPr lang="en-SG" dirty="0"/>
          </a:p>
        </p:txBody>
      </p:sp>
      <p:sp>
        <p:nvSpPr>
          <p:cNvPr id="6" name="Content Placeholder 5">
            <a:extLst>
              <a:ext uri="{FF2B5EF4-FFF2-40B4-BE49-F238E27FC236}">
                <a16:creationId xmlns:a16="http://schemas.microsoft.com/office/drawing/2014/main" id="{035BA096-4E67-B5D5-DBD3-F226777FADC7}"/>
              </a:ext>
            </a:extLst>
          </p:cNvPr>
          <p:cNvSpPr>
            <a:spLocks noGrp="1"/>
          </p:cNvSpPr>
          <p:nvPr>
            <p:ph idx="1"/>
          </p:nvPr>
        </p:nvSpPr>
        <p:spPr>
          <a:xfrm>
            <a:off x="838200" y="1825624"/>
            <a:ext cx="10515600" cy="5032375"/>
          </a:xfrm>
        </p:spPr>
        <p:txBody>
          <a:bodyPr>
            <a:normAutofit/>
          </a:bodyPr>
          <a:lstStyle/>
          <a:p>
            <a:pPr marL="0" indent="0">
              <a:buNone/>
            </a:pPr>
            <a:r>
              <a:rPr lang="en-GB" dirty="0"/>
              <a:t>Possible to use the sum of </a:t>
            </a:r>
            <a:r>
              <a:rPr lang="en-GB" b="1" u="sng" dirty="0"/>
              <a:t>absolute</a:t>
            </a:r>
            <a:r>
              <a:rPr lang="en-GB" dirty="0"/>
              <a:t> values (or what we call a L1 regularization), making a </a:t>
            </a:r>
            <a:r>
              <a:rPr lang="en-GB" b="1" dirty="0">
                <a:solidFill>
                  <a:srgbClr val="00B050"/>
                </a:solidFill>
              </a:rPr>
              <a:t>Lasso Regressor </a:t>
            </a:r>
            <a:r>
              <a:rPr lang="en-GB" dirty="0"/>
              <a:t>instead of a </a:t>
            </a:r>
            <a:r>
              <a:rPr lang="en-GB" b="1" dirty="0">
                <a:solidFill>
                  <a:srgbClr val="00B050"/>
                </a:solidFill>
              </a:rPr>
              <a:t>Ridge Regressor</a:t>
            </a:r>
            <a:r>
              <a:rPr lang="en-GB" dirty="0"/>
              <a:t>.</a:t>
            </a:r>
            <a:endParaRPr lang="en-GB" b="1" dirty="0"/>
          </a:p>
          <a:p>
            <a:pPr marL="0" indent="0">
              <a:buNone/>
            </a:pPr>
            <a:r>
              <a:rPr lang="en-GB" b="1" dirty="0"/>
              <a:t>Why use L1 regularization over L2 regularization?</a:t>
            </a:r>
          </a:p>
          <a:p>
            <a:r>
              <a:rPr lang="en-GB" dirty="0"/>
              <a:t>L1 regularization results in some weights being exactly equal to zero, which can be used for feature selection.</a:t>
            </a:r>
          </a:p>
          <a:p>
            <a:r>
              <a:rPr lang="en-GB" dirty="0"/>
              <a:t>L2 regularization will not produce sparse models, and it will only shrink the weights.</a:t>
            </a:r>
          </a:p>
          <a:p>
            <a:endParaRPr lang="en-GB" dirty="0"/>
          </a:p>
          <a:p>
            <a:pPr marL="0" indent="0">
              <a:buNone/>
            </a:pPr>
            <a:r>
              <a:rPr lang="en-GB" b="1" dirty="0"/>
              <a:t>Why prefer L1 over L2 (and vice versa)? </a:t>
            </a:r>
            <a:r>
              <a:rPr lang="en-GB" dirty="0"/>
              <a:t>Have a look at this, if curious!</a:t>
            </a:r>
            <a:br>
              <a:rPr lang="en-GB" dirty="0"/>
            </a:br>
            <a:r>
              <a:rPr lang="en-GB" dirty="0">
                <a:hlinkClick r:id="rId2"/>
              </a:rPr>
              <a:t>https://medium.com/@fernando.dijkinga/explaining-l1-and-l2-regularization-in-machine-learning-2356ee91c8e3</a:t>
            </a:r>
            <a:r>
              <a:rPr lang="en-GB" dirty="0"/>
              <a:t> </a:t>
            </a:r>
          </a:p>
          <a:p>
            <a:endParaRPr lang="en-SG" dirty="0"/>
          </a:p>
        </p:txBody>
      </p:sp>
    </p:spTree>
    <p:extLst>
      <p:ext uri="{BB962C8B-B14F-4D97-AF65-F5344CB8AC3E}">
        <p14:creationId xmlns:p14="http://schemas.microsoft.com/office/powerpoint/2010/main" val="1659504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 with other things than L2?</a:t>
            </a:r>
            <a:endParaRPr lang="en-SG" dirty="0"/>
          </a:p>
        </p:txBody>
      </p:sp>
      <p:sp>
        <p:nvSpPr>
          <p:cNvPr id="6" name="Content Placeholder 5">
            <a:extLst>
              <a:ext uri="{FF2B5EF4-FFF2-40B4-BE49-F238E27FC236}">
                <a16:creationId xmlns:a16="http://schemas.microsoft.com/office/drawing/2014/main" id="{035BA096-4E67-B5D5-DBD3-F226777FADC7}"/>
              </a:ext>
            </a:extLst>
          </p:cNvPr>
          <p:cNvSpPr>
            <a:spLocks noGrp="1"/>
          </p:cNvSpPr>
          <p:nvPr>
            <p:ph idx="1"/>
          </p:nvPr>
        </p:nvSpPr>
        <p:spPr/>
        <p:txBody>
          <a:bodyPr>
            <a:normAutofit/>
          </a:bodyPr>
          <a:lstStyle/>
          <a:p>
            <a:pPr marL="0" indent="0">
              <a:buNone/>
            </a:pPr>
            <a:r>
              <a:rPr lang="en-GB" dirty="0"/>
              <a:t>Also possible to use the sum of </a:t>
            </a:r>
            <a:r>
              <a:rPr lang="en-GB" b="1" u="sng" dirty="0"/>
              <a:t>absolute</a:t>
            </a:r>
            <a:r>
              <a:rPr lang="en-GB" dirty="0"/>
              <a:t> values </a:t>
            </a:r>
            <a:r>
              <a:rPr lang="en-GB" b="1" u="sng" dirty="0"/>
              <a:t>AND</a:t>
            </a:r>
            <a:r>
              <a:rPr lang="en-GB" dirty="0"/>
              <a:t> </a:t>
            </a:r>
            <a:r>
              <a:rPr lang="en-GB" b="1" u="sng" dirty="0"/>
              <a:t>squared</a:t>
            </a:r>
            <a:r>
              <a:rPr lang="en-GB" dirty="0"/>
              <a:t> values as regularization, i.e. combining the </a:t>
            </a:r>
            <a:r>
              <a:rPr lang="en-GB" b="1" dirty="0">
                <a:solidFill>
                  <a:srgbClr val="7030A0"/>
                </a:solidFill>
              </a:rPr>
              <a:t>L1</a:t>
            </a:r>
            <a:r>
              <a:rPr lang="en-GB" dirty="0"/>
              <a:t> and </a:t>
            </a:r>
            <a:r>
              <a:rPr lang="en-GB" b="1" dirty="0">
                <a:solidFill>
                  <a:srgbClr val="0070C0"/>
                </a:solidFill>
              </a:rPr>
              <a:t>L2</a:t>
            </a:r>
            <a:r>
              <a:rPr lang="en-GB" dirty="0"/>
              <a:t> regularizations together.</a:t>
            </a:r>
          </a:p>
          <a:p>
            <a:pPr marL="0" indent="0">
              <a:buNone/>
            </a:pPr>
            <a:endParaRPr lang="en-GB" dirty="0"/>
          </a:p>
          <a:p>
            <a:pPr marL="0" indent="0">
              <a:buNone/>
            </a:pPr>
            <a:r>
              <a:rPr lang="en-GB" dirty="0"/>
              <a:t>Essentially getting the best of both worlds, and making an </a:t>
            </a:r>
            <a:r>
              <a:rPr lang="en-GB" b="1" dirty="0">
                <a:solidFill>
                  <a:srgbClr val="00B050"/>
                </a:solidFill>
              </a:rPr>
              <a:t>Elastic Regressor </a:t>
            </a:r>
            <a:r>
              <a:rPr lang="en-GB" dirty="0"/>
              <a:t>instead! </a:t>
            </a:r>
            <a:r>
              <a:rPr lang="en-GB"/>
              <a:t>(MSE + L1 Reg + L2 Reg)</a:t>
            </a:r>
            <a:endParaRPr lang="en-GB" dirty="0"/>
          </a:p>
        </p:txBody>
      </p:sp>
      <p:pic>
        <p:nvPicPr>
          <p:cNvPr id="10" name="Picture 9" descr="A picture containing font, text, line, typography&#10;&#10;Description automatically generated">
            <a:extLst>
              <a:ext uri="{FF2B5EF4-FFF2-40B4-BE49-F238E27FC236}">
                <a16:creationId xmlns:a16="http://schemas.microsoft.com/office/drawing/2014/main" id="{71584AF8-DE87-F7E2-AD58-35BCCD7D1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0069" y="4495704"/>
            <a:ext cx="9751862" cy="1564551"/>
          </a:xfrm>
          <a:prstGeom prst="rect">
            <a:avLst/>
          </a:prstGeom>
        </p:spPr>
      </p:pic>
      <p:sp>
        <p:nvSpPr>
          <p:cNvPr id="11" name="TextBox 10">
            <a:extLst>
              <a:ext uri="{FF2B5EF4-FFF2-40B4-BE49-F238E27FC236}">
                <a16:creationId xmlns:a16="http://schemas.microsoft.com/office/drawing/2014/main" id="{ED238786-5737-F9FC-6108-858704D8D20C}"/>
              </a:ext>
            </a:extLst>
          </p:cNvPr>
          <p:cNvSpPr txBox="1"/>
          <p:nvPr/>
        </p:nvSpPr>
        <p:spPr>
          <a:xfrm>
            <a:off x="4434348" y="6060255"/>
            <a:ext cx="1976284" cy="584775"/>
          </a:xfrm>
          <a:prstGeom prst="rect">
            <a:avLst/>
          </a:prstGeom>
          <a:noFill/>
        </p:spPr>
        <p:txBody>
          <a:bodyPr wrap="square" rtlCol="0">
            <a:spAutoFit/>
          </a:bodyPr>
          <a:lstStyle/>
          <a:p>
            <a:pPr algn="ctr"/>
            <a:r>
              <a:rPr lang="en-GB" sz="3200" dirty="0">
                <a:solidFill>
                  <a:srgbClr val="00B050"/>
                </a:solidFill>
              </a:rPr>
              <a:t>MSE</a:t>
            </a:r>
            <a:endParaRPr lang="en-SG" sz="3200" dirty="0">
              <a:solidFill>
                <a:srgbClr val="00B050"/>
              </a:solidFill>
            </a:endParaRPr>
          </a:p>
        </p:txBody>
      </p:sp>
      <p:sp>
        <p:nvSpPr>
          <p:cNvPr id="12" name="TextBox 11">
            <a:extLst>
              <a:ext uri="{FF2B5EF4-FFF2-40B4-BE49-F238E27FC236}">
                <a16:creationId xmlns:a16="http://schemas.microsoft.com/office/drawing/2014/main" id="{61A8A419-4FE0-7FCD-F823-C870DB3A155F}"/>
              </a:ext>
            </a:extLst>
          </p:cNvPr>
          <p:cNvSpPr txBox="1"/>
          <p:nvPr/>
        </p:nvSpPr>
        <p:spPr>
          <a:xfrm>
            <a:off x="7143135" y="6060254"/>
            <a:ext cx="1976284" cy="584775"/>
          </a:xfrm>
          <a:prstGeom prst="rect">
            <a:avLst/>
          </a:prstGeom>
          <a:noFill/>
        </p:spPr>
        <p:txBody>
          <a:bodyPr wrap="square" rtlCol="0">
            <a:spAutoFit/>
          </a:bodyPr>
          <a:lstStyle/>
          <a:p>
            <a:pPr algn="ctr"/>
            <a:r>
              <a:rPr lang="en-GB" sz="3200" dirty="0">
                <a:solidFill>
                  <a:srgbClr val="7030A0"/>
                </a:solidFill>
              </a:rPr>
              <a:t>L1</a:t>
            </a:r>
            <a:endParaRPr lang="en-SG" sz="3200" dirty="0">
              <a:solidFill>
                <a:srgbClr val="7030A0"/>
              </a:solidFill>
            </a:endParaRPr>
          </a:p>
        </p:txBody>
      </p:sp>
      <p:sp>
        <p:nvSpPr>
          <p:cNvPr id="13" name="TextBox 12">
            <a:extLst>
              <a:ext uri="{FF2B5EF4-FFF2-40B4-BE49-F238E27FC236}">
                <a16:creationId xmlns:a16="http://schemas.microsoft.com/office/drawing/2014/main" id="{CF53D115-A062-0A2A-006C-7B83C5ABE2B7}"/>
              </a:ext>
            </a:extLst>
          </p:cNvPr>
          <p:cNvSpPr txBox="1"/>
          <p:nvPr/>
        </p:nvSpPr>
        <p:spPr>
          <a:xfrm>
            <a:off x="9261553" y="6060254"/>
            <a:ext cx="1976284" cy="584775"/>
          </a:xfrm>
          <a:prstGeom prst="rect">
            <a:avLst/>
          </a:prstGeom>
          <a:noFill/>
        </p:spPr>
        <p:txBody>
          <a:bodyPr wrap="square" rtlCol="0">
            <a:spAutoFit/>
          </a:bodyPr>
          <a:lstStyle/>
          <a:p>
            <a:pPr algn="ctr"/>
            <a:r>
              <a:rPr lang="en-GB" sz="3200" dirty="0">
                <a:solidFill>
                  <a:srgbClr val="0070C0"/>
                </a:solidFill>
              </a:rPr>
              <a:t>L2</a:t>
            </a:r>
            <a:endParaRPr lang="en-SG" sz="3200" dirty="0">
              <a:solidFill>
                <a:srgbClr val="0070C0"/>
              </a:solidFill>
            </a:endParaRPr>
          </a:p>
        </p:txBody>
      </p:sp>
    </p:spTree>
    <p:extLst>
      <p:ext uri="{BB962C8B-B14F-4D97-AF65-F5344CB8AC3E}">
        <p14:creationId xmlns:p14="http://schemas.microsoft.com/office/powerpoint/2010/main" val="3607984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199" y="1825624"/>
                <a:ext cx="6047155" cy="5032375"/>
              </a:xfrm>
            </p:spPr>
            <p:txBody>
              <a:bodyPr>
                <a:normAutofit/>
              </a:bodyPr>
              <a:lstStyle/>
              <a:p>
                <a:pPr marL="0" indent="0">
                  <a:buNone/>
                </a:pPr>
                <a:r>
                  <a:rPr lang="en-GB" dirty="0"/>
                  <a:t>Let us now consider that the inputs consist of more than one parameter, e.g. each sample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GB" dirty="0"/>
                  <a:t> consists of:</a:t>
                </a:r>
              </a:p>
              <a:p>
                <a:r>
                  <a:rPr lang="en-GB" dirty="0"/>
                  <a:t>The surface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1</m:t>
                        </m:r>
                      </m:sup>
                    </m:sSubSup>
                    <m:r>
                      <a:rPr lang="en-GB" b="0" i="0" dirty="0" smtClean="0">
                        <a:latin typeface="Cambria Math" panose="02040503050406030204" pitchFamily="18" charset="0"/>
                      </a:rPr>
                      <m:t>,</m:t>
                    </m:r>
                  </m:oMath>
                </a14:m>
                <a:endParaRPr lang="en-GB" b="0" dirty="0"/>
              </a:p>
              <a:p>
                <a:r>
                  <a:rPr lang="en-GB" dirty="0"/>
                  <a:t>The distance to closest MRT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2</m:t>
                        </m:r>
                      </m:sup>
                    </m:sSubSup>
                    <m:r>
                      <a:rPr lang="en-GB" b="0" i="0" dirty="0" smtClean="0">
                        <a:latin typeface="Cambria Math" panose="02040503050406030204" pitchFamily="18" charset="0"/>
                      </a:rPr>
                      <m:t>,</m:t>
                    </m:r>
                  </m:oMath>
                </a14:m>
                <a:endParaRPr lang="en-GB" b="0" dirty="0"/>
              </a:p>
              <a:p>
                <a:r>
                  <a:rPr lang="en-GB" b="0" dirty="0"/>
                  <a:t>Etc.</a:t>
                </a:r>
              </a:p>
              <a:p>
                <a:pPr marL="0" indent="0">
                  <a:buNone/>
                </a:pPr>
                <a:endParaRPr lang="en-GB" dirty="0"/>
              </a:p>
              <a:p>
                <a:pPr marL="0" indent="0">
                  <a:buNone/>
                </a:pPr>
                <a:r>
                  <a:rPr lang="en-GB" dirty="0"/>
                  <a:t>The linear regression can be simply transposed from a single input to multiple inputs.</a:t>
                </a:r>
                <a:endParaRPr lang="en-SG" dirty="0"/>
              </a:p>
            </p:txBody>
          </p:sp>
        </mc:Choice>
        <mc:Fallback>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199" y="1825624"/>
                <a:ext cx="6047155" cy="5032375"/>
              </a:xfrm>
              <a:blipFill>
                <a:blip r:embed="rId2"/>
                <a:stretch>
                  <a:fillRect l="-2016" t="-1937" r="-3427"/>
                </a:stretch>
              </a:blipFill>
            </p:spPr>
            <p:txBody>
              <a:bodyPr/>
              <a:lstStyle/>
              <a:p>
                <a:r>
                  <a:rPr lang="en-GB">
                    <a:noFill/>
                  </a:rPr>
                  <a:t> </a:t>
                </a:r>
              </a:p>
            </p:txBody>
          </p:sp>
        </mc:Fallback>
      </mc:AlternateContent>
      <p:pic>
        <p:nvPicPr>
          <p:cNvPr id="5" name="Picture 4" descr="RÃ©sultat de recherche d'images pour &quot;apartment seller agent&quot;">
            <a:extLst>
              <a:ext uri="{FF2B5EF4-FFF2-40B4-BE49-F238E27FC236}">
                <a16:creationId xmlns:a16="http://schemas.microsoft.com/office/drawing/2014/main" id="{E79A8FF2-797D-AB75-C449-F1D7351E6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4" y="4840851"/>
            <a:ext cx="2790092" cy="18600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866A6C-7EA3-A159-D0EE-01B47AA95425}"/>
              </a:ext>
            </a:extLst>
          </p:cNvPr>
          <p:cNvPicPr>
            <a:picLocks noChangeAspect="1"/>
          </p:cNvPicPr>
          <p:nvPr/>
        </p:nvPicPr>
        <p:blipFill>
          <a:blip r:embed="rId4"/>
          <a:stretch>
            <a:fillRect/>
          </a:stretch>
        </p:blipFill>
        <p:spPr>
          <a:xfrm>
            <a:off x="7315198" y="2017149"/>
            <a:ext cx="4173415" cy="2720236"/>
          </a:xfrm>
          <a:prstGeom prst="rect">
            <a:avLst/>
          </a:prstGeom>
        </p:spPr>
      </p:pic>
      <p:pic>
        <p:nvPicPr>
          <p:cNvPr id="7" name="Picture 6">
            <a:extLst>
              <a:ext uri="{FF2B5EF4-FFF2-40B4-BE49-F238E27FC236}">
                <a16:creationId xmlns:a16="http://schemas.microsoft.com/office/drawing/2014/main" id="{1CB63BDA-2C16-D522-FEAB-CECFC3D0BD1C}"/>
              </a:ext>
            </a:extLst>
          </p:cNvPr>
          <p:cNvPicPr>
            <a:picLocks noChangeAspect="1"/>
          </p:cNvPicPr>
          <p:nvPr/>
        </p:nvPicPr>
        <p:blipFill>
          <a:blip r:embed="rId5"/>
          <a:stretch>
            <a:fillRect/>
          </a:stretch>
        </p:blipFill>
        <p:spPr>
          <a:xfrm>
            <a:off x="7315198" y="1027906"/>
            <a:ext cx="4630471" cy="1076854"/>
          </a:xfrm>
          <a:prstGeom prst="rect">
            <a:avLst/>
          </a:prstGeom>
        </p:spPr>
      </p:pic>
    </p:spTree>
    <p:extLst>
      <p:ext uri="{BB962C8B-B14F-4D97-AF65-F5344CB8AC3E}">
        <p14:creationId xmlns:p14="http://schemas.microsoft.com/office/powerpoint/2010/main" val="298107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Multi-parameter Linear</a:t>
                </a:r>
                <a:r>
                  <a:rPr lang="en-GB" b="1" dirty="0"/>
                  <a:t> </a:t>
                </a:r>
                <a:r>
                  <a:rPr lang="en-GB" b="1" dirty="0">
                    <a:solidFill>
                      <a:srgbClr val="00B050"/>
                    </a:solidFill>
                  </a:rPr>
                  <a:t>Regression</a:t>
                </a:r>
                <a:r>
                  <a:rPr lang="en-GB" b="1" dirty="0"/>
                  <a:t>):</a:t>
                </a:r>
              </a:p>
              <a:p>
                <a:pPr marL="0" indent="0">
                  <a:buNone/>
                </a:pPr>
                <a:r>
                  <a:rPr lang="en-GB" b="1" dirty="0">
                    <a:solidFill>
                      <a:srgbClr val="00B050"/>
                    </a:solidFill>
                  </a:rPr>
                  <a:t>Multi-parameter Linear</a:t>
                </a:r>
                <a:r>
                  <a:rPr lang="en-GB" dirty="0"/>
                  <a:t> </a:t>
                </a:r>
                <a:r>
                  <a:rPr lang="en-GB" b="1" dirty="0">
                    <a:solidFill>
                      <a:srgbClr val="00B050"/>
                    </a:solidFill>
                  </a:rPr>
                  <a:t>Regression</a:t>
                </a:r>
                <a:r>
                  <a:rPr lang="en-GB" dirty="0"/>
                  <a:t> is a model, which </a:t>
                </a:r>
                <a:r>
                  <a:rPr lang="en-GB" b="1" dirty="0"/>
                  <a:t>assumes that there is a linear relationship between inputs and outputs.</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bSup>
                            <m:sSubSupPr>
                              <m:ctrlPr>
                                <a:rPr lang="en-GB" b="0" i="1" dirty="0" smtClean="0">
                                  <a:latin typeface="Cambria Math" panose="02040503050406030204" pitchFamily="18" charset="0"/>
                                </a:rPr>
                              </m:ctrlPr>
                            </m:sSubSupPr>
                            <m:e>
                              <m:r>
                                <a:rPr lang="en-GB" i="1" dirty="0" err="1">
                                  <a:latin typeface="Cambria Math" panose="02040503050406030204" pitchFamily="18" charset="0"/>
                                </a:rPr>
                                <m:t>𝑥</m:t>
                              </m:r>
                            </m:e>
                            <m:sub>
                              <m:r>
                                <a:rPr lang="en-GB" i="1" dirty="0" err="1">
                                  <a:latin typeface="Cambria Math" panose="02040503050406030204" pitchFamily="18" charset="0"/>
                                </a:rPr>
                                <m:t>𝑖</m:t>
                              </m:r>
                            </m:sub>
                            <m:sup>
                              <m:r>
                                <a:rPr lang="en-GB" b="0" i="1" dirty="0" smtClean="0">
                                  <a:latin typeface="Cambria Math" panose="02040503050406030204" pitchFamily="18" charset="0"/>
                                </a:rPr>
                                <m:t>𝑘</m:t>
                              </m:r>
                            </m:sup>
                          </m:sSub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SG">
                    <a:noFill/>
                  </a:rPr>
                  <a:t> </a:t>
                </a:r>
              </a:p>
            </p:txBody>
          </p:sp>
        </mc:Fallback>
      </mc:AlternateContent>
    </p:spTree>
    <p:extLst>
      <p:ext uri="{BB962C8B-B14F-4D97-AF65-F5344CB8AC3E}">
        <p14:creationId xmlns:p14="http://schemas.microsoft.com/office/powerpoint/2010/main" val="316996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The MSE loss then becomes:</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𝐿</m:t>
                      </m:r>
                      <m:r>
                        <a:rPr lang="en-GB"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𝐾</m:t>
                                      </m:r>
                                    </m:sup>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𝑘</m:t>
                                          </m:r>
                                        </m:sub>
                                      </m:sSub>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𝑖</m:t>
                                          </m:r>
                                        </m:sub>
                                        <m:sup>
                                          <m:r>
                                            <a:rPr lang="en-GB" i="1">
                                              <a:latin typeface="Cambria Math" panose="02040503050406030204" pitchFamily="18" charset="0"/>
                                            </a:rPr>
                                            <m:t>𝑘</m:t>
                                          </m:r>
                                        </m:sup>
                                      </m:sSubSup>
                                    </m:e>
                                  </m:nary>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oMath>
                  </m:oMathPara>
                </a14:m>
                <a:endParaRPr lang="en-GB" b="1" dirty="0"/>
              </a:p>
              <a:p>
                <a:pPr marL="0" indent="0">
                  <a:buNone/>
                </a:pPr>
                <a:endParaRPr lang="en-GB" b="1" dirty="0"/>
              </a:p>
              <a:p>
                <a:pPr marL="0" indent="0">
                  <a:buNone/>
                </a:pPr>
                <a:r>
                  <a:rPr lang="en-GB" dirty="0"/>
                  <a:t>And the optimization problem related to training is then:</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1</m:t>
                              </m:r>
                            </m:sub>
                            <m:sup>
                              <m:r>
                                <a:rPr lang="en-GB" i="1">
                                  <a:latin typeface="Cambria Math" panose="02040503050406030204" pitchFamily="18" charset="0"/>
                                </a:rPr>
                                <m:t>∗</m:t>
                              </m:r>
                            </m:sup>
                          </m:sSubSup>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𝐾</m:t>
                              </m:r>
                            </m:sub>
                            <m:sup>
                              <m:r>
                                <a:rPr lang="en-GB" i="1">
                                  <a:latin typeface="Cambria Math" panose="02040503050406030204" pitchFamily="18" charset="0"/>
                                </a:rPr>
                                <m:t>∗</m:t>
                              </m:r>
                            </m:sup>
                          </m:sSub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m:t>
                              </m:r>
                            </m:sup>
                          </m:sSup>
                        </m:e>
                      </m:d>
                      <m:r>
                        <a:rPr lang="en-GB" b="0" i="1" smtClean="0">
                          <a:latin typeface="Cambria Math" panose="02040503050406030204" pitchFamily="18" charset="0"/>
                        </a:rPr>
                        <m:t>= </m:t>
                      </m:r>
                      <m:r>
                        <m:rPr>
                          <m:sty m:val="p"/>
                        </m:rPr>
                        <a:rPr lang="en-GB" b="0" i="1" smtClean="0">
                          <a:latin typeface="Cambria Math" panose="02040503050406030204" pitchFamily="18" charset="0"/>
                        </a:rPr>
                        <m:t>arg</m:t>
                      </m:r>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min</m:t>
                          </m:r>
                        </m:e>
                        <m:lim>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b="0" i="1" smtClean="0">
                              <a:latin typeface="Cambria Math" panose="02040503050406030204" pitchFamily="18" charset="0"/>
                            </a:rPr>
                            <m:t>𝑏</m:t>
                          </m:r>
                        </m:lim>
                      </m:limLow>
                      <m:r>
                        <a:rPr lang="en-GB" b="0" i="1" smtClean="0">
                          <a:latin typeface="Cambria Math" panose="02040503050406030204" pitchFamily="18" charset="0"/>
                        </a:rPr>
                        <m:t>𝐿</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73922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could then try to compute the new normal equation for this problem (good practice for your optimization skills, try it out!)</a:t>
                </a:r>
              </a:p>
              <a:p>
                <a:pPr marL="0" indent="0">
                  <a:buNone/>
                </a:pPr>
                <a:endParaRPr lang="en-GB" dirty="0"/>
              </a:p>
              <a:p>
                <a:pPr marL="0" indent="0">
                  <a:buNone/>
                </a:pPr>
                <a:r>
                  <a:rPr lang="en-GB" b="1" dirty="0"/>
                  <a:t>Or, and it is often preferable, we could then define gradient descent update rules with respect to every trainable parameter </a:t>
                </a:r>
                <a14:m>
                  <m:oMath xmlns:m="http://schemas.openxmlformats.org/officeDocument/2006/math">
                    <m:r>
                      <a:rPr lang="en-GB" b="1" i="1" dirty="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𝟏</m:t>
                        </m:r>
                        <m:r>
                          <a:rPr lang="en-GB" b="1" i="1" dirty="0" smtClean="0">
                            <a:latin typeface="Cambria Math" panose="02040503050406030204" pitchFamily="18" charset="0"/>
                          </a:rPr>
                          <m:t>, </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𝟐</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𝑲</m:t>
                        </m:r>
                      </m:sub>
                    </m:sSub>
                    <m:r>
                      <a:rPr lang="en-GB" b="1" i="1" dirty="0" smtClean="0">
                        <a:latin typeface="Cambria Math" panose="02040503050406030204" pitchFamily="18" charset="0"/>
                      </a:rPr>
                      <m:t>,</m:t>
                    </m:r>
                    <m:r>
                      <a:rPr lang="en-GB" b="1" i="1" dirty="0">
                        <a:latin typeface="Cambria Math" panose="02040503050406030204" pitchFamily="18" charset="0"/>
                      </a:rPr>
                      <m:t>𝒃</m:t>
                    </m:r>
                    <m:r>
                      <a:rPr lang="en-GB" b="1" i="1" dirty="0">
                        <a:latin typeface="Cambria Math" panose="02040503050406030204" pitchFamily="18" charset="0"/>
                      </a:rPr>
                      <m:t>)</m:t>
                    </m:r>
                  </m:oMath>
                </a14:m>
                <a:r>
                  <a:rPr lang="en-GB" b="1" dirty="0"/>
                  <a:t> like before.</a:t>
                </a:r>
              </a:p>
              <a:p>
                <a:pPr marL="0" indent="0">
                  <a:buNone/>
                </a:pPr>
                <a:endParaRPr lang="en-GB" dirty="0"/>
              </a:p>
              <a:p>
                <a:pPr marL="0" indent="0">
                  <a:buNone/>
                </a:pPr>
                <a:r>
                  <a:rPr lang="en-GB" dirty="0"/>
                  <a:t>However, we leave this implementation for students who would like to practice. (Or it might be the homework for a later week!).</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GB">
                    <a:noFill/>
                  </a:rPr>
                  <a:t> </a:t>
                </a:r>
              </a:p>
            </p:txBody>
          </p:sp>
        </mc:Fallback>
      </mc:AlternateContent>
    </p:spTree>
    <p:extLst>
      <p:ext uri="{BB962C8B-B14F-4D97-AF65-F5344CB8AC3E}">
        <p14:creationId xmlns:p14="http://schemas.microsoft.com/office/powerpoint/2010/main" val="126892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432619" y="1825624"/>
                <a:ext cx="11621729" cy="5032375"/>
              </a:xfrm>
            </p:spPr>
            <p:txBody>
              <a:bodyPr>
                <a:normAutofit/>
              </a:bodyPr>
              <a:lstStyle/>
              <a:p>
                <a:pPr marL="0" indent="0">
                  <a:buNone/>
                </a:pPr>
                <a:r>
                  <a:rPr lang="en-GB" b="1" dirty="0"/>
                  <a:t>Definition (</a:t>
                </a:r>
                <a:r>
                  <a:rPr lang="en-GB" b="1" dirty="0">
                    <a:solidFill>
                      <a:srgbClr val="00B050"/>
                    </a:solidFill>
                  </a:rPr>
                  <a:t>Polynomial</a:t>
                </a:r>
                <a:r>
                  <a:rPr lang="en-GB" b="1" dirty="0"/>
                  <a:t> </a:t>
                </a:r>
                <a:r>
                  <a:rPr lang="en-GB" b="1" dirty="0">
                    <a:solidFill>
                      <a:srgbClr val="00B050"/>
                    </a:solidFill>
                  </a:rPr>
                  <a:t>Regression with degree K</a:t>
                </a:r>
                <a:r>
                  <a:rPr lang="en-GB" b="1" dirty="0"/>
                  <a:t>):</a:t>
                </a:r>
              </a:p>
              <a:p>
                <a:pPr marL="0" indent="0">
                  <a:buNone/>
                </a:pPr>
                <a:r>
                  <a:rPr lang="en-GB" b="1" dirty="0">
                    <a:solidFill>
                      <a:srgbClr val="00B050"/>
                    </a:solidFill>
                  </a:rPr>
                  <a:t>Polynomial Regression</a:t>
                </a:r>
                <a:r>
                  <a:rPr lang="en-GB" dirty="0"/>
                  <a:t> is a model, which </a:t>
                </a:r>
                <a:r>
                  <a:rPr lang="en-GB" b="1" dirty="0"/>
                  <a:t>assumes that there is a polynomial relationship between inputs and outputs, </a:t>
                </a:r>
                <a:r>
                  <a:rPr lang="en-GB" dirty="0"/>
                  <a:t>which can be defined as a</a:t>
                </a:r>
                <a:r>
                  <a:rPr lang="en-GB" b="1" dirty="0"/>
                  <a:t> polynomial function of degree </a:t>
                </a:r>
                <a14:m>
                  <m:oMath xmlns:m="http://schemas.openxmlformats.org/officeDocument/2006/math">
                    <m:r>
                      <a:rPr lang="en-GB" b="1" i="1" dirty="0" smtClean="0">
                        <a:latin typeface="Cambria Math" panose="02040503050406030204" pitchFamily="18" charset="0"/>
                      </a:rPr>
                      <m:t>𝑲</m:t>
                    </m:r>
                  </m:oMath>
                </a14:m>
                <a:r>
                  <a:rPr lang="en-GB" b="1" dirty="0"/>
                  <a:t>.</a:t>
                </a:r>
              </a:p>
              <a:p>
                <a:pPr marL="0" indent="0">
                  <a:buNone/>
                </a:pPr>
                <a:r>
                  <a:rPr lang="en-GB" dirty="0"/>
                  <a:t>It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oMath>
                </a14:m>
                <a:r>
                  <a:rPr lang="en-GB" dirty="0"/>
                  <a:t> (e.g. the surface only)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same sort of polynomial equation with degree </a:t>
                </a:r>
                <a14:m>
                  <m:oMath xmlns:m="http://schemas.openxmlformats.org/officeDocument/2006/math">
                    <m:r>
                      <a:rPr lang="en-GB" i="1" dirty="0" smtClean="0">
                        <a:latin typeface="Cambria Math" panose="02040503050406030204" pitchFamily="18" charset="0"/>
                      </a:rPr>
                      <m:t>𝐾</m:t>
                    </m:r>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d>
                            </m:e>
                            <m:sup>
                              <m:r>
                                <a:rPr lang="en-GB" b="0" i="1" dirty="0" smtClean="0">
                                  <a:latin typeface="Cambria Math" panose="02040503050406030204" pitchFamily="18" charset="0"/>
                                </a:rPr>
                                <m:t>𝑘</m:t>
                              </m:r>
                            </m:sup>
                          </m:s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432619" y="1825624"/>
                <a:ext cx="11621729" cy="5032375"/>
              </a:xfrm>
              <a:blipFill>
                <a:blip r:embed="rId2"/>
                <a:stretch>
                  <a:fillRect l="-1102" t="-1937" r="-892"/>
                </a:stretch>
              </a:blipFill>
            </p:spPr>
            <p:txBody>
              <a:bodyPr/>
              <a:lstStyle/>
              <a:p>
                <a:r>
                  <a:rPr lang="en-SG">
                    <a:noFill/>
                  </a:rPr>
                  <a:t> </a:t>
                </a:r>
              </a:p>
            </p:txBody>
          </p:sp>
        </mc:Fallback>
      </mc:AlternateContent>
    </p:spTree>
    <p:extLst>
      <p:ext uri="{BB962C8B-B14F-4D97-AF65-F5344CB8AC3E}">
        <p14:creationId xmlns:p14="http://schemas.microsoft.com/office/powerpoint/2010/main" val="424834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3025</TotalTime>
  <Words>2904</Words>
  <Application>Microsoft Office PowerPoint</Application>
  <PresentationFormat>Widescreen</PresentationFormat>
  <Paragraphs>218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50.039 Theory and Practice of Deep Learning W1-S2 Introduction and Machine Learning Reminders</vt:lpstr>
      <vt:lpstr>About this week (Week 1)</vt:lpstr>
      <vt:lpstr>About this week (Week 1)</vt:lpstr>
      <vt:lpstr>About this week (Week 1)</vt:lpstr>
      <vt:lpstr>Extension of multi-parameter Linear Regression</vt:lpstr>
      <vt:lpstr>Extension of multi-parameter Linear Regression</vt:lpstr>
      <vt:lpstr>Extension of multi-parameter Linear Regression</vt:lpstr>
      <vt:lpstr>Extension of multi-parameter Linear Regression</vt:lpstr>
      <vt:lpstr>From Linear to Polynomial Regression</vt:lpstr>
      <vt:lpstr>Quick parenthesis: The hyperplane concept</vt:lpstr>
      <vt:lpstr>From Linear to Polynomial Regression</vt:lpstr>
      <vt:lpstr>From Linear to Polynomial Regression</vt:lpstr>
      <vt:lpstr>PowerPoint Presentation</vt:lpstr>
      <vt:lpstr>Polynomial Regression with sklearn</vt:lpstr>
      <vt:lpstr>Polynomial Regression with sklearn</vt:lpstr>
      <vt:lpstr>PowerPoint Presentation</vt:lpstr>
      <vt:lpstr>PowerPoint Presentation</vt:lpstr>
      <vt:lpstr>PowerPoint Presentation</vt:lpstr>
      <vt:lpstr>Overfitting vs. degree of polynomial</vt:lpstr>
      <vt:lpstr>Overfitting vs. degree of polynomial</vt:lpstr>
      <vt:lpstr>Overfitting vs. degree of polynomial</vt:lpstr>
      <vt:lpstr>Overfitting vs. degree of polynomial</vt:lpstr>
      <vt:lpstr>Underfitting  vs. degree of polynomial</vt:lpstr>
      <vt:lpstr>Underfitting  vs. degree of polynomial</vt:lpstr>
      <vt:lpstr>Generalization</vt:lpstr>
      <vt:lpstr>Generalization vs. Overfitting/Underfitting</vt:lpstr>
      <vt:lpstr>While we are at it…</vt:lpstr>
      <vt:lpstr>Train and test split</vt:lpstr>
      <vt:lpstr>Train and test split</vt:lpstr>
      <vt:lpstr>PowerPoint Presentation</vt:lpstr>
      <vt:lpstr>Training the Polynomial Regressor, again</vt:lpstr>
      <vt:lpstr>PowerPoint Presentation</vt:lpstr>
      <vt:lpstr>PowerPoint Presentation</vt:lpstr>
      <vt:lpstr>Spotting over/underfitting</vt:lpstr>
      <vt:lpstr>Generalization vs. Train/Test Distributions</vt:lpstr>
      <vt:lpstr>PowerPoint Presentation</vt:lpstr>
      <vt:lpstr>Regularization</vt:lpstr>
      <vt:lpstr>Regularization</vt:lpstr>
      <vt:lpstr>Regularization</vt:lpstr>
      <vt:lpstr>Regularization and hyperparameter λ</vt:lpstr>
      <vt:lpstr>PowerPoint Presentation</vt:lpstr>
      <vt:lpstr>PowerPoint Presentation</vt:lpstr>
      <vt:lpstr>Regularization with other things than L2?</vt:lpstr>
      <vt:lpstr>Regularization with other things than L2?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2024-01-26T05:53:58Z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