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A6C59-056A-46E9-9008-5B64EBB63F27}" v="32" dt="2024-01-26T06:22:10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3890D2B-5D6C-432C-828D-FBF8CC830F3A}"/>
    <pc:docChg chg="modSld">
      <pc:chgData name="Matthieu De Mari" userId="dfb708c9-d8dc-439f-9a3b-c772bf4a311c" providerId="ADAL" clId="{23890D2B-5D6C-432C-828D-FBF8CC830F3A}" dt="2023-01-25T05:27:30.506" v="5" actId="20577"/>
      <pc:docMkLst>
        <pc:docMk/>
      </pc:docMkLst>
      <pc:sldChg chg="modSp">
        <pc:chgData name="Matthieu De Mari" userId="dfb708c9-d8dc-439f-9a3b-c772bf4a311c" providerId="ADAL" clId="{23890D2B-5D6C-432C-828D-FBF8CC830F3A}" dt="2023-01-25T05:27:30.506" v="5" actId="20577"/>
        <pc:sldMkLst>
          <pc:docMk/>
          <pc:sldMk cId="3293759679" sldId="258"/>
        </pc:sldMkLst>
        <pc:spChg chg="mod">
          <ac:chgData name="Matthieu De Mari" userId="dfb708c9-d8dc-439f-9a3b-c772bf4a311c" providerId="ADAL" clId="{23890D2B-5D6C-432C-828D-FBF8CC830F3A}" dt="2023-01-25T05:27:30.506" v="5" actId="20577"/>
          <ac:spMkLst>
            <pc:docMk/>
            <pc:sldMk cId="3293759679" sldId="258"/>
            <ac:spMk id="40" creationId="{726542F6-6D27-24BD-EC9D-6DFE86DDC5F3}"/>
          </ac:spMkLst>
        </pc:spChg>
        <pc:spChg chg="mod">
          <ac:chgData name="Matthieu De Mari" userId="dfb708c9-d8dc-439f-9a3b-c772bf4a311c" providerId="ADAL" clId="{23890D2B-5D6C-432C-828D-FBF8CC830F3A}" dt="2023-01-25T05:27:25.522" v="1" actId="20577"/>
          <ac:spMkLst>
            <pc:docMk/>
            <pc:sldMk cId="3293759679" sldId="258"/>
            <ac:spMk id="61" creationId="{2A14CCD1-4F1A-5203-E634-5770335D5C71}"/>
          </ac:spMkLst>
        </pc:spChg>
        <pc:spChg chg="mod">
          <ac:chgData name="Matthieu De Mari" userId="dfb708c9-d8dc-439f-9a3b-c772bf4a311c" providerId="ADAL" clId="{23890D2B-5D6C-432C-828D-FBF8CC830F3A}" dt="2023-01-25T05:27:27.711" v="3" actId="20577"/>
          <ac:spMkLst>
            <pc:docMk/>
            <pc:sldMk cId="3293759679" sldId="258"/>
            <ac:spMk id="62" creationId="{A673E53B-F22D-30EC-7620-4097C1AE7C4C}"/>
          </ac:spMkLst>
        </pc:spChg>
      </pc:sldChg>
    </pc:docChg>
  </pc:docChgLst>
  <pc:docChgLst>
    <pc:chgData name="Matthieu De Mari" userId="dfb708c9-d8dc-439f-9a3b-c772bf4a311c" providerId="ADAL" clId="{2D44041B-C8B7-4B8E-A0F4-2B4866FEB435}"/>
    <pc:docChg chg="undo custSel mod addSld modSld modMainMaster">
      <pc:chgData name="Matthieu De Mari" userId="dfb708c9-d8dc-439f-9a3b-c772bf4a311c" providerId="ADAL" clId="{2D44041B-C8B7-4B8E-A0F4-2B4866FEB435}" dt="2022-12-13T12:53:32.955" v="714" actId="1076"/>
      <pc:docMkLst>
        <pc:docMk/>
      </pc:docMkLst>
      <pc:sldChg chg="addSp delSp modSp new mod">
        <pc:chgData name="Matthieu De Mari" userId="dfb708c9-d8dc-439f-9a3b-c772bf4a311c" providerId="ADAL" clId="{2D44041B-C8B7-4B8E-A0F4-2B4866FEB435}" dt="2022-12-13T12:53:16.142" v="708" actId="1076"/>
        <pc:sldMkLst>
          <pc:docMk/>
          <pc:sldMk cId="1641134415" sldId="256"/>
        </pc:sldMkLst>
        <pc:spChg chg="del">
          <ac:chgData name="Matthieu De Mari" userId="dfb708c9-d8dc-439f-9a3b-c772bf4a311c" providerId="ADAL" clId="{2D44041B-C8B7-4B8E-A0F4-2B4866FEB435}" dt="2022-12-13T12:25:19.283" v="3" actId="478"/>
          <ac:spMkLst>
            <pc:docMk/>
            <pc:sldMk cId="1641134415" sldId="256"/>
            <ac:spMk id="2" creationId="{0236D7AF-293C-11B2-21B9-8234951C271D}"/>
          </ac:spMkLst>
        </pc:spChg>
        <pc:spChg chg="del">
          <ac:chgData name="Matthieu De Mari" userId="dfb708c9-d8dc-439f-9a3b-c772bf4a311c" providerId="ADAL" clId="{2D44041B-C8B7-4B8E-A0F4-2B4866FEB435}" dt="2022-12-13T12:25:20.317" v="4" actId="478"/>
          <ac:spMkLst>
            <pc:docMk/>
            <pc:sldMk cId="1641134415" sldId="256"/>
            <ac:spMk id="3" creationId="{F0781089-8AB2-4F63-B190-A3A1642B0E4D}"/>
          </ac:spMkLst>
        </pc:spChg>
        <pc:spChg chg="add del mod">
          <ac:chgData name="Matthieu De Mari" userId="dfb708c9-d8dc-439f-9a3b-c772bf4a311c" providerId="ADAL" clId="{2D44041B-C8B7-4B8E-A0F4-2B4866FEB435}" dt="2022-12-13T12:36:12.134" v="261" actId="478"/>
          <ac:spMkLst>
            <pc:docMk/>
            <pc:sldMk cId="1641134415" sldId="256"/>
            <ac:spMk id="4" creationId="{7224E247-8E0E-E5BE-67C5-C05A59E5BF59}"/>
          </ac:spMkLst>
        </pc:spChg>
        <pc:spChg chg="add del mod">
          <ac:chgData name="Matthieu De Mari" userId="dfb708c9-d8dc-439f-9a3b-c772bf4a311c" providerId="ADAL" clId="{2D44041B-C8B7-4B8E-A0F4-2B4866FEB435}" dt="2022-12-13T12:36:13.597" v="262" actId="478"/>
          <ac:spMkLst>
            <pc:docMk/>
            <pc:sldMk cId="1641134415" sldId="256"/>
            <ac:spMk id="5" creationId="{D5029371-5735-AF13-49E1-EE26B5FBCA1C}"/>
          </ac:spMkLst>
        </pc:spChg>
        <pc:spChg chg="add mod">
          <ac:chgData name="Matthieu De Mari" userId="dfb708c9-d8dc-439f-9a3b-c772bf4a311c" providerId="ADAL" clId="{2D44041B-C8B7-4B8E-A0F4-2B4866FEB435}" dt="2022-12-13T12:27:57.887" v="59" actId="1582"/>
          <ac:spMkLst>
            <pc:docMk/>
            <pc:sldMk cId="1641134415" sldId="256"/>
            <ac:spMk id="6" creationId="{6B55CE61-AC15-1358-A9D5-3084DA0297A1}"/>
          </ac:spMkLst>
        </pc:spChg>
        <pc:spChg chg="add mod">
          <ac:chgData name="Matthieu De Mari" userId="dfb708c9-d8dc-439f-9a3b-c772bf4a311c" providerId="ADAL" clId="{2D44041B-C8B7-4B8E-A0F4-2B4866FEB435}" dt="2022-12-13T12:27:57.887" v="59" actId="1582"/>
          <ac:spMkLst>
            <pc:docMk/>
            <pc:sldMk cId="1641134415" sldId="256"/>
            <ac:spMk id="7" creationId="{F3DE9A3E-FDF1-88BC-4C3F-B969A9F1933E}"/>
          </ac:spMkLst>
        </pc:spChg>
        <pc:spChg chg="add mod">
          <ac:chgData name="Matthieu De Mari" userId="dfb708c9-d8dc-439f-9a3b-c772bf4a311c" providerId="ADAL" clId="{2D44041B-C8B7-4B8E-A0F4-2B4866FEB435}" dt="2022-12-13T12:28:12.050" v="63" actId="1076"/>
          <ac:spMkLst>
            <pc:docMk/>
            <pc:sldMk cId="1641134415" sldId="256"/>
            <ac:spMk id="8" creationId="{0E79165D-28C3-C9EC-46D8-C61D694DFFF9}"/>
          </ac:spMkLst>
        </pc:spChg>
        <pc:spChg chg="add mod ord">
          <ac:chgData name="Matthieu De Mari" userId="dfb708c9-d8dc-439f-9a3b-c772bf4a311c" providerId="ADAL" clId="{2D44041B-C8B7-4B8E-A0F4-2B4866FEB435}" dt="2022-12-13T12:36:41.162" v="275" actId="14100"/>
          <ac:spMkLst>
            <pc:docMk/>
            <pc:sldMk cId="1641134415" sldId="256"/>
            <ac:spMk id="13" creationId="{6C36ADB8-C582-AA98-83A5-E2CAC567E14A}"/>
          </ac:spMkLst>
        </pc:spChg>
        <pc:spChg chg="add mod ord">
          <ac:chgData name="Matthieu De Mari" userId="dfb708c9-d8dc-439f-9a3b-c772bf4a311c" providerId="ADAL" clId="{2D44041B-C8B7-4B8E-A0F4-2B4866FEB435}" dt="2022-12-13T12:35:21.545" v="223" actId="14100"/>
          <ac:spMkLst>
            <pc:docMk/>
            <pc:sldMk cId="1641134415" sldId="256"/>
            <ac:spMk id="14" creationId="{869E0F9B-83E5-C5ED-5BEF-BB204B32BEC6}"/>
          </ac:spMkLst>
        </pc:spChg>
        <pc:spChg chg="add mod">
          <ac:chgData name="Matthieu De Mari" userId="dfb708c9-d8dc-439f-9a3b-c772bf4a311c" providerId="ADAL" clId="{2D44041B-C8B7-4B8E-A0F4-2B4866FEB435}" dt="2022-12-13T12:34:44.784" v="217" actId="1076"/>
          <ac:spMkLst>
            <pc:docMk/>
            <pc:sldMk cId="1641134415" sldId="256"/>
            <ac:spMk id="23" creationId="{CAC05414-2AD2-A15C-E786-DBE3C9760976}"/>
          </ac:spMkLst>
        </pc:spChg>
        <pc:spChg chg="add mod">
          <ac:chgData name="Matthieu De Mari" userId="dfb708c9-d8dc-439f-9a3b-c772bf4a311c" providerId="ADAL" clId="{2D44041B-C8B7-4B8E-A0F4-2B4866FEB435}" dt="2022-12-13T12:30:54.700" v="108" actId="14100"/>
          <ac:spMkLst>
            <pc:docMk/>
            <pc:sldMk cId="1641134415" sldId="256"/>
            <ac:spMk id="24" creationId="{DC924671-89CF-D52C-1300-834F71CDCBCF}"/>
          </ac:spMkLst>
        </pc:spChg>
        <pc:spChg chg="add mod">
          <ac:chgData name="Matthieu De Mari" userId="dfb708c9-d8dc-439f-9a3b-c772bf4a311c" providerId="ADAL" clId="{2D44041B-C8B7-4B8E-A0F4-2B4866FEB435}" dt="2022-12-13T12:31:08.960" v="113" actId="14100"/>
          <ac:spMkLst>
            <pc:docMk/>
            <pc:sldMk cId="1641134415" sldId="256"/>
            <ac:spMk id="25" creationId="{30AC8AB0-0850-2BFD-4F08-1654F869D7F1}"/>
          </ac:spMkLst>
        </pc:spChg>
        <pc:spChg chg="add mod ord">
          <ac:chgData name="Matthieu De Mari" userId="dfb708c9-d8dc-439f-9a3b-c772bf4a311c" providerId="ADAL" clId="{2D44041B-C8B7-4B8E-A0F4-2B4866FEB435}" dt="2022-12-13T12:34:44.784" v="217" actId="1076"/>
          <ac:spMkLst>
            <pc:docMk/>
            <pc:sldMk cId="1641134415" sldId="256"/>
            <ac:spMk id="30" creationId="{708E0E0C-5D0C-14E5-AE41-11CE9CC62BF5}"/>
          </ac:spMkLst>
        </pc:spChg>
        <pc:spChg chg="add mod">
          <ac:chgData name="Matthieu De Mari" userId="dfb708c9-d8dc-439f-9a3b-c772bf4a311c" providerId="ADAL" clId="{2D44041B-C8B7-4B8E-A0F4-2B4866FEB435}" dt="2022-12-13T12:36:48.297" v="276" actId="1076"/>
          <ac:spMkLst>
            <pc:docMk/>
            <pc:sldMk cId="1641134415" sldId="256"/>
            <ac:spMk id="31" creationId="{A0F4E203-9415-0B4F-C43F-7AE3FEE9CBBA}"/>
          </ac:spMkLst>
        </pc:spChg>
        <pc:spChg chg="add del mod">
          <ac:chgData name="Matthieu De Mari" userId="dfb708c9-d8dc-439f-9a3b-c772bf4a311c" providerId="ADAL" clId="{2D44041B-C8B7-4B8E-A0F4-2B4866FEB435}" dt="2022-12-13T12:53:05.245" v="702" actId="478"/>
          <ac:spMkLst>
            <pc:docMk/>
            <pc:sldMk cId="1641134415" sldId="256"/>
            <ac:spMk id="33" creationId="{AAA90F8A-6ECE-60BB-6291-433399687BC1}"/>
          </ac:spMkLst>
        </pc:spChg>
        <pc:spChg chg="add mod">
          <ac:chgData name="Matthieu De Mari" userId="dfb708c9-d8dc-439f-9a3b-c772bf4a311c" providerId="ADAL" clId="{2D44041B-C8B7-4B8E-A0F4-2B4866FEB435}" dt="2022-12-13T12:34:44.784" v="217" actId="1076"/>
          <ac:spMkLst>
            <pc:docMk/>
            <pc:sldMk cId="1641134415" sldId="256"/>
            <ac:spMk id="34" creationId="{ADD71C90-2FF5-2A2E-AC01-4E5776537A0A}"/>
          </ac:spMkLst>
        </pc:spChg>
        <pc:spChg chg="add mod">
          <ac:chgData name="Matthieu De Mari" userId="dfb708c9-d8dc-439f-9a3b-c772bf4a311c" providerId="ADAL" clId="{2D44041B-C8B7-4B8E-A0F4-2B4866FEB435}" dt="2022-12-13T12:33:18.788" v="169" actId="20577"/>
          <ac:spMkLst>
            <pc:docMk/>
            <pc:sldMk cId="1641134415" sldId="256"/>
            <ac:spMk id="35" creationId="{F7CF36D0-989D-65EA-34F5-11B6C7D0C8F9}"/>
          </ac:spMkLst>
        </pc:spChg>
        <pc:spChg chg="add mod">
          <ac:chgData name="Matthieu De Mari" userId="dfb708c9-d8dc-439f-9a3b-c772bf4a311c" providerId="ADAL" clId="{2D44041B-C8B7-4B8E-A0F4-2B4866FEB435}" dt="2022-12-13T12:33:26.724" v="175" actId="20577"/>
          <ac:spMkLst>
            <pc:docMk/>
            <pc:sldMk cId="1641134415" sldId="256"/>
            <ac:spMk id="36" creationId="{E6B5D445-7A8B-97CB-0230-11C7790DB1A1}"/>
          </ac:spMkLst>
        </pc:spChg>
        <pc:spChg chg="add mod">
          <ac:chgData name="Matthieu De Mari" userId="dfb708c9-d8dc-439f-9a3b-c772bf4a311c" providerId="ADAL" clId="{2D44041B-C8B7-4B8E-A0F4-2B4866FEB435}" dt="2022-12-13T12:35:36.766" v="225" actId="113"/>
          <ac:spMkLst>
            <pc:docMk/>
            <pc:sldMk cId="1641134415" sldId="256"/>
            <ac:spMk id="37" creationId="{31EB7966-5420-D778-EB5D-716572879A26}"/>
          </ac:spMkLst>
        </pc:spChg>
        <pc:spChg chg="add mod">
          <ac:chgData name="Matthieu De Mari" userId="dfb708c9-d8dc-439f-9a3b-c772bf4a311c" providerId="ADAL" clId="{2D44041B-C8B7-4B8E-A0F4-2B4866FEB435}" dt="2022-12-13T12:36:06.086" v="260" actId="1076"/>
          <ac:spMkLst>
            <pc:docMk/>
            <pc:sldMk cId="1641134415" sldId="256"/>
            <ac:spMk id="41" creationId="{5D70E971-F67D-EA6B-00DF-ACE0ECAC40DE}"/>
          </ac:spMkLst>
        </pc:spChg>
        <pc:spChg chg="add mod">
          <ac:chgData name="Matthieu De Mari" userId="dfb708c9-d8dc-439f-9a3b-c772bf4a311c" providerId="ADAL" clId="{2D44041B-C8B7-4B8E-A0F4-2B4866FEB435}" dt="2022-12-13T12:36:33.430" v="270" actId="20577"/>
          <ac:spMkLst>
            <pc:docMk/>
            <pc:sldMk cId="1641134415" sldId="256"/>
            <ac:spMk id="42" creationId="{ABFC94BB-3182-F408-2DCE-50DF21292505}"/>
          </ac:spMkLst>
        </pc:spChg>
        <pc:spChg chg="add mod">
          <ac:chgData name="Matthieu De Mari" userId="dfb708c9-d8dc-439f-9a3b-c772bf4a311c" providerId="ADAL" clId="{2D44041B-C8B7-4B8E-A0F4-2B4866FEB435}" dt="2022-12-13T12:36:37.415" v="274" actId="20577"/>
          <ac:spMkLst>
            <pc:docMk/>
            <pc:sldMk cId="1641134415" sldId="256"/>
            <ac:spMk id="43" creationId="{E8D1CABE-4D7A-D9A4-20FF-6F250905B35D}"/>
          </ac:spMkLst>
        </pc:spChg>
        <pc:spChg chg="add mod">
          <ac:chgData name="Matthieu De Mari" userId="dfb708c9-d8dc-439f-9a3b-c772bf4a311c" providerId="ADAL" clId="{2D44041B-C8B7-4B8E-A0F4-2B4866FEB435}" dt="2022-12-13T12:53:16.142" v="708" actId="1076"/>
          <ac:spMkLst>
            <pc:docMk/>
            <pc:sldMk cId="1641134415" sldId="256"/>
            <ac:spMk id="44" creationId="{5F47DF4C-6A63-6B9B-F533-E2CF61A29250}"/>
          </ac:spMkLst>
        </pc:spChg>
        <pc:cxnChg chg="add mod">
          <ac:chgData name="Matthieu De Mari" userId="dfb708c9-d8dc-439f-9a3b-c772bf4a311c" providerId="ADAL" clId="{2D44041B-C8B7-4B8E-A0F4-2B4866FEB435}" dt="2022-12-13T12:28:02.946" v="60"/>
          <ac:cxnSpMkLst>
            <pc:docMk/>
            <pc:sldMk cId="1641134415" sldId="256"/>
            <ac:cxnSpMk id="10" creationId="{3E7A5233-6285-DF88-4AE4-8A99EBBCC290}"/>
          </ac:cxnSpMkLst>
        </pc:cxnChg>
        <pc:cxnChg chg="add mod">
          <ac:chgData name="Matthieu De Mari" userId="dfb708c9-d8dc-439f-9a3b-c772bf4a311c" providerId="ADAL" clId="{2D44041B-C8B7-4B8E-A0F4-2B4866FEB435}" dt="2022-12-13T12:28:07.075" v="62" actId="1076"/>
          <ac:cxnSpMkLst>
            <pc:docMk/>
            <pc:sldMk cId="1641134415" sldId="256"/>
            <ac:cxnSpMk id="12" creationId="{01959E19-C8DD-B8ED-E849-35796286B26F}"/>
          </ac:cxnSpMkLst>
        </pc:cxnChg>
        <pc:cxnChg chg="add mod">
          <ac:chgData name="Matthieu De Mari" userId="dfb708c9-d8dc-439f-9a3b-c772bf4a311c" providerId="ADAL" clId="{2D44041B-C8B7-4B8E-A0F4-2B4866FEB435}" dt="2022-12-13T12:34:48.364" v="218" actId="14100"/>
          <ac:cxnSpMkLst>
            <pc:docMk/>
            <pc:sldMk cId="1641134415" sldId="256"/>
            <ac:cxnSpMk id="15" creationId="{C4A98857-5685-8A19-8ED6-6CA8A30493AA}"/>
          </ac:cxnSpMkLst>
        </pc:cxnChg>
        <pc:cxnChg chg="add mod">
          <ac:chgData name="Matthieu De Mari" userId="dfb708c9-d8dc-439f-9a3b-c772bf4a311c" providerId="ADAL" clId="{2D44041B-C8B7-4B8E-A0F4-2B4866FEB435}" dt="2022-12-13T12:34:50.566" v="219" actId="14100"/>
          <ac:cxnSpMkLst>
            <pc:docMk/>
            <pc:sldMk cId="1641134415" sldId="256"/>
            <ac:cxnSpMk id="17" creationId="{3B158B58-160A-7340-69DE-F09130A6F89A}"/>
          </ac:cxnSpMkLst>
        </pc:cxnChg>
        <pc:cxnChg chg="add mod">
          <ac:chgData name="Matthieu De Mari" userId="dfb708c9-d8dc-439f-9a3b-c772bf4a311c" providerId="ADAL" clId="{2D44041B-C8B7-4B8E-A0F4-2B4866FEB435}" dt="2022-12-13T12:34:54.404" v="220" actId="14100"/>
          <ac:cxnSpMkLst>
            <pc:docMk/>
            <pc:sldMk cId="1641134415" sldId="256"/>
            <ac:cxnSpMk id="18" creationId="{34CC8FF0-9B34-2EE1-4A16-1A6CA60AB385}"/>
          </ac:cxnSpMkLst>
        </pc:cxnChg>
      </pc:sldChg>
      <pc:sldChg chg="addSp delSp modSp add mod">
        <pc:chgData name="Matthieu De Mari" userId="dfb708c9-d8dc-439f-9a3b-c772bf4a311c" providerId="ADAL" clId="{2D44041B-C8B7-4B8E-A0F4-2B4866FEB435}" dt="2022-12-13T12:53:32.955" v="714" actId="1076"/>
        <pc:sldMkLst>
          <pc:docMk/>
          <pc:sldMk cId="893198638" sldId="257"/>
        </pc:sldMkLst>
        <pc:spChg chg="add mod">
          <ac:chgData name="Matthieu De Mari" userId="dfb708c9-d8dc-439f-9a3b-c772bf4a311c" providerId="ADAL" clId="{2D44041B-C8B7-4B8E-A0F4-2B4866FEB435}" dt="2022-12-13T12:49:36.129" v="593" actId="14100"/>
          <ac:spMkLst>
            <pc:docMk/>
            <pc:sldMk cId="893198638" sldId="257"/>
            <ac:spMk id="2" creationId="{5A7A0F06-3F89-46BA-B666-83A063818AD6}"/>
          </ac:spMkLst>
        </pc:spChg>
        <pc:spChg chg="add del mod">
          <ac:chgData name="Matthieu De Mari" userId="dfb708c9-d8dc-439f-9a3b-c772bf4a311c" providerId="ADAL" clId="{2D44041B-C8B7-4B8E-A0F4-2B4866FEB435}" dt="2022-12-13T12:42:25.323" v="428" actId="478"/>
          <ac:spMkLst>
            <pc:docMk/>
            <pc:sldMk cId="893198638" sldId="257"/>
            <ac:spMk id="3" creationId="{204D99E6-E689-8F36-44EA-763884D0FF0E}"/>
          </ac:spMkLst>
        </pc:spChg>
        <pc:spChg chg="add del mod">
          <ac:chgData name="Matthieu De Mari" userId="dfb708c9-d8dc-439f-9a3b-c772bf4a311c" providerId="ADAL" clId="{2D44041B-C8B7-4B8E-A0F4-2B4866FEB435}" dt="2022-12-13T12:42:26.140" v="429" actId="478"/>
          <ac:spMkLst>
            <pc:docMk/>
            <pc:sldMk cId="893198638" sldId="257"/>
            <ac:spMk id="4" creationId="{3C8F902B-9A55-91E8-4DD2-CA2E3C5CA06A}"/>
          </ac:spMkLst>
        </pc:spChg>
        <pc:spChg chg="add del mod">
          <ac:chgData name="Matthieu De Mari" userId="dfb708c9-d8dc-439f-9a3b-c772bf4a311c" providerId="ADAL" clId="{2D44041B-C8B7-4B8E-A0F4-2B4866FEB435}" dt="2022-12-13T12:41:32.659" v="414" actId="478"/>
          <ac:spMkLst>
            <pc:docMk/>
            <pc:sldMk cId="893198638" sldId="257"/>
            <ac:spMk id="5" creationId="{471D9716-46FD-6467-7491-A3B413A65BB7}"/>
          </ac:spMkLst>
        </pc:spChg>
        <pc:spChg chg="del mod">
          <ac:chgData name="Matthieu De Mari" userId="dfb708c9-d8dc-439f-9a3b-c772bf4a311c" providerId="ADAL" clId="{2D44041B-C8B7-4B8E-A0F4-2B4866FEB435}" dt="2022-12-13T12:42:11.788" v="425" actId="478"/>
          <ac:spMkLst>
            <pc:docMk/>
            <pc:sldMk cId="893198638" sldId="257"/>
            <ac:spMk id="6" creationId="{6B55CE61-AC15-1358-A9D5-3084DA0297A1}"/>
          </ac:spMkLst>
        </pc:spChg>
        <pc:spChg chg="del mod">
          <ac:chgData name="Matthieu De Mari" userId="dfb708c9-d8dc-439f-9a3b-c772bf4a311c" providerId="ADAL" clId="{2D44041B-C8B7-4B8E-A0F4-2B4866FEB435}" dt="2022-12-13T12:42:14.389" v="427" actId="478"/>
          <ac:spMkLst>
            <pc:docMk/>
            <pc:sldMk cId="893198638" sldId="257"/>
            <ac:spMk id="7" creationId="{F3DE9A3E-FDF1-88BC-4C3F-B969A9F1933E}"/>
          </ac:spMkLst>
        </pc:spChg>
        <pc:spChg chg="del mod">
          <ac:chgData name="Matthieu De Mari" userId="dfb708c9-d8dc-439f-9a3b-c772bf4a311c" providerId="ADAL" clId="{2D44041B-C8B7-4B8E-A0F4-2B4866FEB435}" dt="2022-12-13T12:40:21.613" v="381" actId="478"/>
          <ac:spMkLst>
            <pc:docMk/>
            <pc:sldMk cId="893198638" sldId="257"/>
            <ac:spMk id="8" creationId="{0E79165D-28C3-C9EC-46D8-C61D694DFFF9}"/>
          </ac:spMkLst>
        </pc:spChg>
        <pc:spChg chg="mod">
          <ac:chgData name="Matthieu De Mari" userId="dfb708c9-d8dc-439f-9a3b-c772bf4a311c" providerId="ADAL" clId="{2D44041B-C8B7-4B8E-A0F4-2B4866FEB435}" dt="2022-12-13T12:37:32.376" v="296" actId="14100"/>
          <ac:spMkLst>
            <pc:docMk/>
            <pc:sldMk cId="893198638" sldId="257"/>
            <ac:spMk id="13" creationId="{6C36ADB8-C582-AA98-83A5-E2CAC567E14A}"/>
          </ac:spMkLst>
        </pc:spChg>
        <pc:spChg chg="mod">
          <ac:chgData name="Matthieu De Mari" userId="dfb708c9-d8dc-439f-9a3b-c772bf4a311c" providerId="ADAL" clId="{2D44041B-C8B7-4B8E-A0F4-2B4866FEB435}" dt="2022-12-13T12:49:36.129" v="593" actId="14100"/>
          <ac:spMkLst>
            <pc:docMk/>
            <pc:sldMk cId="893198638" sldId="257"/>
            <ac:spMk id="14" creationId="{869E0F9B-83E5-C5ED-5BEF-BB204B32BEC6}"/>
          </ac:spMkLst>
        </pc:spChg>
        <pc:spChg chg="add del mod">
          <ac:chgData name="Matthieu De Mari" userId="dfb708c9-d8dc-439f-9a3b-c772bf4a311c" providerId="ADAL" clId="{2D44041B-C8B7-4B8E-A0F4-2B4866FEB435}" dt="2022-12-13T12:47:52.260" v="548" actId="478"/>
          <ac:spMkLst>
            <pc:docMk/>
            <pc:sldMk cId="893198638" sldId="257"/>
            <ac:spMk id="16" creationId="{288672BF-C7A6-12D6-26F6-A79E84100AAA}"/>
          </ac:spMkLst>
        </pc:spChg>
        <pc:spChg chg="add del mod">
          <ac:chgData name="Matthieu De Mari" userId="dfb708c9-d8dc-439f-9a3b-c772bf4a311c" providerId="ADAL" clId="{2D44041B-C8B7-4B8E-A0F4-2B4866FEB435}" dt="2022-12-13T12:41:32.006" v="413" actId="478"/>
          <ac:spMkLst>
            <pc:docMk/>
            <pc:sldMk cId="893198638" sldId="257"/>
            <ac:spMk id="19" creationId="{8E08D55B-4238-E0BF-F382-93B36341A472}"/>
          </ac:spMkLst>
        </pc:spChg>
        <pc:spChg chg="add mod">
          <ac:chgData name="Matthieu De Mari" userId="dfb708c9-d8dc-439f-9a3b-c772bf4a311c" providerId="ADAL" clId="{2D44041B-C8B7-4B8E-A0F4-2B4866FEB435}" dt="2022-12-13T12:49:51.820" v="608" actId="14100"/>
          <ac:spMkLst>
            <pc:docMk/>
            <pc:sldMk cId="893198638" sldId="257"/>
            <ac:spMk id="20" creationId="{4A4469ED-7DEF-0368-D6BC-23004F03B8AA}"/>
          </ac:spMkLst>
        </pc:spChg>
        <pc:spChg chg="add del mod">
          <ac:chgData name="Matthieu De Mari" userId="dfb708c9-d8dc-439f-9a3b-c772bf4a311c" providerId="ADAL" clId="{2D44041B-C8B7-4B8E-A0F4-2B4866FEB435}" dt="2022-12-13T12:47:53.293" v="549" actId="478"/>
          <ac:spMkLst>
            <pc:docMk/>
            <pc:sldMk cId="893198638" sldId="257"/>
            <ac:spMk id="21" creationId="{2D7B416D-CD97-C681-D6EA-2773E50FB406}"/>
          </ac:spMkLst>
        </pc:spChg>
        <pc:spChg chg="add del mod">
          <ac:chgData name="Matthieu De Mari" userId="dfb708c9-d8dc-439f-9a3b-c772bf4a311c" providerId="ADAL" clId="{2D44041B-C8B7-4B8E-A0F4-2B4866FEB435}" dt="2022-12-13T12:41:33.749" v="416" actId="478"/>
          <ac:spMkLst>
            <pc:docMk/>
            <pc:sldMk cId="893198638" sldId="257"/>
            <ac:spMk id="22" creationId="{781EF0C9-145F-8D3C-F80E-E62A927BCF41}"/>
          </ac:spMkLst>
        </pc:spChg>
        <pc:spChg chg="del mod">
          <ac:chgData name="Matthieu De Mari" userId="dfb708c9-d8dc-439f-9a3b-c772bf4a311c" providerId="ADAL" clId="{2D44041B-C8B7-4B8E-A0F4-2B4866FEB435}" dt="2022-12-13T12:50:29.252" v="611" actId="478"/>
          <ac:spMkLst>
            <pc:docMk/>
            <pc:sldMk cId="893198638" sldId="257"/>
            <ac:spMk id="23" creationId="{CAC05414-2AD2-A15C-E786-DBE3C9760976}"/>
          </ac:spMkLst>
        </pc:spChg>
        <pc:spChg chg="mod">
          <ac:chgData name="Matthieu De Mari" userId="dfb708c9-d8dc-439f-9a3b-c772bf4a311c" providerId="ADAL" clId="{2D44041B-C8B7-4B8E-A0F4-2B4866FEB435}" dt="2022-12-13T12:47:25.614" v="543" actId="14100"/>
          <ac:spMkLst>
            <pc:docMk/>
            <pc:sldMk cId="893198638" sldId="257"/>
            <ac:spMk id="24" creationId="{DC924671-89CF-D52C-1300-834F71CDCBCF}"/>
          </ac:spMkLst>
        </pc:spChg>
        <pc:spChg chg="mod">
          <ac:chgData name="Matthieu De Mari" userId="dfb708c9-d8dc-439f-9a3b-c772bf4a311c" providerId="ADAL" clId="{2D44041B-C8B7-4B8E-A0F4-2B4866FEB435}" dt="2022-12-13T12:43:00.682" v="452" actId="1076"/>
          <ac:spMkLst>
            <pc:docMk/>
            <pc:sldMk cId="893198638" sldId="257"/>
            <ac:spMk id="25" creationId="{30AC8AB0-0850-2BFD-4F08-1654F869D7F1}"/>
          </ac:spMkLst>
        </pc:spChg>
        <pc:spChg chg="add del mod">
          <ac:chgData name="Matthieu De Mari" userId="dfb708c9-d8dc-439f-9a3b-c772bf4a311c" providerId="ADAL" clId="{2D44041B-C8B7-4B8E-A0F4-2B4866FEB435}" dt="2022-12-13T12:38:59.091" v="346" actId="478"/>
          <ac:spMkLst>
            <pc:docMk/>
            <pc:sldMk cId="893198638" sldId="257"/>
            <ac:spMk id="26" creationId="{A0B6BAD4-361B-0F71-E1AB-893F340C5AB1}"/>
          </ac:spMkLst>
        </pc:spChg>
        <pc:spChg chg="mod">
          <ac:chgData name="Matthieu De Mari" userId="dfb708c9-d8dc-439f-9a3b-c772bf4a311c" providerId="ADAL" clId="{2D44041B-C8B7-4B8E-A0F4-2B4866FEB435}" dt="2022-12-13T12:51:06.927" v="633" actId="14100"/>
          <ac:spMkLst>
            <pc:docMk/>
            <pc:sldMk cId="893198638" sldId="257"/>
            <ac:spMk id="30" creationId="{708E0E0C-5D0C-14E5-AE41-11CE9CC62BF5}"/>
          </ac:spMkLst>
        </pc:spChg>
        <pc:spChg chg="mod">
          <ac:chgData name="Matthieu De Mari" userId="dfb708c9-d8dc-439f-9a3b-c772bf4a311c" providerId="ADAL" clId="{2D44041B-C8B7-4B8E-A0F4-2B4866FEB435}" dt="2022-12-13T12:37:35.376" v="297" actId="1076"/>
          <ac:spMkLst>
            <pc:docMk/>
            <pc:sldMk cId="893198638" sldId="257"/>
            <ac:spMk id="31" creationId="{A0F4E203-9415-0B4F-C43F-7AE3FEE9CBBA}"/>
          </ac:spMkLst>
        </pc:spChg>
        <pc:spChg chg="del mod">
          <ac:chgData name="Matthieu De Mari" userId="dfb708c9-d8dc-439f-9a3b-c772bf4a311c" providerId="ADAL" clId="{2D44041B-C8B7-4B8E-A0F4-2B4866FEB435}" dt="2022-12-13T12:53:29.477" v="712" actId="478"/>
          <ac:spMkLst>
            <pc:docMk/>
            <pc:sldMk cId="893198638" sldId="257"/>
            <ac:spMk id="33" creationId="{AAA90F8A-6ECE-60BB-6291-433399687BC1}"/>
          </ac:spMkLst>
        </pc:spChg>
        <pc:spChg chg="mod">
          <ac:chgData name="Matthieu De Mari" userId="dfb708c9-d8dc-439f-9a3b-c772bf4a311c" providerId="ADAL" clId="{2D44041B-C8B7-4B8E-A0F4-2B4866FEB435}" dt="2022-12-13T12:51:10.368" v="634" actId="1076"/>
          <ac:spMkLst>
            <pc:docMk/>
            <pc:sldMk cId="893198638" sldId="257"/>
            <ac:spMk id="34" creationId="{ADD71C90-2FF5-2A2E-AC01-4E5776537A0A}"/>
          </ac:spMkLst>
        </pc:spChg>
        <pc:spChg chg="mod">
          <ac:chgData name="Matthieu De Mari" userId="dfb708c9-d8dc-439f-9a3b-c772bf4a311c" providerId="ADAL" clId="{2D44041B-C8B7-4B8E-A0F4-2B4866FEB435}" dt="2022-12-13T12:44:03.813" v="462" actId="1076"/>
          <ac:spMkLst>
            <pc:docMk/>
            <pc:sldMk cId="893198638" sldId="257"/>
            <ac:spMk id="35" creationId="{F7CF36D0-989D-65EA-34F5-11B6C7D0C8F9}"/>
          </ac:spMkLst>
        </pc:spChg>
        <pc:spChg chg="mod">
          <ac:chgData name="Matthieu De Mari" userId="dfb708c9-d8dc-439f-9a3b-c772bf4a311c" providerId="ADAL" clId="{2D44041B-C8B7-4B8E-A0F4-2B4866FEB435}" dt="2022-12-13T12:43:00.682" v="452" actId="1076"/>
          <ac:spMkLst>
            <pc:docMk/>
            <pc:sldMk cId="893198638" sldId="257"/>
            <ac:spMk id="36" creationId="{E6B5D445-7A8B-97CB-0230-11C7790DB1A1}"/>
          </ac:spMkLst>
        </pc:spChg>
        <pc:spChg chg="mod">
          <ac:chgData name="Matthieu De Mari" userId="dfb708c9-d8dc-439f-9a3b-c772bf4a311c" providerId="ADAL" clId="{2D44041B-C8B7-4B8E-A0F4-2B4866FEB435}" dt="2022-12-13T12:43:57.351" v="460" actId="1076"/>
          <ac:spMkLst>
            <pc:docMk/>
            <pc:sldMk cId="893198638" sldId="257"/>
            <ac:spMk id="37" creationId="{31EB7966-5420-D778-EB5D-716572879A26}"/>
          </ac:spMkLst>
        </pc:spChg>
        <pc:spChg chg="add del mod">
          <ac:chgData name="Matthieu De Mari" userId="dfb708c9-d8dc-439f-9a3b-c772bf4a311c" providerId="ADAL" clId="{2D44041B-C8B7-4B8E-A0F4-2B4866FEB435}" dt="2022-12-13T12:42:13.357" v="426" actId="478"/>
          <ac:spMkLst>
            <pc:docMk/>
            <pc:sldMk cId="893198638" sldId="257"/>
            <ac:spMk id="38" creationId="{D07E5699-0DF9-F729-DC01-662A6C2946E4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39" creationId="{AC8BF3AB-62AD-39C3-9A47-9D1A4A51EA3A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40" creationId="{726542F6-6D27-24BD-EC9D-6DFE86DDC5F3}"/>
          </ac:spMkLst>
        </pc:spChg>
        <pc:spChg chg="mod">
          <ac:chgData name="Matthieu De Mari" userId="dfb708c9-d8dc-439f-9a3b-c772bf4a311c" providerId="ADAL" clId="{2D44041B-C8B7-4B8E-A0F4-2B4866FEB435}" dt="2022-12-13T12:43:54.459" v="459" actId="1076"/>
          <ac:spMkLst>
            <pc:docMk/>
            <pc:sldMk cId="893198638" sldId="257"/>
            <ac:spMk id="41" creationId="{5D70E971-F67D-EA6B-00DF-ACE0ECAC40DE}"/>
          </ac:spMkLst>
        </pc:spChg>
        <pc:spChg chg="del mod">
          <ac:chgData name="Matthieu De Mari" userId="dfb708c9-d8dc-439f-9a3b-c772bf4a311c" providerId="ADAL" clId="{2D44041B-C8B7-4B8E-A0F4-2B4866FEB435}" dt="2022-12-13T12:51:14.924" v="635" actId="478"/>
          <ac:spMkLst>
            <pc:docMk/>
            <pc:sldMk cId="893198638" sldId="257"/>
            <ac:spMk id="42" creationId="{ABFC94BB-3182-F408-2DCE-50DF21292505}"/>
          </ac:spMkLst>
        </pc:spChg>
        <pc:spChg chg="del mod">
          <ac:chgData name="Matthieu De Mari" userId="dfb708c9-d8dc-439f-9a3b-c772bf4a311c" providerId="ADAL" clId="{2D44041B-C8B7-4B8E-A0F4-2B4866FEB435}" dt="2022-12-13T12:51:15.732" v="636" actId="478"/>
          <ac:spMkLst>
            <pc:docMk/>
            <pc:sldMk cId="893198638" sldId="257"/>
            <ac:spMk id="43" creationId="{E8D1CABE-4D7A-D9A4-20FF-6F250905B35D}"/>
          </ac:spMkLst>
        </pc:spChg>
        <pc:spChg chg="add mod">
          <ac:chgData name="Matthieu De Mari" userId="dfb708c9-d8dc-439f-9a3b-c772bf4a311c" providerId="ADAL" clId="{2D44041B-C8B7-4B8E-A0F4-2B4866FEB435}" dt="2022-12-13T12:43:00.682" v="452" actId="1076"/>
          <ac:spMkLst>
            <pc:docMk/>
            <pc:sldMk cId="893198638" sldId="257"/>
            <ac:spMk id="44" creationId="{E436C7F1-9A4D-6C89-7673-907CE7BF4155}"/>
          </ac:spMkLst>
        </pc:spChg>
        <pc:spChg chg="add mod">
          <ac:chgData name="Matthieu De Mari" userId="dfb708c9-d8dc-439f-9a3b-c772bf4a311c" providerId="ADAL" clId="{2D44041B-C8B7-4B8E-A0F4-2B4866FEB435}" dt="2022-12-13T12:48:36.704" v="564" actId="208"/>
          <ac:spMkLst>
            <pc:docMk/>
            <pc:sldMk cId="893198638" sldId="257"/>
            <ac:spMk id="51" creationId="{8529AE47-205D-B321-BC1D-08F6ACB3EE5E}"/>
          </ac:spMkLst>
        </pc:spChg>
        <pc:spChg chg="add mod">
          <ac:chgData name="Matthieu De Mari" userId="dfb708c9-d8dc-439f-9a3b-c772bf4a311c" providerId="ADAL" clId="{2D44041B-C8B7-4B8E-A0F4-2B4866FEB435}" dt="2022-12-13T12:48:44.368" v="565" actId="207"/>
          <ac:spMkLst>
            <pc:docMk/>
            <pc:sldMk cId="893198638" sldId="257"/>
            <ac:spMk id="52" creationId="{8742FECC-6268-9E65-C94A-86904206B82E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53" creationId="{631F62D5-9EB5-FC06-EB5D-B46D42091F11}"/>
          </ac:spMkLst>
        </pc:spChg>
        <pc:spChg chg="add mod">
          <ac:chgData name="Matthieu De Mari" userId="dfb708c9-d8dc-439f-9a3b-c772bf4a311c" providerId="ADAL" clId="{2D44041B-C8B7-4B8E-A0F4-2B4866FEB435}" dt="2022-12-13T12:52:03.457" v="670" actId="14100"/>
          <ac:spMkLst>
            <pc:docMk/>
            <pc:sldMk cId="893198638" sldId="257"/>
            <ac:spMk id="54" creationId="{9D24F224-33B0-614E-6CFF-DBF1B2F129D0}"/>
          </ac:spMkLst>
        </pc:spChg>
        <pc:spChg chg="add mod">
          <ac:chgData name="Matthieu De Mari" userId="dfb708c9-d8dc-439f-9a3b-c772bf4a311c" providerId="ADAL" clId="{2D44041B-C8B7-4B8E-A0F4-2B4866FEB435}" dt="2022-12-13T12:42:41.254" v="449" actId="1038"/>
          <ac:spMkLst>
            <pc:docMk/>
            <pc:sldMk cId="893198638" sldId="257"/>
            <ac:spMk id="55" creationId="{7FEF2C01-FE6B-3C18-15D9-36C34E03413F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58" creationId="{D4919EE5-4EB1-C7CD-6D13-59878F085734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59" creationId="{00ACA799-B964-0630-33BD-26D9BC705006}"/>
          </ac:spMkLst>
        </pc:spChg>
        <pc:spChg chg="add mod">
          <ac:chgData name="Matthieu De Mari" userId="dfb708c9-d8dc-439f-9a3b-c772bf4a311c" providerId="ADAL" clId="{2D44041B-C8B7-4B8E-A0F4-2B4866FEB435}" dt="2022-12-13T12:47:21.139" v="542" actId="1076"/>
          <ac:spMkLst>
            <pc:docMk/>
            <pc:sldMk cId="893198638" sldId="257"/>
            <ac:spMk id="60" creationId="{F8BBF155-39C3-FA4F-A94E-662B852958B3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61" creationId="{2A14CCD1-4F1A-5203-E634-5770335D5C71}"/>
          </ac:spMkLst>
        </pc:spChg>
        <pc:spChg chg="add mod">
          <ac:chgData name="Matthieu De Mari" userId="dfb708c9-d8dc-439f-9a3b-c772bf4a311c" providerId="ADAL" clId="{2D44041B-C8B7-4B8E-A0F4-2B4866FEB435}" dt="2022-12-13T12:47:00.791" v="537" actId="14100"/>
          <ac:spMkLst>
            <pc:docMk/>
            <pc:sldMk cId="893198638" sldId="257"/>
            <ac:spMk id="62" creationId="{A673E53B-F22D-30EC-7620-4097C1AE7C4C}"/>
          </ac:spMkLst>
        </pc:spChg>
        <pc:spChg chg="add mod">
          <ac:chgData name="Matthieu De Mari" userId="dfb708c9-d8dc-439f-9a3b-c772bf4a311c" providerId="ADAL" clId="{2D44041B-C8B7-4B8E-A0F4-2B4866FEB435}" dt="2022-12-13T12:47:17.167" v="541" actId="1076"/>
          <ac:spMkLst>
            <pc:docMk/>
            <pc:sldMk cId="893198638" sldId="257"/>
            <ac:spMk id="63" creationId="{28CF239A-F1E3-0AF9-6167-266A74E9E81F}"/>
          </ac:spMkLst>
        </pc:spChg>
        <pc:spChg chg="add mod">
          <ac:chgData name="Matthieu De Mari" userId="dfb708c9-d8dc-439f-9a3b-c772bf4a311c" providerId="ADAL" clId="{2D44041B-C8B7-4B8E-A0F4-2B4866FEB435}" dt="2022-12-13T12:47:08.644" v="539" actId="1076"/>
          <ac:spMkLst>
            <pc:docMk/>
            <pc:sldMk cId="893198638" sldId="257"/>
            <ac:spMk id="64" creationId="{AF9EF6D0-B5D0-1189-5265-62EBA7E6FBE2}"/>
          </ac:spMkLst>
        </pc:spChg>
        <pc:spChg chg="add mod">
          <ac:chgData name="Matthieu De Mari" userId="dfb708c9-d8dc-439f-9a3b-c772bf4a311c" providerId="ADAL" clId="{2D44041B-C8B7-4B8E-A0F4-2B4866FEB435}" dt="2022-12-13T12:47:14.119" v="540" actId="1076"/>
          <ac:spMkLst>
            <pc:docMk/>
            <pc:sldMk cId="893198638" sldId="257"/>
            <ac:spMk id="65" creationId="{14D1706B-7FFE-9175-B1E4-B7F760DA923A}"/>
          </ac:spMkLst>
        </pc:spChg>
        <pc:spChg chg="add mod">
          <ac:chgData name="Matthieu De Mari" userId="dfb708c9-d8dc-439f-9a3b-c772bf4a311c" providerId="ADAL" clId="{2D44041B-C8B7-4B8E-A0F4-2B4866FEB435}" dt="2022-12-13T12:48:36.704" v="564" actId="208"/>
          <ac:spMkLst>
            <pc:docMk/>
            <pc:sldMk cId="893198638" sldId="257"/>
            <ac:spMk id="70" creationId="{9B6E938A-C914-A43B-1B50-6E49FAB81851}"/>
          </ac:spMkLst>
        </pc:spChg>
        <pc:spChg chg="add mod">
          <ac:chgData name="Matthieu De Mari" userId="dfb708c9-d8dc-439f-9a3b-c772bf4a311c" providerId="ADAL" clId="{2D44041B-C8B7-4B8E-A0F4-2B4866FEB435}" dt="2022-12-13T12:48:46.348" v="566" actId="207"/>
          <ac:spMkLst>
            <pc:docMk/>
            <pc:sldMk cId="893198638" sldId="257"/>
            <ac:spMk id="71" creationId="{27300DA6-6753-C686-CFB9-62B796FE1224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2" creationId="{CD1B3DAA-A8E1-7FE9-B9C8-05630ADF3544}"/>
          </ac:spMkLst>
        </pc:spChg>
        <pc:spChg chg="add mod">
          <ac:chgData name="Matthieu De Mari" userId="dfb708c9-d8dc-439f-9a3b-c772bf4a311c" providerId="ADAL" clId="{2D44041B-C8B7-4B8E-A0F4-2B4866FEB435}" dt="2022-12-13T12:48:17.638" v="559" actId="20577"/>
          <ac:spMkLst>
            <pc:docMk/>
            <pc:sldMk cId="893198638" sldId="257"/>
            <ac:spMk id="73" creationId="{7CC8985C-CD24-33B7-F697-303C91934EF2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4" creationId="{3576E3ED-EE61-48B8-4338-EA1CF7FF46BC}"/>
          </ac:spMkLst>
        </pc:spChg>
        <pc:spChg chg="add mod">
          <ac:chgData name="Matthieu De Mari" userId="dfb708c9-d8dc-439f-9a3b-c772bf4a311c" providerId="ADAL" clId="{2D44041B-C8B7-4B8E-A0F4-2B4866FEB435}" dt="2022-12-13T12:48:22.049" v="563" actId="20577"/>
          <ac:spMkLst>
            <pc:docMk/>
            <pc:sldMk cId="893198638" sldId="257"/>
            <ac:spMk id="75" creationId="{FF96445B-D016-BC9D-0DE7-3D77C141D71C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6" creationId="{227B3854-E52E-5D19-F11F-4B406A06CC20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7" creationId="{CC5389B2-A09C-F42D-0798-FA5A6D735934}"/>
          </ac:spMkLst>
        </pc:spChg>
        <pc:spChg chg="add mod">
          <ac:chgData name="Matthieu De Mari" userId="dfb708c9-d8dc-439f-9a3b-c772bf4a311c" providerId="ADAL" clId="{2D44041B-C8B7-4B8E-A0F4-2B4866FEB435}" dt="2022-12-13T12:47:58.683" v="551" actId="1076"/>
          <ac:spMkLst>
            <pc:docMk/>
            <pc:sldMk cId="893198638" sldId="257"/>
            <ac:spMk id="78" creationId="{437AD118-EF98-C41C-275A-85C671D23BD9}"/>
          </ac:spMkLst>
        </pc:spChg>
        <pc:spChg chg="add mod">
          <ac:chgData name="Matthieu De Mari" userId="dfb708c9-d8dc-439f-9a3b-c772bf4a311c" providerId="ADAL" clId="{2D44041B-C8B7-4B8E-A0F4-2B4866FEB435}" dt="2022-12-13T12:48:14.272" v="557" actId="20577"/>
          <ac:spMkLst>
            <pc:docMk/>
            <pc:sldMk cId="893198638" sldId="257"/>
            <ac:spMk id="79" creationId="{84611FAF-2B8B-78D4-0030-FEA2FD0E9D1E}"/>
          </ac:spMkLst>
        </pc:spChg>
        <pc:spChg chg="add mod">
          <ac:chgData name="Matthieu De Mari" userId="dfb708c9-d8dc-439f-9a3b-c772bf4a311c" providerId="ADAL" clId="{2D44041B-C8B7-4B8E-A0F4-2B4866FEB435}" dt="2022-12-13T12:49:42.420" v="594" actId="1076"/>
          <ac:spMkLst>
            <pc:docMk/>
            <pc:sldMk cId="893198638" sldId="257"/>
            <ac:spMk id="80" creationId="{71AE7418-4661-D1C9-AF11-1B22ED77557D}"/>
          </ac:spMkLst>
        </pc:spChg>
        <pc:spChg chg="add mod">
          <ac:chgData name="Matthieu De Mari" userId="dfb708c9-d8dc-439f-9a3b-c772bf4a311c" providerId="ADAL" clId="{2D44041B-C8B7-4B8E-A0F4-2B4866FEB435}" dt="2022-12-13T12:50:33" v="614" actId="1076"/>
          <ac:spMkLst>
            <pc:docMk/>
            <pc:sldMk cId="893198638" sldId="257"/>
            <ac:spMk id="81" creationId="{A737A3A0-1429-E18F-B5D8-D8C168CA2B8F}"/>
          </ac:spMkLst>
        </pc:spChg>
        <pc:spChg chg="add del mod">
          <ac:chgData name="Matthieu De Mari" userId="dfb708c9-d8dc-439f-9a3b-c772bf4a311c" providerId="ADAL" clId="{2D44041B-C8B7-4B8E-A0F4-2B4866FEB435}" dt="2022-12-13T12:50:35.609" v="615"/>
          <ac:spMkLst>
            <pc:docMk/>
            <pc:sldMk cId="893198638" sldId="257"/>
            <ac:spMk id="88" creationId="{89DA90F2-DBDF-6EC2-1472-C4BEAFC52896}"/>
          </ac:spMkLst>
        </pc:spChg>
        <pc:spChg chg="add del mod">
          <ac:chgData name="Matthieu De Mari" userId="dfb708c9-d8dc-439f-9a3b-c772bf4a311c" providerId="ADAL" clId="{2D44041B-C8B7-4B8E-A0F4-2B4866FEB435}" dt="2022-12-13T12:50:35.609" v="615"/>
          <ac:spMkLst>
            <pc:docMk/>
            <pc:sldMk cId="893198638" sldId="257"/>
            <ac:spMk id="89" creationId="{8F68AC47-2CF2-DD2E-00C3-FCBC92197A77}"/>
          </ac:spMkLst>
        </pc:spChg>
        <pc:spChg chg="add del mod">
          <ac:chgData name="Matthieu De Mari" userId="dfb708c9-d8dc-439f-9a3b-c772bf4a311c" providerId="ADAL" clId="{2D44041B-C8B7-4B8E-A0F4-2B4866FEB435}" dt="2022-12-13T12:50:35.609" v="615"/>
          <ac:spMkLst>
            <pc:docMk/>
            <pc:sldMk cId="893198638" sldId="257"/>
            <ac:spMk id="90" creationId="{70363400-3D61-A707-E602-934876B91F00}"/>
          </ac:spMkLst>
        </pc:spChg>
        <pc:spChg chg="add mod">
          <ac:chgData name="Matthieu De Mari" userId="dfb708c9-d8dc-439f-9a3b-c772bf4a311c" providerId="ADAL" clId="{2D44041B-C8B7-4B8E-A0F4-2B4866FEB435}" dt="2022-12-13T12:50:58.384" v="631" actId="20577"/>
          <ac:spMkLst>
            <pc:docMk/>
            <pc:sldMk cId="893198638" sldId="257"/>
            <ac:spMk id="91" creationId="{7D02FC49-E18E-08A4-D549-8DCB313DC021}"/>
          </ac:spMkLst>
        </pc:spChg>
        <pc:spChg chg="add mod">
          <ac:chgData name="Matthieu De Mari" userId="dfb708c9-d8dc-439f-9a3b-c772bf4a311c" providerId="ADAL" clId="{2D44041B-C8B7-4B8E-A0F4-2B4866FEB435}" dt="2022-12-13T12:50:41.911" v="617" actId="1076"/>
          <ac:spMkLst>
            <pc:docMk/>
            <pc:sldMk cId="893198638" sldId="257"/>
            <ac:spMk id="92" creationId="{851B0CCC-8FC0-5129-BF9C-C431F52E98BF}"/>
          </ac:spMkLst>
        </pc:spChg>
        <pc:spChg chg="add mod">
          <ac:chgData name="Matthieu De Mari" userId="dfb708c9-d8dc-439f-9a3b-c772bf4a311c" providerId="ADAL" clId="{2D44041B-C8B7-4B8E-A0F4-2B4866FEB435}" dt="2022-12-13T12:50:50.081" v="625" actId="20577"/>
          <ac:spMkLst>
            <pc:docMk/>
            <pc:sldMk cId="893198638" sldId="257"/>
            <ac:spMk id="93" creationId="{F802A56A-C4E4-C672-9216-2BA3B74C6463}"/>
          </ac:spMkLst>
        </pc:spChg>
        <pc:spChg chg="add mod">
          <ac:chgData name="Matthieu De Mari" userId="dfb708c9-d8dc-439f-9a3b-c772bf4a311c" providerId="ADAL" clId="{2D44041B-C8B7-4B8E-A0F4-2B4866FEB435}" dt="2022-12-13T12:51:38.475" v="655"/>
          <ac:spMkLst>
            <pc:docMk/>
            <pc:sldMk cId="893198638" sldId="257"/>
            <ac:spMk id="94" creationId="{75C978FD-98DB-2556-6FFB-D9CEDD8AD277}"/>
          </ac:spMkLst>
        </pc:spChg>
        <pc:spChg chg="add mod">
          <ac:chgData name="Matthieu De Mari" userId="dfb708c9-d8dc-439f-9a3b-c772bf4a311c" providerId="ADAL" clId="{2D44041B-C8B7-4B8E-A0F4-2B4866FEB435}" dt="2022-12-13T12:51:26.426" v="638" actId="1076"/>
          <ac:spMkLst>
            <pc:docMk/>
            <pc:sldMk cId="893198638" sldId="257"/>
            <ac:spMk id="95" creationId="{25D0404F-F3A4-7584-9BD7-91F75115FC16}"/>
          </ac:spMkLst>
        </pc:spChg>
        <pc:spChg chg="add mod">
          <ac:chgData name="Matthieu De Mari" userId="dfb708c9-d8dc-439f-9a3b-c772bf4a311c" providerId="ADAL" clId="{2D44041B-C8B7-4B8E-A0F4-2B4866FEB435}" dt="2022-12-13T12:51:31.286" v="646" actId="20577"/>
          <ac:spMkLst>
            <pc:docMk/>
            <pc:sldMk cId="893198638" sldId="257"/>
            <ac:spMk id="96" creationId="{05FD8C1D-CA11-3E0F-1101-ABA0AF426C07}"/>
          </ac:spMkLst>
        </pc:spChg>
        <pc:spChg chg="add mod">
          <ac:chgData name="Matthieu De Mari" userId="dfb708c9-d8dc-439f-9a3b-c772bf4a311c" providerId="ADAL" clId="{2D44041B-C8B7-4B8E-A0F4-2B4866FEB435}" dt="2022-12-13T12:53:32.955" v="714" actId="1076"/>
          <ac:spMkLst>
            <pc:docMk/>
            <pc:sldMk cId="893198638" sldId="257"/>
            <ac:spMk id="97" creationId="{12E77446-68B6-34F3-C736-28FC5284F956}"/>
          </ac:spMkLst>
        </pc:spChg>
        <pc:cxnChg chg="add mod">
          <ac:chgData name="Matthieu De Mari" userId="dfb708c9-d8dc-439f-9a3b-c772bf4a311c" providerId="ADAL" clId="{2D44041B-C8B7-4B8E-A0F4-2B4866FEB435}" dt="2022-12-13T12:47:31.912" v="545" actId="14100"/>
          <ac:cxnSpMkLst>
            <pc:docMk/>
            <pc:sldMk cId="893198638" sldId="257"/>
            <ac:cxnSpMk id="9" creationId="{922484A2-FE83-29AF-1683-08D7566C5F58}"/>
          </ac:cxnSpMkLst>
        </pc:cxnChg>
        <pc:cxnChg chg="mod">
          <ac:chgData name="Matthieu De Mari" userId="dfb708c9-d8dc-439f-9a3b-c772bf4a311c" providerId="ADAL" clId="{2D44041B-C8B7-4B8E-A0F4-2B4866FEB435}" dt="2022-12-13T12:51:14.924" v="635" actId="478"/>
          <ac:cxnSpMkLst>
            <pc:docMk/>
            <pc:sldMk cId="893198638" sldId="257"/>
            <ac:cxnSpMk id="10" creationId="{3E7A5233-6285-DF88-4AE4-8A99EBBCC290}"/>
          </ac:cxnSpMkLst>
        </pc:cxnChg>
        <pc:cxnChg chg="add mod">
          <ac:chgData name="Matthieu De Mari" userId="dfb708c9-d8dc-439f-9a3b-c772bf4a311c" providerId="ADAL" clId="{2D44041B-C8B7-4B8E-A0F4-2B4866FEB435}" dt="2022-12-13T12:47:37.326" v="547" actId="14100"/>
          <ac:cxnSpMkLst>
            <pc:docMk/>
            <pc:sldMk cId="893198638" sldId="257"/>
            <ac:cxnSpMk id="11" creationId="{233F5592-AA86-84A6-850F-A0AD791F5981}"/>
          </ac:cxnSpMkLst>
        </pc:cxnChg>
        <pc:cxnChg chg="mod">
          <ac:chgData name="Matthieu De Mari" userId="dfb708c9-d8dc-439f-9a3b-c772bf4a311c" providerId="ADAL" clId="{2D44041B-C8B7-4B8E-A0F4-2B4866FEB435}" dt="2022-12-13T12:51:15.732" v="636" actId="478"/>
          <ac:cxnSpMkLst>
            <pc:docMk/>
            <pc:sldMk cId="893198638" sldId="257"/>
            <ac:cxnSpMk id="12" creationId="{01959E19-C8DD-B8ED-E849-35796286B26F}"/>
          </ac:cxnSpMkLst>
        </pc:cxnChg>
        <pc:cxnChg chg="del">
          <ac:chgData name="Matthieu De Mari" userId="dfb708c9-d8dc-439f-9a3b-c772bf4a311c" providerId="ADAL" clId="{2D44041B-C8B7-4B8E-A0F4-2B4866FEB435}" dt="2022-12-13T12:38:59.925" v="347" actId="478"/>
          <ac:cxnSpMkLst>
            <pc:docMk/>
            <pc:sldMk cId="893198638" sldId="257"/>
            <ac:cxnSpMk id="15" creationId="{C4A98857-5685-8A19-8ED6-6CA8A30493AA}"/>
          </ac:cxnSpMkLst>
        </pc:cxnChg>
        <pc:cxnChg chg="del">
          <ac:chgData name="Matthieu De Mari" userId="dfb708c9-d8dc-439f-9a3b-c772bf4a311c" providerId="ADAL" clId="{2D44041B-C8B7-4B8E-A0F4-2B4866FEB435}" dt="2022-12-13T12:38:58.579" v="345" actId="478"/>
          <ac:cxnSpMkLst>
            <pc:docMk/>
            <pc:sldMk cId="893198638" sldId="257"/>
            <ac:cxnSpMk id="17" creationId="{3B158B58-160A-7340-69DE-F09130A6F89A}"/>
          </ac:cxnSpMkLst>
        </pc:cxnChg>
        <pc:cxnChg chg="del">
          <ac:chgData name="Matthieu De Mari" userId="dfb708c9-d8dc-439f-9a3b-c772bf4a311c" providerId="ADAL" clId="{2D44041B-C8B7-4B8E-A0F4-2B4866FEB435}" dt="2022-12-13T12:38:58.245" v="344" actId="478"/>
          <ac:cxnSpMkLst>
            <pc:docMk/>
            <pc:sldMk cId="893198638" sldId="257"/>
            <ac:cxnSpMk id="18" creationId="{34CC8FF0-9B34-2EE1-4A16-1A6CA60AB385}"/>
          </ac:cxnSpMkLst>
        </pc:cxnChg>
        <pc:cxnChg chg="add mod">
          <ac:chgData name="Matthieu De Mari" userId="dfb708c9-d8dc-439f-9a3b-c772bf4a311c" providerId="ADAL" clId="{2D44041B-C8B7-4B8E-A0F4-2B4866FEB435}" dt="2022-12-13T12:49:09.832" v="571" actId="14100"/>
          <ac:cxnSpMkLst>
            <pc:docMk/>
            <pc:sldMk cId="893198638" sldId="257"/>
            <ac:cxnSpMk id="82" creationId="{D69A394A-FDD9-7187-94F5-1C8CD230BE3D}"/>
          </ac:cxnSpMkLst>
        </pc:cxnChg>
        <pc:cxnChg chg="add mod">
          <ac:chgData name="Matthieu De Mari" userId="dfb708c9-d8dc-439f-9a3b-c772bf4a311c" providerId="ADAL" clId="{2D44041B-C8B7-4B8E-A0F4-2B4866FEB435}" dt="2022-12-13T12:49:09.832" v="571" actId="14100"/>
          <ac:cxnSpMkLst>
            <pc:docMk/>
            <pc:sldMk cId="893198638" sldId="257"/>
            <ac:cxnSpMk id="83" creationId="{E50EB94D-CEEA-F10D-7DC4-2CA7222B7EC9}"/>
          </ac:cxnSpMkLst>
        </pc:cxnChg>
      </pc:sldChg>
      <pc:sldChg chg="addSp delSp modSp add mod">
        <pc:chgData name="Matthieu De Mari" userId="dfb708c9-d8dc-439f-9a3b-c772bf4a311c" providerId="ADAL" clId="{2D44041B-C8B7-4B8E-A0F4-2B4866FEB435}" dt="2022-12-13T12:53:24.102" v="711" actId="1076"/>
        <pc:sldMkLst>
          <pc:docMk/>
          <pc:sldMk cId="3293759679" sldId="258"/>
        </pc:sldMkLst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2" creationId="{5A7A0F06-3F89-46BA-B666-83A063818AD6}"/>
          </ac:spMkLst>
        </pc:spChg>
        <pc:spChg chg="add mod">
          <ac:chgData name="Matthieu De Mari" userId="dfb708c9-d8dc-439f-9a3b-c772bf4a311c" providerId="ADAL" clId="{2D44041B-C8B7-4B8E-A0F4-2B4866FEB435}" dt="2022-12-13T12:53:24.102" v="711" actId="1076"/>
          <ac:spMkLst>
            <pc:docMk/>
            <pc:sldMk cId="3293759679" sldId="258"/>
            <ac:spMk id="5" creationId="{72FCCDB9-216D-FC05-52DC-DE9D22A28B36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20" creationId="{4A4469ED-7DEF-0368-D6BC-23004F03B8AA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30" creationId="{708E0E0C-5D0C-14E5-AE41-11CE9CC62BF5}"/>
          </ac:spMkLst>
        </pc:spChg>
        <pc:spChg chg="del mod">
          <ac:chgData name="Matthieu De Mari" userId="dfb708c9-d8dc-439f-9a3b-c772bf4a311c" providerId="ADAL" clId="{2D44041B-C8B7-4B8E-A0F4-2B4866FEB435}" dt="2022-12-13T12:53:21.460" v="709" actId="478"/>
          <ac:spMkLst>
            <pc:docMk/>
            <pc:sldMk cId="3293759679" sldId="258"/>
            <ac:spMk id="33" creationId="{AAA90F8A-6ECE-60BB-6291-433399687BC1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34" creationId="{ADD71C90-2FF5-2A2E-AC01-4E5776537A0A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1" creationId="{8529AE47-205D-B321-BC1D-08F6ACB3EE5E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2" creationId="{8742FECC-6268-9E65-C94A-86904206B82E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3" creationId="{631F62D5-9EB5-FC06-EB5D-B46D42091F11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4" creationId="{9D24F224-33B0-614E-6CFF-DBF1B2F129D0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55" creationId="{7FEF2C01-FE6B-3C18-15D9-36C34E03413F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0" creationId="{9B6E938A-C914-A43B-1B50-6E49FAB81851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1" creationId="{27300DA6-6753-C686-CFB9-62B796FE1224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2" creationId="{CD1B3DAA-A8E1-7FE9-B9C8-05630ADF3544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3" creationId="{7CC8985C-CD24-33B7-F697-303C91934EF2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4" creationId="{3576E3ED-EE61-48B8-4338-EA1CF7FF46BC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5" creationId="{FF96445B-D016-BC9D-0DE7-3D77C141D71C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6" creationId="{227B3854-E52E-5D19-F11F-4B406A06CC20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7" creationId="{CC5389B2-A09C-F42D-0798-FA5A6D735934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8" creationId="{437AD118-EF98-C41C-275A-85C671D23BD9}"/>
          </ac:spMkLst>
        </pc:spChg>
        <pc:spChg chg="del">
          <ac:chgData name="Matthieu De Mari" userId="dfb708c9-d8dc-439f-9a3b-c772bf4a311c" providerId="ADAL" clId="{2D44041B-C8B7-4B8E-A0F4-2B4866FEB435}" dt="2022-12-13T12:52:30.693" v="676" actId="478"/>
          <ac:spMkLst>
            <pc:docMk/>
            <pc:sldMk cId="3293759679" sldId="258"/>
            <ac:spMk id="79" creationId="{84611FAF-2B8B-78D4-0030-FEA2FD0E9D1E}"/>
          </ac:spMkLst>
        </pc:spChg>
        <pc:spChg chg="del">
          <ac:chgData name="Matthieu De Mari" userId="dfb708c9-d8dc-439f-9a3b-c772bf4a311c" providerId="ADAL" clId="{2D44041B-C8B7-4B8E-A0F4-2B4866FEB435}" dt="2022-12-13T12:52:32.595" v="678" actId="478"/>
          <ac:spMkLst>
            <pc:docMk/>
            <pc:sldMk cId="3293759679" sldId="258"/>
            <ac:spMk id="80" creationId="{71AE7418-4661-D1C9-AF11-1B22ED77557D}"/>
          </ac:spMkLst>
        </pc:spChg>
        <pc:spChg chg="del">
          <ac:chgData name="Matthieu De Mari" userId="dfb708c9-d8dc-439f-9a3b-c772bf4a311c" providerId="ADAL" clId="{2D44041B-C8B7-4B8E-A0F4-2B4866FEB435}" dt="2022-12-13T12:52:31.966" v="677" actId="478"/>
          <ac:spMkLst>
            <pc:docMk/>
            <pc:sldMk cId="3293759679" sldId="258"/>
            <ac:spMk id="81" creationId="{A737A3A0-1429-E18F-B5D8-D8C168CA2B8F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91" creationId="{7D02FC49-E18E-08A4-D549-8DCB313DC021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92" creationId="{851B0CCC-8FC0-5129-BF9C-C431F52E98BF}"/>
          </ac:spMkLst>
        </pc:spChg>
        <pc:spChg chg="mod">
          <ac:chgData name="Matthieu De Mari" userId="dfb708c9-d8dc-439f-9a3b-c772bf4a311c" providerId="ADAL" clId="{2D44041B-C8B7-4B8E-A0F4-2B4866FEB435}" dt="2022-12-13T12:52:46.002" v="681" actId="1076"/>
          <ac:spMkLst>
            <pc:docMk/>
            <pc:sldMk cId="3293759679" sldId="258"/>
            <ac:spMk id="93" creationId="{F802A56A-C4E4-C672-9216-2BA3B74C6463}"/>
          </ac:spMkLst>
        </pc:spChg>
        <pc:cxnChg chg="mod">
          <ac:chgData name="Matthieu De Mari" userId="dfb708c9-d8dc-439f-9a3b-c772bf4a311c" providerId="ADAL" clId="{2D44041B-C8B7-4B8E-A0F4-2B4866FEB435}" dt="2022-12-13T12:52:50.192" v="682" actId="14100"/>
          <ac:cxnSpMkLst>
            <pc:docMk/>
            <pc:sldMk cId="3293759679" sldId="258"/>
            <ac:cxnSpMk id="9" creationId="{922484A2-FE83-29AF-1683-08D7566C5F58}"/>
          </ac:cxnSpMkLst>
        </pc:cxnChg>
        <pc:cxnChg chg="mod">
          <ac:chgData name="Matthieu De Mari" userId="dfb708c9-d8dc-439f-9a3b-c772bf4a311c" providerId="ADAL" clId="{2D44041B-C8B7-4B8E-A0F4-2B4866FEB435}" dt="2022-12-13T12:52:51.894" v="683" actId="14100"/>
          <ac:cxnSpMkLst>
            <pc:docMk/>
            <pc:sldMk cId="3293759679" sldId="258"/>
            <ac:cxnSpMk id="11" creationId="{233F5592-AA86-84A6-850F-A0AD791F5981}"/>
          </ac:cxnSpMkLst>
        </pc:cxnChg>
        <pc:cxnChg chg="del">
          <ac:chgData name="Matthieu De Mari" userId="dfb708c9-d8dc-439f-9a3b-c772bf4a311c" providerId="ADAL" clId="{2D44041B-C8B7-4B8E-A0F4-2B4866FEB435}" dt="2022-12-13T12:52:33.365" v="679" actId="478"/>
          <ac:cxnSpMkLst>
            <pc:docMk/>
            <pc:sldMk cId="3293759679" sldId="258"/>
            <ac:cxnSpMk id="82" creationId="{D69A394A-FDD9-7187-94F5-1C8CD230BE3D}"/>
          </ac:cxnSpMkLst>
        </pc:cxnChg>
        <pc:cxnChg chg="del">
          <ac:chgData name="Matthieu De Mari" userId="dfb708c9-d8dc-439f-9a3b-c772bf4a311c" providerId="ADAL" clId="{2D44041B-C8B7-4B8E-A0F4-2B4866FEB435}" dt="2022-12-13T12:52:33.954" v="680" actId="478"/>
          <ac:cxnSpMkLst>
            <pc:docMk/>
            <pc:sldMk cId="3293759679" sldId="258"/>
            <ac:cxnSpMk id="83" creationId="{E50EB94D-CEEA-F10D-7DC4-2CA7222B7EC9}"/>
          </ac:cxnSpMkLst>
        </pc:cxnChg>
      </pc:sldChg>
      <pc:sldMasterChg chg="addSp mod">
        <pc:chgData name="Matthieu De Mari" userId="dfb708c9-d8dc-439f-9a3b-c772bf4a311c" providerId="ADAL" clId="{2D44041B-C8B7-4B8E-A0F4-2B4866FEB435}" dt="2022-12-13T12:25:16.571" v="0" actId="33475"/>
        <pc:sldMasterMkLst>
          <pc:docMk/>
          <pc:sldMasterMk cId="2538366339" sldId="2147483648"/>
        </pc:sldMasterMkLst>
        <pc:spChg chg="add">
          <ac:chgData name="Matthieu De Mari" userId="dfb708c9-d8dc-439f-9a3b-c772bf4a311c" providerId="ADAL" clId="{2D44041B-C8B7-4B8E-A0F4-2B4866FEB435}" dt="2022-12-13T12:25:16.571" v="0" actId="33475"/>
          <ac:spMkLst>
            <pc:docMk/>
            <pc:sldMasterMk cId="2538366339" sldId="2147483648"/>
            <ac:spMk id="9" creationId="{7F4D5204-0D51-7A44-A1E5-965411EA834A}"/>
          </ac:spMkLst>
        </pc:spChg>
        <pc:spChg chg="add">
          <ac:chgData name="Matthieu De Mari" userId="dfb708c9-d8dc-439f-9a3b-c772bf4a311c" providerId="ADAL" clId="{2D44041B-C8B7-4B8E-A0F4-2B4866FEB435}" dt="2022-12-13T12:25:16.571" v="0" actId="33475"/>
          <ac:spMkLst>
            <pc:docMk/>
            <pc:sldMasterMk cId="2538366339" sldId="2147483648"/>
            <ac:spMk id="10" creationId="{45CB35B8-CC81-B283-4B67-4A27BA9DCA72}"/>
          </ac:spMkLst>
        </pc:spChg>
      </pc:sldMasterChg>
    </pc:docChg>
  </pc:docChgLst>
  <pc:docChgLst>
    <pc:chgData name="Matthieu De Mari" userId="dfb708c9-d8dc-439f-9a3b-c772bf4a311c" providerId="ADAL" clId="{355A6C59-056A-46E9-9008-5B64EBB63F27}"/>
    <pc:docChg chg="modSld">
      <pc:chgData name="Matthieu De Mari" userId="dfb708c9-d8dc-439f-9a3b-c772bf4a311c" providerId="ADAL" clId="{355A6C59-056A-46E9-9008-5B64EBB63F27}" dt="2024-01-26T06:22:10.442" v="31" actId="20577"/>
      <pc:docMkLst>
        <pc:docMk/>
      </pc:docMkLst>
      <pc:sldChg chg="modSp">
        <pc:chgData name="Matthieu De Mari" userId="dfb708c9-d8dc-439f-9a3b-c772bf4a311c" providerId="ADAL" clId="{355A6C59-056A-46E9-9008-5B64EBB63F27}" dt="2024-01-26T06:22:10.442" v="31" actId="20577"/>
        <pc:sldMkLst>
          <pc:docMk/>
          <pc:sldMk cId="893198638" sldId="257"/>
        </pc:sldMkLst>
        <pc:spChg chg="mod">
          <ac:chgData name="Matthieu De Mari" userId="dfb708c9-d8dc-439f-9a3b-c772bf4a311c" providerId="ADAL" clId="{355A6C59-056A-46E9-9008-5B64EBB63F27}" dt="2024-01-26T06:21:55.526" v="15" actId="20577"/>
          <ac:spMkLst>
            <pc:docMk/>
            <pc:sldMk cId="893198638" sldId="257"/>
            <ac:spMk id="39" creationId="{AC8BF3AB-62AD-39C3-9A47-9D1A4A51EA3A}"/>
          </ac:spMkLst>
        </pc:spChg>
        <pc:spChg chg="mod">
          <ac:chgData name="Matthieu De Mari" userId="dfb708c9-d8dc-439f-9a3b-c772bf4a311c" providerId="ADAL" clId="{355A6C59-056A-46E9-9008-5B64EBB63F27}" dt="2024-01-26T06:21:57.300" v="17" actId="20577"/>
          <ac:spMkLst>
            <pc:docMk/>
            <pc:sldMk cId="893198638" sldId="257"/>
            <ac:spMk id="40" creationId="{726542F6-6D27-24BD-EC9D-6DFE86DDC5F3}"/>
          </ac:spMkLst>
        </pc:spChg>
        <pc:spChg chg="mod">
          <ac:chgData name="Matthieu De Mari" userId="dfb708c9-d8dc-439f-9a3b-c772bf4a311c" providerId="ADAL" clId="{355A6C59-056A-46E9-9008-5B64EBB63F27}" dt="2024-01-26T06:21:59.647" v="19" actId="20577"/>
          <ac:spMkLst>
            <pc:docMk/>
            <pc:sldMk cId="893198638" sldId="257"/>
            <ac:spMk id="53" creationId="{631F62D5-9EB5-FC06-EB5D-B46D42091F11}"/>
          </ac:spMkLst>
        </pc:spChg>
        <pc:spChg chg="mod">
          <ac:chgData name="Matthieu De Mari" userId="dfb708c9-d8dc-439f-9a3b-c772bf4a311c" providerId="ADAL" clId="{355A6C59-056A-46E9-9008-5B64EBB63F27}" dt="2024-01-26T06:22:03.825" v="27" actId="20577"/>
          <ac:spMkLst>
            <pc:docMk/>
            <pc:sldMk cId="893198638" sldId="257"/>
            <ac:spMk id="54" creationId="{9D24F224-33B0-614E-6CFF-DBF1B2F129D0}"/>
          </ac:spMkLst>
        </pc:spChg>
        <pc:spChg chg="mod">
          <ac:chgData name="Matthieu De Mari" userId="dfb708c9-d8dc-439f-9a3b-c772bf4a311c" providerId="ADAL" clId="{355A6C59-056A-46E9-9008-5B64EBB63F27}" dt="2024-01-26T06:22:10.442" v="31" actId="20577"/>
          <ac:spMkLst>
            <pc:docMk/>
            <pc:sldMk cId="893198638" sldId="257"/>
            <ac:spMk id="91" creationId="{7D02FC49-E18E-08A4-D549-8DCB313DC021}"/>
          </ac:spMkLst>
        </pc:spChg>
        <pc:spChg chg="mod">
          <ac:chgData name="Matthieu De Mari" userId="dfb708c9-d8dc-439f-9a3b-c772bf4a311c" providerId="ADAL" clId="{355A6C59-056A-46E9-9008-5B64EBB63F27}" dt="2024-01-26T06:22:07.381" v="29" actId="20577"/>
          <ac:spMkLst>
            <pc:docMk/>
            <pc:sldMk cId="893198638" sldId="257"/>
            <ac:spMk id="93" creationId="{F802A56A-C4E4-C672-9216-2BA3B74C6463}"/>
          </ac:spMkLst>
        </pc:spChg>
      </pc:sldChg>
      <pc:sldChg chg="modSp">
        <pc:chgData name="Matthieu De Mari" userId="dfb708c9-d8dc-439f-9a3b-c772bf4a311c" providerId="ADAL" clId="{355A6C59-056A-46E9-9008-5B64EBB63F27}" dt="2024-01-26T06:21:51.136" v="13" actId="20577"/>
        <pc:sldMkLst>
          <pc:docMk/>
          <pc:sldMk cId="3293759679" sldId="258"/>
        </pc:sldMkLst>
        <pc:spChg chg="mod">
          <ac:chgData name="Matthieu De Mari" userId="dfb708c9-d8dc-439f-9a3b-c772bf4a311c" providerId="ADAL" clId="{355A6C59-056A-46E9-9008-5B64EBB63F27}" dt="2024-01-26T06:21:42.154" v="1" actId="20577"/>
          <ac:spMkLst>
            <pc:docMk/>
            <pc:sldMk cId="3293759679" sldId="258"/>
            <ac:spMk id="39" creationId="{AC8BF3AB-62AD-39C3-9A47-9D1A4A51EA3A}"/>
          </ac:spMkLst>
        </pc:spChg>
        <pc:spChg chg="mod">
          <ac:chgData name="Matthieu De Mari" userId="dfb708c9-d8dc-439f-9a3b-c772bf4a311c" providerId="ADAL" clId="{355A6C59-056A-46E9-9008-5B64EBB63F27}" dt="2024-01-26T06:21:44.945" v="3" actId="20577"/>
          <ac:spMkLst>
            <pc:docMk/>
            <pc:sldMk cId="3293759679" sldId="258"/>
            <ac:spMk id="40" creationId="{726542F6-6D27-24BD-EC9D-6DFE86DDC5F3}"/>
          </ac:spMkLst>
        </pc:spChg>
        <pc:spChg chg="mod">
          <ac:chgData name="Matthieu De Mari" userId="dfb708c9-d8dc-439f-9a3b-c772bf4a311c" providerId="ADAL" clId="{355A6C59-056A-46E9-9008-5B64EBB63F27}" dt="2024-01-26T06:21:51.136" v="13" actId="20577"/>
          <ac:spMkLst>
            <pc:docMk/>
            <pc:sldMk cId="3293759679" sldId="258"/>
            <ac:spMk id="91" creationId="{7D02FC49-E18E-08A4-D549-8DCB313DC021}"/>
          </ac:spMkLst>
        </pc:spChg>
        <pc:spChg chg="mod">
          <ac:chgData name="Matthieu De Mari" userId="dfb708c9-d8dc-439f-9a3b-c772bf4a311c" providerId="ADAL" clId="{355A6C59-056A-46E9-9008-5B64EBB63F27}" dt="2024-01-26T06:21:46.812" v="5" actId="20577"/>
          <ac:spMkLst>
            <pc:docMk/>
            <pc:sldMk cId="3293759679" sldId="258"/>
            <ac:spMk id="93" creationId="{F802A56A-C4E4-C672-9216-2BA3B74C6463}"/>
          </ac:spMkLst>
        </pc:spChg>
      </pc:sldChg>
    </pc:docChg>
  </pc:docChgLst>
  <pc:docChgLst>
    <pc:chgData name="Matthieu De Mari" userId="dfb708c9-d8dc-439f-9a3b-c772bf4a311c" providerId="ADAL" clId="{9F696AC1-3591-4A78-8CFC-3B2CB65F546F}"/>
    <pc:docChg chg="modSld">
      <pc:chgData name="Matthieu De Mari" userId="dfb708c9-d8dc-439f-9a3b-c772bf4a311c" providerId="ADAL" clId="{9F696AC1-3591-4A78-8CFC-3B2CB65F546F}" dt="2023-02-01T09:39:59.673" v="10" actId="20577"/>
      <pc:docMkLst>
        <pc:docMk/>
      </pc:docMkLst>
      <pc:sldChg chg="modSp">
        <pc:chgData name="Matthieu De Mari" userId="dfb708c9-d8dc-439f-9a3b-c772bf4a311c" providerId="ADAL" clId="{9F696AC1-3591-4A78-8CFC-3B2CB65F546F}" dt="2023-01-27T08:38:22.418" v="1" actId="20577"/>
        <pc:sldMkLst>
          <pc:docMk/>
          <pc:sldMk cId="1641134415" sldId="256"/>
        </pc:sldMkLst>
        <pc:spChg chg="mod">
          <ac:chgData name="Matthieu De Mari" userId="dfb708c9-d8dc-439f-9a3b-c772bf4a311c" providerId="ADAL" clId="{9F696AC1-3591-4A78-8CFC-3B2CB65F546F}" dt="2023-01-27T08:38:22.418" v="1" actId="20577"/>
          <ac:spMkLst>
            <pc:docMk/>
            <pc:sldMk cId="1641134415" sldId="256"/>
            <ac:spMk id="23" creationId="{CAC05414-2AD2-A15C-E786-DBE3C9760976}"/>
          </ac:spMkLst>
        </pc:spChg>
      </pc:sldChg>
      <pc:sldChg chg="modSp">
        <pc:chgData name="Matthieu De Mari" userId="dfb708c9-d8dc-439f-9a3b-c772bf4a311c" providerId="ADAL" clId="{9F696AC1-3591-4A78-8CFC-3B2CB65F546F}" dt="2023-02-01T09:39:59.673" v="10" actId="20577"/>
        <pc:sldMkLst>
          <pc:docMk/>
          <pc:sldMk cId="893198638" sldId="257"/>
        </pc:sldMkLst>
        <pc:spChg chg="mod">
          <ac:chgData name="Matthieu De Mari" userId="dfb708c9-d8dc-439f-9a3b-c772bf4a311c" providerId="ADAL" clId="{9F696AC1-3591-4A78-8CFC-3B2CB65F546F}" dt="2023-02-01T09:39:56.721" v="7" actId="20577"/>
          <ac:spMkLst>
            <pc:docMk/>
            <pc:sldMk cId="893198638" sldId="257"/>
            <ac:spMk id="61" creationId="{2A14CCD1-4F1A-5203-E634-5770335D5C71}"/>
          </ac:spMkLst>
        </pc:spChg>
        <pc:spChg chg="mod">
          <ac:chgData name="Matthieu De Mari" userId="dfb708c9-d8dc-439f-9a3b-c772bf4a311c" providerId="ADAL" clId="{9F696AC1-3591-4A78-8CFC-3B2CB65F546F}" dt="2023-02-01T09:39:59.673" v="10" actId="20577"/>
          <ac:spMkLst>
            <pc:docMk/>
            <pc:sldMk cId="893198638" sldId="257"/>
            <ac:spMk id="79" creationId="{84611FAF-2B8B-78D4-0030-FEA2FD0E9D1E}"/>
          </ac:spMkLst>
        </pc:spChg>
      </pc:sldChg>
      <pc:sldChg chg="modSp">
        <pc:chgData name="Matthieu De Mari" userId="dfb708c9-d8dc-439f-9a3b-c772bf4a311c" providerId="ADAL" clId="{9F696AC1-3591-4A78-8CFC-3B2CB65F546F}" dt="2023-02-01T09:39:52.040" v="4" actId="20577"/>
        <pc:sldMkLst>
          <pc:docMk/>
          <pc:sldMk cId="3293759679" sldId="258"/>
        </pc:sldMkLst>
        <pc:spChg chg="mod">
          <ac:chgData name="Matthieu De Mari" userId="dfb708c9-d8dc-439f-9a3b-c772bf4a311c" providerId="ADAL" clId="{9F696AC1-3591-4A78-8CFC-3B2CB65F546F}" dt="2023-02-01T09:39:52.040" v="4" actId="20577"/>
          <ac:spMkLst>
            <pc:docMk/>
            <pc:sldMk cId="3293759679" sldId="258"/>
            <ac:spMk id="61" creationId="{2A14CCD1-4F1A-5203-E634-5770335D5C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5DB6-D746-B45A-096E-89DE280E3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0A72A-0A51-DF43-C038-744F2CC6E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14BA9-BF5A-26EB-D425-F1C7AC3C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FF26A-28A0-EE38-FD80-A34BDA8E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A77FD-4C1D-0F19-07B3-935BCF2D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06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8A91-345B-2FF0-408F-2851E8E44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EDB0D-F70B-4765-B3F7-383FBC320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47B3A-C8E7-2D46-DE54-05D315FA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BE9E0-6DA7-BA7F-1793-1AE60A29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EE60-9FA0-3BFD-5A05-639660DF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1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13FAA-80D8-4CD7-D656-444273A4D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80A02-0A6D-1CCE-D020-1DEE8F899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55C2-0A22-EB11-A7A7-5C468309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8343-6F57-F30A-C31B-F4C49A9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DFD0B-828A-B61C-86DC-EBFDBD88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324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D6AB-5F45-5B21-EC5C-A03BBC42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FF5F6-A34B-1E03-4544-7C0624F1F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2465C-529C-91D8-9D05-1CF983C6D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621A9-BABA-035F-8A8B-BBEC74B2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719B2-A3E2-50F2-B556-4223C97C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070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AB1F-26D7-58A7-749D-82CB0A05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FF1B5-E533-321B-F6EF-54C307368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3DAB-51D5-928E-41EC-19C5DD7D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513E-74E5-C748-46B9-F88587FC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9A555-AC0C-F394-BC73-8B4E76A3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48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2CD2-C9CC-097E-7EA2-262995DD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57D4-413D-E09C-CDC8-F052AEE86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EF332-D230-6444-953D-54D8E6DF3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0B4F2-B959-A80A-1954-2478B7CB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65367-B443-1346-7978-DAED9B9FC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CA4E9-9E4A-EA0C-7EA8-EEF5EBE0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605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C26E-380A-494B-BD4A-5D3AAE81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683D3-3627-7F7E-3DAB-6F278E50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5A332-062A-780D-DED9-C72FED257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D471E-926D-1AF9-77C5-9F91DDA185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95F04-CD86-B77F-A1AE-CFE8ECB99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7DE27-63BB-09F5-7829-C043A931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6C8D1-0B9F-75E6-FC71-24D3CA2B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1FEA3-2435-415B-5FFF-E0DCEA02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007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D3EC-CCA5-035E-ECBD-2004E2AB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A7C40-FF95-0301-F3CA-A362DCB1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0E47F-42D2-4A09-951A-B0540F9E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F00E3-48C3-C7D6-C1FA-E6FC6E51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333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860B2-2DC6-738B-3ED2-74AFDCBD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5932A-5F5C-66A6-DFDE-63949E8D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ED432-5AF0-A60D-8F76-5F2AC5EE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539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2C25-48EB-B1C1-2DD2-E91BC0A3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2A57-E930-C565-B164-03AB23905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A9789-D15D-165A-3C06-102790E6F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47284-990A-F264-93FA-C2B25009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F07D2-2480-67ED-5FE7-6F325C43F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0DBF4-FFC7-424B-138B-6F495639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210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FD4B6-A758-1A61-61C9-6D7BD1C1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43078-03AD-F7BC-8166-5F3998A35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BA433-B13D-A9C1-B2AC-C89C6FFC3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A2C6E-66B2-60D3-8C6B-4385E3F0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0A5D8-D40D-45B7-B482-7FD296FEC384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77D9E-41A8-292C-F27C-33D40110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62E33-FF33-1F14-99BC-B4261E9A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07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1EF4A-A8FA-07D4-057A-4ACD39D0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4F417-8E79-F558-0F3E-3875BBEFC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42316-A24C-1493-70CE-F4AD9F9D5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0A5D8-D40D-45B7-B482-7FD296FEC384}" type="datetimeFigureOut">
              <a:rPr lang="en-SG" smtClean="0"/>
              <a:t>26/1/2024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27193-40DE-FC22-5CDD-BB72316C8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6DE1-D79D-CF4B-DAA6-9FFEAACB8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C7AD8-1AA9-4EDE-85B9-402C78ECEEF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D5204-0D51-7A44-A1E5-965411EA834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B35B8-CC81-B283-4B67-4A27BA9DCA7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5383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3.png"/><Relationship Id="rId1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8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10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image" Target="../media/image140.png"/><Relationship Id="rId19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211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8E0E0C-5D0C-14E5-AE41-11CE9CC62BF5}"/>
              </a:ext>
            </a:extLst>
          </p:cNvPr>
          <p:cNvSpPr/>
          <p:nvPr/>
        </p:nvSpPr>
        <p:spPr>
          <a:xfrm flipH="1">
            <a:off x="7645396" y="471410"/>
            <a:ext cx="1670542" cy="2956170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9E0F9B-83E5-C5ED-5BEF-BB204B32BEC6}"/>
              </a:ext>
            </a:extLst>
          </p:cNvPr>
          <p:cNvSpPr/>
          <p:nvPr/>
        </p:nvSpPr>
        <p:spPr>
          <a:xfrm>
            <a:off x="2416907" y="484553"/>
            <a:ext cx="4593494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36ADB8-C582-AA98-83A5-E2CAC567E14A}"/>
              </a:ext>
            </a:extLst>
          </p:cNvPr>
          <p:cNvSpPr/>
          <p:nvPr/>
        </p:nvSpPr>
        <p:spPr>
          <a:xfrm>
            <a:off x="97694" y="484554"/>
            <a:ext cx="1637321" cy="4407873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B55CE61-AC15-1358-A9D5-3084DA0297A1}"/>
                  </a:ext>
                </a:extLst>
              </p:cNvPr>
              <p:cNvSpPr/>
              <p:nvPr/>
            </p:nvSpPr>
            <p:spPr>
              <a:xfrm>
                <a:off x="2751015" y="1110174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B55CE61-AC15-1358-A9D5-3084DA029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15" y="1110174"/>
                <a:ext cx="900000" cy="9000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3DE9A3E-FDF1-88BC-4C3F-B969A9F1933E}"/>
                  </a:ext>
                </a:extLst>
              </p:cNvPr>
              <p:cNvSpPr/>
              <p:nvPr/>
            </p:nvSpPr>
            <p:spPr>
              <a:xfrm>
                <a:off x="2751015" y="2806057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3DE9A3E-FDF1-88BC-4C3F-B969A9F19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15" y="2806057"/>
                <a:ext cx="900000" cy="90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79165D-28C3-C9EC-46D8-C61D694DFFF9}"/>
                  </a:ext>
                </a:extLst>
              </p:cNvPr>
              <p:cNvSpPr/>
              <p:nvPr/>
            </p:nvSpPr>
            <p:spPr>
              <a:xfrm>
                <a:off x="4415692" y="4478494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79165D-28C3-C9EC-46D8-C61D694DFF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92" y="4478494"/>
                <a:ext cx="900000" cy="900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A5233-6285-DF88-4AE4-8A99EBBCC290}"/>
              </a:ext>
            </a:extLst>
          </p:cNvPr>
          <p:cNvCxnSpPr>
            <a:cxnSpLocks/>
          </p:cNvCxnSpPr>
          <p:nvPr/>
        </p:nvCxnSpPr>
        <p:spPr>
          <a:xfrm>
            <a:off x="1344246" y="1560174"/>
            <a:ext cx="1273908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59E19-C8DD-B8ED-E849-35796286B26F}"/>
              </a:ext>
            </a:extLst>
          </p:cNvPr>
          <p:cNvCxnSpPr>
            <a:cxnSpLocks/>
          </p:cNvCxnSpPr>
          <p:nvPr/>
        </p:nvCxnSpPr>
        <p:spPr>
          <a:xfrm>
            <a:off x="1395046" y="3256057"/>
            <a:ext cx="1273908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A98857-5685-8A19-8ED6-6CA8A30493AA}"/>
              </a:ext>
            </a:extLst>
          </p:cNvPr>
          <p:cNvCxnSpPr>
            <a:cxnSpLocks/>
          </p:cNvCxnSpPr>
          <p:nvPr/>
        </p:nvCxnSpPr>
        <p:spPr>
          <a:xfrm>
            <a:off x="3778738" y="1560174"/>
            <a:ext cx="4122616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158B58-160A-7340-69DE-F09130A6F89A}"/>
              </a:ext>
            </a:extLst>
          </p:cNvPr>
          <p:cNvCxnSpPr>
            <a:cxnSpLocks/>
          </p:cNvCxnSpPr>
          <p:nvPr/>
        </p:nvCxnSpPr>
        <p:spPr>
          <a:xfrm flipV="1">
            <a:off x="3778738" y="1705711"/>
            <a:ext cx="4095260" cy="1574797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CC8FF0-9B34-2EE1-4A16-1A6CA60AB385}"/>
              </a:ext>
            </a:extLst>
          </p:cNvPr>
          <p:cNvCxnSpPr>
            <a:cxnSpLocks/>
          </p:cNvCxnSpPr>
          <p:nvPr/>
        </p:nvCxnSpPr>
        <p:spPr>
          <a:xfrm flipV="1">
            <a:off x="4814277" y="1836615"/>
            <a:ext cx="3087077" cy="25400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AC05414-2AD2-A15C-E786-DBE3C9760976}"/>
                  </a:ext>
                </a:extLst>
              </p:cNvPr>
              <p:cNvSpPr/>
              <p:nvPr/>
            </p:nvSpPr>
            <p:spPr>
              <a:xfrm>
                <a:off x="8021261" y="1097030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AC05414-2AD2-A15C-E786-DBE3C9760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261" y="1097030"/>
                <a:ext cx="900000" cy="900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924671-89CF-D52C-1300-834F71CDCBCF}"/>
              </a:ext>
            </a:extLst>
          </p:cNvPr>
          <p:cNvSpPr/>
          <p:nvPr/>
        </p:nvSpPr>
        <p:spPr>
          <a:xfrm>
            <a:off x="2618154" y="883137"/>
            <a:ext cx="1412632" cy="349347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AC8AB0-0850-2BFD-4F08-1654F869D7F1}"/>
              </a:ext>
            </a:extLst>
          </p:cNvPr>
          <p:cNvSpPr/>
          <p:nvPr/>
        </p:nvSpPr>
        <p:spPr>
          <a:xfrm>
            <a:off x="4132386" y="4058138"/>
            <a:ext cx="1479060" cy="1881553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4E203-9415-0B4F-C43F-7AE3FEE9CBBA}"/>
              </a:ext>
            </a:extLst>
          </p:cNvPr>
          <p:cNvSpPr txBox="1"/>
          <p:nvPr/>
        </p:nvSpPr>
        <p:spPr>
          <a:xfrm>
            <a:off x="277446" y="4369950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Inputs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D71C90-2FF5-2A2E-AC01-4E5776537A0A}"/>
              </a:ext>
            </a:extLst>
          </p:cNvPr>
          <p:cNvSpPr txBox="1"/>
          <p:nvPr/>
        </p:nvSpPr>
        <p:spPr>
          <a:xfrm>
            <a:off x="7813427" y="2924436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Output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F36D0-989D-65EA-34F5-11B6C7D0C8F9}"/>
              </a:ext>
            </a:extLst>
          </p:cNvPr>
          <p:cNvSpPr txBox="1"/>
          <p:nvPr/>
        </p:nvSpPr>
        <p:spPr>
          <a:xfrm>
            <a:off x="2656252" y="3927623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Weights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B5D445-7A8B-97CB-0230-11C7790DB1A1}"/>
              </a:ext>
            </a:extLst>
          </p:cNvPr>
          <p:cNvSpPr txBox="1"/>
          <p:nvPr/>
        </p:nvSpPr>
        <p:spPr>
          <a:xfrm>
            <a:off x="4198452" y="5471186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Bias</a:t>
            </a:r>
            <a:endParaRPr lang="en-S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/>
              <p:nvPr/>
            </p:nvSpPr>
            <p:spPr>
              <a:xfrm>
                <a:off x="4546605" y="1640842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605" y="1640842"/>
                <a:ext cx="25778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D70E971-F67D-EA6B-00DF-ACE0ECAC40DE}"/>
              </a:ext>
            </a:extLst>
          </p:cNvPr>
          <p:cNvSpPr txBox="1"/>
          <p:nvPr/>
        </p:nvSpPr>
        <p:spPr>
          <a:xfrm>
            <a:off x="4546605" y="928081"/>
            <a:ext cx="23380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 propagation formula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BFC94BB-3182-F408-2DCE-50DF21292505}"/>
                  </a:ext>
                </a:extLst>
              </p:cNvPr>
              <p:cNvSpPr/>
              <p:nvPr/>
            </p:nvSpPr>
            <p:spPr>
              <a:xfrm>
                <a:off x="354985" y="1097030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BFC94BB-3182-F408-2DCE-50DF21292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85" y="1097030"/>
                <a:ext cx="900000" cy="900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8D1CABE-4D7A-D9A4-20FF-6F250905B35D}"/>
                  </a:ext>
                </a:extLst>
              </p:cNvPr>
              <p:cNvSpPr/>
              <p:nvPr/>
            </p:nvSpPr>
            <p:spPr>
              <a:xfrm>
                <a:off x="354985" y="2792913"/>
                <a:ext cx="900000" cy="900000"/>
              </a:xfrm>
              <a:prstGeom prst="ellipse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8D1CABE-4D7A-D9A4-20FF-6F250905B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85" y="2792913"/>
                <a:ext cx="900000" cy="900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5F47DF4C-6A63-6B9B-F533-E2CF61A29250}"/>
              </a:ext>
            </a:extLst>
          </p:cNvPr>
          <p:cNvSpPr txBox="1"/>
          <p:nvPr/>
        </p:nvSpPr>
        <p:spPr>
          <a:xfrm>
            <a:off x="2551006" y="5293360"/>
            <a:ext cx="147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Processing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Layer</a:t>
            </a:r>
            <a:endParaRPr lang="en-S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3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8E0E0C-5D0C-14E5-AE41-11CE9CC62BF5}"/>
              </a:ext>
            </a:extLst>
          </p:cNvPr>
          <p:cNvSpPr/>
          <p:nvPr/>
        </p:nvSpPr>
        <p:spPr>
          <a:xfrm flipH="1">
            <a:off x="5858145" y="472830"/>
            <a:ext cx="1670542" cy="3459093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9E0F9B-83E5-C5ED-5BEF-BB204B32BEC6}"/>
              </a:ext>
            </a:extLst>
          </p:cNvPr>
          <p:cNvSpPr/>
          <p:nvPr/>
        </p:nvSpPr>
        <p:spPr>
          <a:xfrm>
            <a:off x="1486877" y="484553"/>
            <a:ext cx="4175316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36ADB8-C582-AA98-83A5-E2CAC567E14A}"/>
              </a:ext>
            </a:extLst>
          </p:cNvPr>
          <p:cNvSpPr/>
          <p:nvPr/>
        </p:nvSpPr>
        <p:spPr>
          <a:xfrm>
            <a:off x="74250" y="484554"/>
            <a:ext cx="1152764" cy="4407873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A5233-6285-DF88-4AE4-8A99EBBCC290}"/>
              </a:ext>
            </a:extLst>
          </p:cNvPr>
          <p:cNvCxnSpPr>
            <a:cxnSpLocks/>
          </p:cNvCxnSpPr>
          <p:nvPr/>
        </p:nvCxnSpPr>
        <p:spPr>
          <a:xfrm>
            <a:off x="1090864" y="1547030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59E19-C8DD-B8ED-E849-35796286B26F}"/>
              </a:ext>
            </a:extLst>
          </p:cNvPr>
          <p:cNvCxnSpPr>
            <a:cxnSpLocks/>
          </p:cNvCxnSpPr>
          <p:nvPr/>
        </p:nvCxnSpPr>
        <p:spPr>
          <a:xfrm>
            <a:off x="1090864" y="3242913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924671-89CF-D52C-1300-834F71CDCBCF}"/>
              </a:ext>
            </a:extLst>
          </p:cNvPr>
          <p:cNvSpPr/>
          <p:nvPr/>
        </p:nvSpPr>
        <p:spPr>
          <a:xfrm>
            <a:off x="1688123" y="883137"/>
            <a:ext cx="2061554" cy="349347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AC8AB0-0850-2BFD-4F08-1654F869D7F1}"/>
              </a:ext>
            </a:extLst>
          </p:cNvPr>
          <p:cNvSpPr/>
          <p:nvPr/>
        </p:nvSpPr>
        <p:spPr>
          <a:xfrm>
            <a:off x="3828696" y="2491730"/>
            <a:ext cx="1479060" cy="342313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4E203-9415-0B4F-C43F-7AE3FEE9CBBA}"/>
              </a:ext>
            </a:extLst>
          </p:cNvPr>
          <p:cNvSpPr txBox="1"/>
          <p:nvPr/>
        </p:nvSpPr>
        <p:spPr>
          <a:xfrm>
            <a:off x="82064" y="440121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Inputs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D71C90-2FF5-2A2E-AC01-4E5776537A0A}"/>
              </a:ext>
            </a:extLst>
          </p:cNvPr>
          <p:cNvSpPr txBox="1"/>
          <p:nvPr/>
        </p:nvSpPr>
        <p:spPr>
          <a:xfrm>
            <a:off x="6064403" y="3429592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Output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F36D0-989D-65EA-34F5-11B6C7D0C8F9}"/>
              </a:ext>
            </a:extLst>
          </p:cNvPr>
          <p:cNvSpPr txBox="1"/>
          <p:nvPr/>
        </p:nvSpPr>
        <p:spPr>
          <a:xfrm>
            <a:off x="1968379" y="3931923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Weights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B5D445-7A8B-97CB-0230-11C7790DB1A1}"/>
              </a:ext>
            </a:extLst>
          </p:cNvPr>
          <p:cNvSpPr txBox="1"/>
          <p:nvPr/>
        </p:nvSpPr>
        <p:spPr>
          <a:xfrm>
            <a:off x="3894762" y="5446362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Bias</a:t>
            </a:r>
            <a:endParaRPr lang="en-S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/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D70E971-F67D-EA6B-00DF-ACE0ECAC40DE}"/>
              </a:ext>
            </a:extLst>
          </p:cNvPr>
          <p:cNvSpPr txBox="1"/>
          <p:nvPr/>
        </p:nvSpPr>
        <p:spPr>
          <a:xfrm>
            <a:off x="3595456" y="577265"/>
            <a:ext cx="2338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</a:t>
            </a:r>
            <a:br>
              <a:rPr lang="en-GB" b="1" dirty="0"/>
            </a:br>
            <a:r>
              <a:rPr lang="en-GB" b="1" dirty="0"/>
              <a:t>propagation</a:t>
            </a:r>
            <a:br>
              <a:rPr lang="en-GB" b="1" dirty="0"/>
            </a:br>
            <a:r>
              <a:rPr lang="en-GB" b="1" dirty="0"/>
              <a:t>formula</a:t>
            </a:r>
            <a:endParaRPr lang="en-SG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2484A2-FE83-29AF-1683-08D7566C5F58}"/>
              </a:ext>
            </a:extLst>
          </p:cNvPr>
          <p:cNvCxnSpPr>
            <a:cxnSpLocks/>
          </p:cNvCxnSpPr>
          <p:nvPr/>
        </p:nvCxnSpPr>
        <p:spPr>
          <a:xfrm flipV="1">
            <a:off x="3807185" y="1734065"/>
            <a:ext cx="2525003" cy="11744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3F5592-AA86-84A6-850F-A0AD791F5981}"/>
              </a:ext>
            </a:extLst>
          </p:cNvPr>
          <p:cNvCxnSpPr>
            <a:cxnSpLocks/>
          </p:cNvCxnSpPr>
          <p:nvPr/>
        </p:nvCxnSpPr>
        <p:spPr>
          <a:xfrm flipV="1">
            <a:off x="4626708" y="1958144"/>
            <a:ext cx="1687348" cy="44899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/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/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E436C7F1-9A4D-6C89-7673-907CE7BF4155}"/>
              </a:ext>
            </a:extLst>
          </p:cNvPr>
          <p:cNvSpPr txBox="1"/>
          <p:nvPr/>
        </p:nvSpPr>
        <p:spPr>
          <a:xfrm rot="5400000">
            <a:off x="4181405" y="3780299"/>
            <a:ext cx="79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/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/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F8BBF155-39C3-FA4F-A94E-662B852958B3}"/>
              </a:ext>
            </a:extLst>
          </p:cNvPr>
          <p:cNvSpPr txBox="1"/>
          <p:nvPr/>
        </p:nvSpPr>
        <p:spPr>
          <a:xfrm rot="5400000">
            <a:off x="1766608" y="2091341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/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/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blipFill>
                <a:blip r:embed="rId8"/>
                <a:stretch>
                  <a:fillRect l="-769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28CF239A-F1E3-0AF9-6167-266A74E9E81F}"/>
              </a:ext>
            </a:extLst>
          </p:cNvPr>
          <p:cNvSpPr txBox="1"/>
          <p:nvPr/>
        </p:nvSpPr>
        <p:spPr>
          <a:xfrm rot="5400000">
            <a:off x="2724621" y="209510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9EF6D0-B5D0-1189-5265-62EBA7E6FBE2}"/>
              </a:ext>
            </a:extLst>
          </p:cNvPr>
          <p:cNvSpPr txBox="1"/>
          <p:nvPr/>
        </p:nvSpPr>
        <p:spPr>
          <a:xfrm>
            <a:off x="2605723" y="1253769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D1706B-7FFE-9175-B1E4-B7F760DA923A}"/>
              </a:ext>
            </a:extLst>
          </p:cNvPr>
          <p:cNvSpPr txBox="1"/>
          <p:nvPr/>
        </p:nvSpPr>
        <p:spPr>
          <a:xfrm>
            <a:off x="2605723" y="2953017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/>
              <p:nvPr/>
            </p:nvSpPr>
            <p:spPr>
              <a:xfrm>
                <a:off x="6367049" y="226954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049" y="2269543"/>
                <a:ext cx="756000" cy="7560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851B0CCC-8FC0-5129-BF9C-C431F52E98BF}"/>
              </a:ext>
            </a:extLst>
          </p:cNvPr>
          <p:cNvSpPr txBox="1"/>
          <p:nvPr/>
        </p:nvSpPr>
        <p:spPr>
          <a:xfrm rot="5400000">
            <a:off x="6189701" y="157173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/>
              <p:nvPr/>
            </p:nvSpPr>
            <p:spPr>
              <a:xfrm>
                <a:off x="6375098" y="576967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098" y="576967"/>
                <a:ext cx="756000" cy="7560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/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25D0404F-F3A4-7584-9BD7-91F75115FC16}"/>
              </a:ext>
            </a:extLst>
          </p:cNvPr>
          <p:cNvSpPr txBox="1"/>
          <p:nvPr/>
        </p:nvSpPr>
        <p:spPr>
          <a:xfrm rot="5400000">
            <a:off x="59671" y="2038897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/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2FCCDB9-216D-FC05-52DC-DE9D22A28B36}"/>
              </a:ext>
            </a:extLst>
          </p:cNvPr>
          <p:cNvSpPr txBox="1"/>
          <p:nvPr/>
        </p:nvSpPr>
        <p:spPr>
          <a:xfrm>
            <a:off x="1598688" y="5281065"/>
            <a:ext cx="147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Processing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Layer</a:t>
            </a:r>
            <a:endParaRPr lang="en-S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75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08E0E0C-5D0C-14E5-AE41-11CE9CC62BF5}"/>
              </a:ext>
            </a:extLst>
          </p:cNvPr>
          <p:cNvSpPr/>
          <p:nvPr/>
        </p:nvSpPr>
        <p:spPr>
          <a:xfrm flipH="1">
            <a:off x="10330594" y="472829"/>
            <a:ext cx="1670542" cy="3459093"/>
          </a:xfrm>
          <a:prstGeom prst="round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9E0F9B-83E5-C5ED-5BEF-BB204B32BEC6}"/>
              </a:ext>
            </a:extLst>
          </p:cNvPr>
          <p:cNvSpPr/>
          <p:nvPr/>
        </p:nvSpPr>
        <p:spPr>
          <a:xfrm>
            <a:off x="1486877" y="484553"/>
            <a:ext cx="4175316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36ADB8-C582-AA98-83A5-E2CAC567E14A}"/>
              </a:ext>
            </a:extLst>
          </p:cNvPr>
          <p:cNvSpPr/>
          <p:nvPr/>
        </p:nvSpPr>
        <p:spPr>
          <a:xfrm>
            <a:off x="74250" y="484554"/>
            <a:ext cx="1152764" cy="4407873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A5233-6285-DF88-4AE4-8A99EBBCC290}"/>
              </a:ext>
            </a:extLst>
          </p:cNvPr>
          <p:cNvCxnSpPr>
            <a:cxnSpLocks/>
          </p:cNvCxnSpPr>
          <p:nvPr/>
        </p:nvCxnSpPr>
        <p:spPr>
          <a:xfrm>
            <a:off x="1090864" y="1547030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59E19-C8DD-B8ED-E849-35796286B26F}"/>
              </a:ext>
            </a:extLst>
          </p:cNvPr>
          <p:cNvCxnSpPr>
            <a:cxnSpLocks/>
          </p:cNvCxnSpPr>
          <p:nvPr/>
        </p:nvCxnSpPr>
        <p:spPr>
          <a:xfrm>
            <a:off x="1090864" y="3242913"/>
            <a:ext cx="730121" cy="1314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C924671-89CF-D52C-1300-834F71CDCBCF}"/>
              </a:ext>
            </a:extLst>
          </p:cNvPr>
          <p:cNvSpPr/>
          <p:nvPr/>
        </p:nvSpPr>
        <p:spPr>
          <a:xfrm>
            <a:off x="1688123" y="883137"/>
            <a:ext cx="2061554" cy="349347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AC8AB0-0850-2BFD-4F08-1654F869D7F1}"/>
              </a:ext>
            </a:extLst>
          </p:cNvPr>
          <p:cNvSpPr/>
          <p:nvPr/>
        </p:nvSpPr>
        <p:spPr>
          <a:xfrm>
            <a:off x="3828696" y="2491730"/>
            <a:ext cx="1479060" cy="3423137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F4E203-9415-0B4F-C43F-7AE3FEE9CBBA}"/>
              </a:ext>
            </a:extLst>
          </p:cNvPr>
          <p:cNvSpPr txBox="1"/>
          <p:nvPr/>
        </p:nvSpPr>
        <p:spPr>
          <a:xfrm>
            <a:off x="82064" y="4401211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Inputs</a:t>
            </a:r>
            <a:endParaRPr lang="en-S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D71C90-2FF5-2A2E-AC01-4E5776537A0A}"/>
              </a:ext>
            </a:extLst>
          </p:cNvPr>
          <p:cNvSpPr txBox="1"/>
          <p:nvPr/>
        </p:nvSpPr>
        <p:spPr>
          <a:xfrm>
            <a:off x="10536852" y="3429591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Output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F36D0-989D-65EA-34F5-11B6C7D0C8F9}"/>
              </a:ext>
            </a:extLst>
          </p:cNvPr>
          <p:cNvSpPr txBox="1"/>
          <p:nvPr/>
        </p:nvSpPr>
        <p:spPr>
          <a:xfrm>
            <a:off x="1968379" y="3931923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Weights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B5D445-7A8B-97CB-0230-11C7790DB1A1}"/>
              </a:ext>
            </a:extLst>
          </p:cNvPr>
          <p:cNvSpPr txBox="1"/>
          <p:nvPr/>
        </p:nvSpPr>
        <p:spPr>
          <a:xfrm>
            <a:off x="3894762" y="5446362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Bias</a:t>
            </a:r>
            <a:endParaRPr lang="en-SG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/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EB7966-5420-D778-EB5D-71657287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70" y="1422126"/>
                <a:ext cx="25778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5D70E971-F67D-EA6B-00DF-ACE0ECAC40DE}"/>
              </a:ext>
            </a:extLst>
          </p:cNvPr>
          <p:cNvSpPr txBox="1"/>
          <p:nvPr/>
        </p:nvSpPr>
        <p:spPr>
          <a:xfrm>
            <a:off x="3595456" y="577265"/>
            <a:ext cx="2338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</a:t>
            </a:r>
            <a:br>
              <a:rPr lang="en-GB" b="1" dirty="0"/>
            </a:br>
            <a:r>
              <a:rPr lang="en-GB" b="1" dirty="0"/>
              <a:t>propagation</a:t>
            </a:r>
            <a:br>
              <a:rPr lang="en-GB" b="1" dirty="0"/>
            </a:br>
            <a:r>
              <a:rPr lang="en-GB" b="1" dirty="0"/>
              <a:t>formula</a:t>
            </a:r>
            <a:endParaRPr lang="en-SG" b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7A0F06-3F89-46BA-B666-83A063818AD6}"/>
              </a:ext>
            </a:extLst>
          </p:cNvPr>
          <p:cNvSpPr/>
          <p:nvPr/>
        </p:nvSpPr>
        <p:spPr>
          <a:xfrm>
            <a:off x="5892800" y="484553"/>
            <a:ext cx="4175316" cy="5642707"/>
          </a:xfrm>
          <a:prstGeom prst="roundRect">
            <a:avLst>
              <a:gd name="adj" fmla="val 5268"/>
            </a:avLst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2484A2-FE83-29AF-1683-08D7566C5F58}"/>
              </a:ext>
            </a:extLst>
          </p:cNvPr>
          <p:cNvCxnSpPr>
            <a:cxnSpLocks/>
          </p:cNvCxnSpPr>
          <p:nvPr/>
        </p:nvCxnSpPr>
        <p:spPr>
          <a:xfrm flipV="1">
            <a:off x="3807185" y="1791458"/>
            <a:ext cx="2230769" cy="60048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3F5592-AA86-84A6-850F-A0AD791F5981}"/>
              </a:ext>
            </a:extLst>
          </p:cNvPr>
          <p:cNvCxnSpPr>
            <a:cxnSpLocks/>
          </p:cNvCxnSpPr>
          <p:nvPr/>
        </p:nvCxnSpPr>
        <p:spPr>
          <a:xfrm flipV="1">
            <a:off x="4626708" y="1930546"/>
            <a:ext cx="1411246" cy="47659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4469ED-7DEF-0368-D6BC-23004F03B8AA}"/>
              </a:ext>
            </a:extLst>
          </p:cNvPr>
          <p:cNvSpPr txBox="1"/>
          <p:nvPr/>
        </p:nvSpPr>
        <p:spPr>
          <a:xfrm>
            <a:off x="6094047" y="5595762"/>
            <a:ext cx="1666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Hidden Layer</a:t>
            </a:r>
            <a:endParaRPr lang="en-S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/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C8BF3AB-62AD-39C3-9A47-9D1A4A51E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2666381"/>
                <a:ext cx="756000" cy="756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/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26542F6-6D27-24BD-EC9D-6DFE86DDC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633" y="4362264"/>
                <a:ext cx="756000" cy="756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E436C7F1-9A4D-6C89-7673-907CE7BF4155}"/>
              </a:ext>
            </a:extLst>
          </p:cNvPr>
          <p:cNvSpPr txBox="1"/>
          <p:nvPr/>
        </p:nvSpPr>
        <p:spPr>
          <a:xfrm rot="5400000">
            <a:off x="4181405" y="3780299"/>
            <a:ext cx="79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529AE47-205D-B321-BC1D-08F6ACB3EE5E}"/>
              </a:ext>
            </a:extLst>
          </p:cNvPr>
          <p:cNvSpPr/>
          <p:nvPr/>
        </p:nvSpPr>
        <p:spPr>
          <a:xfrm>
            <a:off x="8237911" y="2516554"/>
            <a:ext cx="1479060" cy="3423137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42FECC-6268-9E65-C94A-86904206B82E}"/>
              </a:ext>
            </a:extLst>
          </p:cNvPr>
          <p:cNvSpPr txBox="1"/>
          <p:nvPr/>
        </p:nvSpPr>
        <p:spPr>
          <a:xfrm>
            <a:off x="8303977" y="5471186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Bias</a:t>
            </a:r>
            <a:endParaRPr lang="en-S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631F62D5-9EB5-FC06-EB5D-B46D42091F11}"/>
                  </a:ext>
                </a:extLst>
              </p:cNvPr>
              <p:cNvSpPr/>
              <p:nvPr/>
            </p:nvSpPr>
            <p:spPr>
              <a:xfrm>
                <a:off x="8514848" y="2691205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631F62D5-9EB5-FC06-EB5D-B46D42091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848" y="2691205"/>
                <a:ext cx="756000" cy="756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D24F224-33B0-614E-6CFF-DBF1B2F129D0}"/>
                  </a:ext>
                </a:extLst>
              </p:cNvPr>
              <p:cNvSpPr/>
              <p:nvPr/>
            </p:nvSpPr>
            <p:spPr>
              <a:xfrm>
                <a:off x="8514848" y="4387088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D24F224-33B0-614E-6CFF-DBF1B2F12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848" y="4387088"/>
                <a:ext cx="756000" cy="756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7FEF2C01-FE6B-3C18-15D9-36C34E03413F}"/>
              </a:ext>
            </a:extLst>
          </p:cNvPr>
          <p:cNvSpPr txBox="1"/>
          <p:nvPr/>
        </p:nvSpPr>
        <p:spPr>
          <a:xfrm rot="5400000">
            <a:off x="8590620" y="3805123"/>
            <a:ext cx="7967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/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D4919EE5-4EB1-C7CD-6D13-59878F085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1097030"/>
                <a:ext cx="756000" cy="7560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/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00ACA799-B964-0630-33BD-26D9BC7050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932" y="2792913"/>
                <a:ext cx="756000" cy="756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F8BBF155-39C3-FA4F-A94E-662B852958B3}"/>
              </a:ext>
            </a:extLst>
          </p:cNvPr>
          <p:cNvSpPr txBox="1"/>
          <p:nvPr/>
        </p:nvSpPr>
        <p:spPr>
          <a:xfrm rot="5400000">
            <a:off x="1766608" y="2091341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/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2A14CCD1-4F1A-5203-E634-5770335D5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1097030"/>
                <a:ext cx="756000" cy="7560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/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A673E53B-F22D-30EC-7620-4097C1AE7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969" y="2792913"/>
                <a:ext cx="756000" cy="756000"/>
              </a:xfrm>
              <a:prstGeom prst="roundRect">
                <a:avLst/>
              </a:prstGeom>
              <a:blipFill>
                <a:blip r:embed="rId10"/>
                <a:stretch>
                  <a:fillRect l="-1538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28CF239A-F1E3-0AF9-6167-266A74E9E81F}"/>
              </a:ext>
            </a:extLst>
          </p:cNvPr>
          <p:cNvSpPr txBox="1"/>
          <p:nvPr/>
        </p:nvSpPr>
        <p:spPr>
          <a:xfrm rot="5400000">
            <a:off x="2724621" y="209510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9EF6D0-B5D0-1189-5265-62EBA7E6FBE2}"/>
              </a:ext>
            </a:extLst>
          </p:cNvPr>
          <p:cNvSpPr txBox="1"/>
          <p:nvPr/>
        </p:nvSpPr>
        <p:spPr>
          <a:xfrm>
            <a:off x="2605723" y="1253769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D1706B-7FFE-9175-B1E4-B7F760DA923A}"/>
              </a:ext>
            </a:extLst>
          </p:cNvPr>
          <p:cNvSpPr txBox="1"/>
          <p:nvPr/>
        </p:nvSpPr>
        <p:spPr>
          <a:xfrm>
            <a:off x="2605723" y="2953017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B6E938A-C914-A43B-1B50-6E49FAB81851}"/>
              </a:ext>
            </a:extLst>
          </p:cNvPr>
          <p:cNvSpPr/>
          <p:nvPr/>
        </p:nvSpPr>
        <p:spPr>
          <a:xfrm>
            <a:off x="6078803" y="724344"/>
            <a:ext cx="2061554" cy="3493477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7300DA6-6753-C686-CFB9-62B796FE1224}"/>
              </a:ext>
            </a:extLst>
          </p:cNvPr>
          <p:cNvSpPr txBox="1"/>
          <p:nvPr/>
        </p:nvSpPr>
        <p:spPr>
          <a:xfrm>
            <a:off x="6359059" y="3773130"/>
            <a:ext cx="13344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Weights</a:t>
            </a:r>
            <a:endParaRPr lang="en-SG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CD1B3DAA-A8E1-7FE9-B9C8-05630ADF3544}"/>
                  </a:ext>
                </a:extLst>
              </p:cNvPr>
              <p:cNvSpPr/>
              <p:nvPr/>
            </p:nvSpPr>
            <p:spPr>
              <a:xfrm>
                <a:off x="6318612" y="938237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CD1B3DAA-A8E1-7FE9-B9C8-05630ADF35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12" y="938237"/>
                <a:ext cx="756000" cy="7560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CC8985C-CD24-33B7-F697-303C91934EF2}"/>
                  </a:ext>
                </a:extLst>
              </p:cNvPr>
              <p:cNvSpPr/>
              <p:nvPr/>
            </p:nvSpPr>
            <p:spPr>
              <a:xfrm>
                <a:off x="6318612" y="263412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7CC8985C-CD24-33B7-F697-303C91934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612" y="2634120"/>
                <a:ext cx="756000" cy="7560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3576E3ED-EE61-48B8-4338-EA1CF7FF46BC}"/>
              </a:ext>
            </a:extLst>
          </p:cNvPr>
          <p:cNvSpPr txBox="1"/>
          <p:nvPr/>
        </p:nvSpPr>
        <p:spPr>
          <a:xfrm rot="5400000">
            <a:off x="6157288" y="1932548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F96445B-D016-BC9D-0DE7-3D77C141D71C}"/>
                  </a:ext>
                </a:extLst>
              </p:cNvPr>
              <p:cNvSpPr/>
              <p:nvPr/>
            </p:nvSpPr>
            <p:spPr>
              <a:xfrm>
                <a:off x="7292649" y="2634120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FF96445B-D016-BC9D-0DE7-3D77C141D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649" y="2634120"/>
                <a:ext cx="756000" cy="756000"/>
              </a:xfrm>
              <a:prstGeom prst="roundRect">
                <a:avLst/>
              </a:prstGeom>
              <a:blipFill>
                <a:blip r:embed="rId13"/>
                <a:stretch>
                  <a:fillRect l="-1538"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227B3854-E52E-5D19-F11F-4B406A06CC20}"/>
              </a:ext>
            </a:extLst>
          </p:cNvPr>
          <p:cNvSpPr txBox="1"/>
          <p:nvPr/>
        </p:nvSpPr>
        <p:spPr>
          <a:xfrm rot="5400000">
            <a:off x="7115301" y="1936315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C5389B2-A09C-F42D-0798-FA5A6D735934}"/>
              </a:ext>
            </a:extLst>
          </p:cNvPr>
          <p:cNvSpPr txBox="1"/>
          <p:nvPr/>
        </p:nvSpPr>
        <p:spPr>
          <a:xfrm>
            <a:off x="6996403" y="1094976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37AD118-EF98-C41C-275A-85C671D23BD9}"/>
              </a:ext>
            </a:extLst>
          </p:cNvPr>
          <p:cNvSpPr txBox="1"/>
          <p:nvPr/>
        </p:nvSpPr>
        <p:spPr>
          <a:xfrm>
            <a:off x="6996403" y="2794224"/>
            <a:ext cx="370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84611FAF-2B8B-78D4-0030-FEA2FD0E9D1E}"/>
                  </a:ext>
                </a:extLst>
              </p:cNvPr>
              <p:cNvSpPr/>
              <p:nvPr/>
            </p:nvSpPr>
            <p:spPr>
              <a:xfrm>
                <a:off x="7300698" y="941544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84611FAF-2B8B-78D4-0030-FEA2FD0E9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698" y="941544"/>
                <a:ext cx="756000" cy="75600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1AE7418-4661-D1C9-AF11-1B22ED77557D}"/>
                  </a:ext>
                </a:extLst>
              </p:cNvPr>
              <p:cNvSpPr txBox="1"/>
              <p:nvPr/>
            </p:nvSpPr>
            <p:spPr>
              <a:xfrm>
                <a:off x="7817951" y="1381883"/>
                <a:ext cx="2577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SG" b="1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1AE7418-4661-D1C9-AF11-1B22ED775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951" y="1381883"/>
                <a:ext cx="257785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A737A3A0-1429-E18F-B5D8-D8C168CA2B8F}"/>
              </a:ext>
            </a:extLst>
          </p:cNvPr>
          <p:cNvSpPr txBox="1"/>
          <p:nvPr/>
        </p:nvSpPr>
        <p:spPr>
          <a:xfrm>
            <a:off x="7973756" y="577265"/>
            <a:ext cx="23380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Forward</a:t>
            </a:r>
            <a:br>
              <a:rPr lang="en-GB" b="1" dirty="0"/>
            </a:br>
            <a:r>
              <a:rPr lang="en-GB" b="1" dirty="0"/>
              <a:t>propagation</a:t>
            </a:r>
            <a:br>
              <a:rPr lang="en-GB" b="1" dirty="0"/>
            </a:br>
            <a:r>
              <a:rPr lang="en-GB" b="1" dirty="0"/>
              <a:t>formula</a:t>
            </a:r>
            <a:endParaRPr lang="en-SG" b="1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69A394A-FDD9-7187-94F5-1C8CD230BE3D}"/>
              </a:ext>
            </a:extLst>
          </p:cNvPr>
          <p:cNvCxnSpPr>
            <a:cxnSpLocks/>
          </p:cNvCxnSpPr>
          <p:nvPr/>
        </p:nvCxnSpPr>
        <p:spPr>
          <a:xfrm flipV="1">
            <a:off x="8185485" y="1697544"/>
            <a:ext cx="2419992" cy="1539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50EB94D-CEEA-F10D-7DC4-2CA7222B7EC9}"/>
              </a:ext>
            </a:extLst>
          </p:cNvPr>
          <p:cNvCxnSpPr>
            <a:cxnSpLocks/>
          </p:cNvCxnSpPr>
          <p:nvPr/>
        </p:nvCxnSpPr>
        <p:spPr>
          <a:xfrm flipV="1">
            <a:off x="9005008" y="1891024"/>
            <a:ext cx="1616100" cy="51611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/>
              <p:nvPr/>
            </p:nvSpPr>
            <p:spPr>
              <a:xfrm>
                <a:off x="10839498" y="2269542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7D02FC49-E18E-08A4-D549-8DCB313DC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9498" y="2269542"/>
                <a:ext cx="756000" cy="75600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851B0CCC-8FC0-5129-BF9C-C431F52E98BF}"/>
              </a:ext>
            </a:extLst>
          </p:cNvPr>
          <p:cNvSpPr txBox="1"/>
          <p:nvPr/>
        </p:nvSpPr>
        <p:spPr>
          <a:xfrm rot="5400000">
            <a:off x="10662150" y="1571737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/>
              <p:nvPr/>
            </p:nvSpPr>
            <p:spPr>
              <a:xfrm>
                <a:off x="10847547" y="576966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F802A56A-C4E4-C672-9216-2BA3B74C64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7547" y="576966"/>
                <a:ext cx="756000" cy="756000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/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75C978FD-98DB-2556-6FFB-D9CEDD8AD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19" y="2736702"/>
                <a:ext cx="756000" cy="75600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25D0404F-F3A4-7584-9BD7-91F75115FC16}"/>
              </a:ext>
            </a:extLst>
          </p:cNvPr>
          <p:cNvSpPr txBox="1"/>
          <p:nvPr/>
        </p:nvSpPr>
        <p:spPr>
          <a:xfrm rot="5400000">
            <a:off x="59671" y="2038897"/>
            <a:ext cx="108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…</a:t>
            </a:r>
            <a:endParaRPr lang="en-SG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/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05FD8C1D-CA11-3E0F-1101-ABA0AF426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68" y="1044126"/>
                <a:ext cx="756000" cy="7560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12E77446-68B6-34F3-C736-28FC5284F956}"/>
              </a:ext>
            </a:extLst>
          </p:cNvPr>
          <p:cNvSpPr txBox="1"/>
          <p:nvPr/>
        </p:nvSpPr>
        <p:spPr>
          <a:xfrm>
            <a:off x="1541124" y="5383364"/>
            <a:ext cx="14790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Processing</a:t>
            </a:r>
            <a:br>
              <a:rPr lang="en-GB" dirty="0">
                <a:solidFill>
                  <a:srgbClr val="00B050"/>
                </a:solidFill>
              </a:rPr>
            </a:br>
            <a:r>
              <a:rPr lang="en-GB" dirty="0">
                <a:solidFill>
                  <a:srgbClr val="00B050"/>
                </a:solidFill>
              </a:rPr>
              <a:t>Layer</a:t>
            </a:r>
            <a:endParaRPr lang="en-S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19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121</Words>
  <Application>Microsoft Office PowerPoint</Application>
  <PresentationFormat>Widescreen</PresentationFormat>
  <Paragraphs>77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Matthieu DE MARI</dc:creator>
  <cp:lastModifiedBy>Matthieu DE MARI</cp:lastModifiedBy>
  <cp:revision>1</cp:revision>
  <dcterms:created xsi:type="dcterms:W3CDTF">2022-12-13T12:25:06Z</dcterms:created>
  <dcterms:modified xsi:type="dcterms:W3CDTF">2024-01-26T06:22:12Z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2022-12-13T12:25:16Z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aab869e2-28f5-4312-9696-ddd37d980c54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