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591" r:id="rId2"/>
    <p:sldId id="257" r:id="rId3"/>
    <p:sldId id="662" r:id="rId4"/>
    <p:sldId id="592" r:id="rId5"/>
    <p:sldId id="593" r:id="rId6"/>
    <p:sldId id="594" r:id="rId7"/>
    <p:sldId id="595" r:id="rId8"/>
    <p:sldId id="590" r:id="rId9"/>
    <p:sldId id="598" r:id="rId10"/>
    <p:sldId id="407" r:id="rId11"/>
    <p:sldId id="670" r:id="rId12"/>
    <p:sldId id="669" r:id="rId13"/>
    <p:sldId id="668" r:id="rId14"/>
    <p:sldId id="599" r:id="rId15"/>
    <p:sldId id="600" r:id="rId16"/>
    <p:sldId id="601" r:id="rId17"/>
    <p:sldId id="603" r:id="rId18"/>
    <p:sldId id="604" r:id="rId19"/>
    <p:sldId id="602" r:id="rId20"/>
    <p:sldId id="410" r:id="rId21"/>
    <p:sldId id="617" r:id="rId22"/>
    <p:sldId id="622" r:id="rId23"/>
    <p:sldId id="633" r:id="rId24"/>
    <p:sldId id="624" r:id="rId25"/>
    <p:sldId id="634" r:id="rId26"/>
    <p:sldId id="635" r:id="rId27"/>
    <p:sldId id="636" r:id="rId28"/>
    <p:sldId id="627" r:id="rId29"/>
    <p:sldId id="628" r:id="rId30"/>
    <p:sldId id="629" r:id="rId31"/>
    <p:sldId id="630" r:id="rId32"/>
    <p:sldId id="631" r:id="rId33"/>
    <p:sldId id="632" r:id="rId34"/>
    <p:sldId id="408" r:id="rId35"/>
    <p:sldId id="605" r:id="rId36"/>
    <p:sldId id="609" r:id="rId37"/>
    <p:sldId id="608" r:id="rId38"/>
    <p:sldId id="610" r:id="rId39"/>
    <p:sldId id="611" r:id="rId40"/>
    <p:sldId id="613" r:id="rId41"/>
    <p:sldId id="612" r:id="rId42"/>
    <p:sldId id="607" r:id="rId43"/>
    <p:sldId id="614" r:id="rId44"/>
    <p:sldId id="606" r:id="rId45"/>
    <p:sldId id="615" r:id="rId46"/>
    <p:sldId id="616" r:id="rId47"/>
    <p:sldId id="619" r:id="rId48"/>
    <p:sldId id="664" r:id="rId49"/>
    <p:sldId id="639" r:id="rId50"/>
    <p:sldId id="638" r:id="rId51"/>
    <p:sldId id="640" r:id="rId52"/>
    <p:sldId id="641" r:id="rId53"/>
    <p:sldId id="651" r:id="rId54"/>
    <p:sldId id="642" r:id="rId55"/>
    <p:sldId id="643" r:id="rId56"/>
    <p:sldId id="644" r:id="rId57"/>
    <p:sldId id="645" r:id="rId58"/>
    <p:sldId id="652" r:id="rId59"/>
    <p:sldId id="646" r:id="rId60"/>
    <p:sldId id="648" r:id="rId61"/>
    <p:sldId id="650" r:id="rId62"/>
    <p:sldId id="649" r:id="rId63"/>
    <p:sldId id="653" r:id="rId64"/>
    <p:sldId id="654" r:id="rId65"/>
    <p:sldId id="637" r:id="rId66"/>
    <p:sldId id="656" r:id="rId67"/>
    <p:sldId id="657" r:id="rId68"/>
    <p:sldId id="655" r:id="rId69"/>
    <p:sldId id="658" r:id="rId70"/>
    <p:sldId id="659" r:id="rId71"/>
    <p:sldId id="660" r:id="rId72"/>
    <p:sldId id="661" r:id="rId73"/>
    <p:sldId id="663" r:id="rId74"/>
    <p:sldId id="346" r:id="rId75"/>
    <p:sldId id="267" r:id="rId76"/>
    <p:sldId id="571" r:id="rId77"/>
    <p:sldId id="620" r:id="rId78"/>
    <p:sldId id="26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407"/>
            <p14:sldId id="670"/>
            <p14:sldId id="669"/>
            <p14:sldId id="668"/>
            <p14:sldId id="599"/>
          </p14:sldIdLst>
        </p14:section>
        <p14:section name="IV.2. Memory and the brain" id="{210209A0-60A1-49CB-843B-6A0D2B9400E9}">
          <p14:sldIdLst>
            <p14:sldId id="600"/>
            <p14:sldId id="601"/>
            <p14:sldId id="603"/>
            <p14:sldId id="604"/>
            <p14:sldId id="602"/>
          </p14:sldIdLst>
        </p14:section>
        <p14:section name="IV.3. LSTM models" id="{57CFBDFD-4B71-4872-A334-7AE6D4F1EDB6}">
          <p14:sldIdLst>
            <p14:sldId id="410"/>
            <p14:sldId id="617"/>
            <p14:sldId id="622"/>
            <p14:sldId id="633"/>
            <p14:sldId id="624"/>
            <p14:sldId id="634"/>
            <p14:sldId id="63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19"/>
          </p14:sldIdLst>
        </p14:section>
        <p14:section name="V.1. A quick word on one/many models" id="{5AF939A7-BD7F-46A5-A7AB-1F514D054E00}">
          <p14:sldIdLst>
            <p14:sldId id="664"/>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48"/>
            <p14:sldId id="650"/>
            <p14:sldId id="649"/>
            <p14:sldId id="653"/>
            <p14:sldId id="654"/>
          </p14:sldIdLst>
        </p14:section>
        <p14:section name="V.2. A quick word on Autoregressive RNNs" id="{D5CEF6DB-472A-4473-96F9-F79974270C3C}">
          <p14:sldIdLst>
            <p14:sldId id="637"/>
            <p14:sldId id="656"/>
            <p14:sldId id="657"/>
            <p14:sldId id="655"/>
            <p14:sldId id="658"/>
            <p14:sldId id="659"/>
            <p14:sldId id="660"/>
            <p14:sldId id="661"/>
            <p14:sldId id="663"/>
          </p14:sldIdLst>
        </p14:section>
        <p14:section name="Conclusion" id="{09807B6E-2B76-45C8-B103-96D5021B68A6}">
          <p14:sldIdLst>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9794A-8B54-47C4-827C-820833DFB1C7}" v="37" dt="2023-07-06T07:49:54.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pChg chg="mod">
          <ac:chgData name="Matthieu De Mari" userId="dfb708c9-d8dc-439f-9a3b-c772bf4a311c" providerId="ADAL" clId="{23B9794A-8B54-47C4-827C-820833DFB1C7}" dt="2023-07-06T07:39:00.733" v="3" actId="113"/>
          <ac:spMkLst>
            <pc:docMk/>
            <pc:sldMk cId="4011461575" sldId="602"/>
            <ac:spMk id="3" creationId="{D17C42F1-3AC9-47C6-0B59-A6D4BF707BC9}"/>
          </ac:spMkLst>
        </pc:spChg>
      </pc:sldChg>
      <pc:sldChg chg="modSp mod">
        <pc:chgData name="Matthieu De Mari" userId="dfb708c9-d8dc-439f-9a3b-c772bf4a311c" providerId="ADAL" clId="{23B9794A-8B54-47C4-827C-820833DFB1C7}" dt="2023-07-06T07:38:54.219" v="2" actId="20577"/>
        <pc:sldMkLst>
          <pc:docMk/>
          <pc:sldMk cId="1888637577" sldId="604"/>
        </pc:sldMkLst>
        <pc:spChg chg="mod">
          <ac:chgData name="Matthieu De Mari" userId="dfb708c9-d8dc-439f-9a3b-c772bf4a311c" providerId="ADAL" clId="{23B9794A-8B54-47C4-827C-820833DFB1C7}" dt="2023-07-06T07:38:54.219" v="2" actId="20577"/>
          <ac:spMkLst>
            <pc:docMk/>
            <pc:sldMk cId="1888637577" sldId="604"/>
            <ac:spMk id="3" creationId="{D17C42F1-3AC9-47C6-0B59-A6D4BF707BC9}"/>
          </ac:spMkLst>
        </pc:spChg>
      </pc:sldChg>
      <pc:sldChg chg="modSp mod">
        <pc:chgData name="Matthieu De Mari" userId="dfb708c9-d8dc-439f-9a3b-c772bf4a311c" providerId="ADAL" clId="{23B9794A-8B54-47C4-827C-820833DFB1C7}" dt="2023-07-06T07:40:04.273" v="8" actId="20577"/>
        <pc:sldMkLst>
          <pc:docMk/>
          <pc:sldMk cId="1726322392" sldId="614"/>
        </pc:sldMkLst>
        <pc:spChg chg="mod">
          <ac:chgData name="Matthieu De Mari" userId="dfb708c9-d8dc-439f-9a3b-c772bf4a311c" providerId="ADAL" clId="{23B9794A-8B54-47C4-827C-820833DFB1C7}" dt="2023-07-06T07:40:04.273" v="8" actId="20577"/>
          <ac:spMkLst>
            <pc:docMk/>
            <pc:sldMk cId="1726322392" sldId="614"/>
            <ac:spMk id="10" creationId="{D3F8987C-E172-1405-8751-BD9CE7EB124B}"/>
          </ac:spMkLst>
        </pc:spChg>
      </pc:sldChg>
      <pc:sldChg chg="modSp mod">
        <pc:chgData name="Matthieu De Mari" userId="dfb708c9-d8dc-439f-9a3b-c772bf4a311c" providerId="ADAL" clId="{23B9794A-8B54-47C4-827C-820833DFB1C7}" dt="2023-07-06T07:39:39.074" v="7" actId="20577"/>
        <pc:sldMkLst>
          <pc:docMk/>
          <pc:sldMk cId="3403244392" sldId="630"/>
        </pc:sldMkLst>
        <pc:spChg chg="mod">
          <ac:chgData name="Matthieu De Mari" userId="dfb708c9-d8dc-439f-9a3b-c772bf4a311c" providerId="ADAL" clId="{23B9794A-8B54-47C4-827C-820833DFB1C7}" dt="2023-07-06T07:39:39.074" v="7" actId="20577"/>
          <ac:spMkLst>
            <pc:docMk/>
            <pc:sldMk cId="3403244392" sldId="630"/>
            <ac:spMk id="10" creationId="{D3F8987C-E172-1405-8751-BD9CE7EB124B}"/>
          </ac:spMkLst>
        </pc:spChg>
      </pc:sldChg>
      <pc:sldChg chg="modSp">
        <pc:chgData name="Matthieu De Mari" userId="dfb708c9-d8dc-439f-9a3b-c772bf4a311c" providerId="ADAL" clId="{23B9794A-8B54-47C4-827C-820833DFB1C7}" dt="2023-07-06T07:39:21.759" v="6" actId="20577"/>
        <pc:sldMkLst>
          <pc:docMk/>
          <pc:sldMk cId="956888542" sldId="635"/>
        </pc:sldMkLst>
        <pc:spChg chg="mod">
          <ac:chgData name="Matthieu De Mari" userId="dfb708c9-d8dc-439f-9a3b-c772bf4a311c" providerId="ADAL" clId="{23B9794A-8B54-47C4-827C-820833DFB1C7}" dt="2023-07-06T07:39:21.759" v="6" actId="20577"/>
          <ac:spMkLst>
            <pc:docMk/>
            <pc:sldMk cId="956888542" sldId="635"/>
            <ac:spMk id="3" creationId="{A5B88264-BB37-CFC8-0955-0927A7B14073}"/>
          </ac:spMkLst>
        </pc:spChg>
      </pc:sldChg>
      <pc:sldChg chg="modSp mod">
        <pc:chgData name="Matthieu De Mari" userId="dfb708c9-d8dc-439f-9a3b-c772bf4a311c" providerId="ADAL" clId="{23B9794A-8B54-47C4-827C-820833DFB1C7}" dt="2023-07-06T07:47:41.037" v="412" actId="1076"/>
        <pc:sldMkLst>
          <pc:docMk/>
          <pc:sldMk cId="1731878414" sldId="637"/>
        </pc:sldMkLst>
        <pc:spChg chg="mod">
          <ac:chgData name="Matthieu De Mari" userId="dfb708c9-d8dc-439f-9a3b-c772bf4a311c" providerId="ADAL" clId="{23B9794A-8B54-47C4-827C-820833DFB1C7}" dt="2023-07-06T07:47:35.103" v="410" actId="113"/>
          <ac:spMkLst>
            <pc:docMk/>
            <pc:sldMk cId="1731878414" sldId="637"/>
            <ac:spMk id="3" creationId="{E818E90E-6D06-94D6-5766-0CE74E6BECCB}"/>
          </ac:spMkLst>
        </pc:spChg>
        <pc:picChg chg="mod">
          <ac:chgData name="Matthieu De Mari" userId="dfb708c9-d8dc-439f-9a3b-c772bf4a311c" providerId="ADAL" clId="{23B9794A-8B54-47C4-827C-820833DFB1C7}" dt="2023-07-06T07:47:41.037" v="412" actId="1076"/>
          <ac:picMkLst>
            <pc:docMk/>
            <pc:sldMk cId="1731878414" sldId="637"/>
            <ac:picMk id="22" creationId="{118EC7E5-F1B9-0EE2-82FF-76885634F60C}"/>
          </ac:picMkLst>
        </pc:picChg>
      </pc:sldChg>
      <pc:sldChg chg="modSp mod">
        <pc:chgData name="Matthieu De Mari" userId="dfb708c9-d8dc-439f-9a3b-c772bf4a311c" providerId="ADAL" clId="{23B9794A-8B54-47C4-827C-820833DFB1C7}" dt="2023-07-06T07:43:21.117" v="73" actId="20577"/>
        <pc:sldMkLst>
          <pc:docMk/>
          <pc:sldMk cId="3527748531" sldId="640"/>
        </pc:sldMkLst>
        <pc:spChg chg="mod">
          <ac:chgData name="Matthieu De Mari" userId="dfb708c9-d8dc-439f-9a3b-c772bf4a311c" providerId="ADAL" clId="{23B9794A-8B54-47C4-827C-820833DFB1C7}" dt="2023-07-06T07:43:21.117" v="73" actId="20577"/>
          <ac:spMkLst>
            <pc:docMk/>
            <pc:sldMk cId="3527748531" sldId="640"/>
            <ac:spMk id="3" creationId="{888778C6-A734-C28B-5DEA-DC9DD854857F}"/>
          </ac:spMkLst>
        </pc:spChg>
      </pc:sldChg>
      <pc:sldChg chg="modSp mod">
        <pc:chgData name="Matthieu De Mari" userId="dfb708c9-d8dc-439f-9a3b-c772bf4a311c" providerId="ADAL" clId="{23B9794A-8B54-47C4-827C-820833DFB1C7}" dt="2023-07-06T07:43:26.735" v="74"/>
        <pc:sldMkLst>
          <pc:docMk/>
          <pc:sldMk cId="3298110552" sldId="641"/>
        </pc:sldMkLst>
        <pc:spChg chg="mod">
          <ac:chgData name="Matthieu De Mari" userId="dfb708c9-d8dc-439f-9a3b-c772bf4a311c" providerId="ADAL" clId="{23B9794A-8B54-47C4-827C-820833DFB1C7}" dt="2023-07-06T07:43:26.735" v="74"/>
          <ac:spMkLst>
            <pc:docMk/>
            <pc:sldMk cId="3298110552" sldId="641"/>
            <ac:spMk id="3" creationId="{888778C6-A734-C28B-5DEA-DC9DD854857F}"/>
          </ac:spMkLst>
        </pc:spChg>
        <pc:spChg chg="mod">
          <ac:chgData name="Matthieu De Mari" userId="dfb708c9-d8dc-439f-9a3b-c772bf4a311c" providerId="ADAL" clId="{23B9794A-8B54-47C4-827C-820833DFB1C7}" dt="2023-07-06T07:41:15.882" v="33" actId="20577"/>
          <ac:spMkLst>
            <pc:docMk/>
            <pc:sldMk cId="3298110552" sldId="641"/>
            <ac:spMk id="4" creationId="{D4C5D0D0-FE2C-FB17-A97B-DF4CE2882BF6}"/>
          </ac:spMkLst>
        </pc:spChg>
      </pc:sldChg>
      <pc:sldChg chg="modSp mod">
        <pc:chgData name="Matthieu De Mari" userId="dfb708c9-d8dc-439f-9a3b-c772bf4a311c" providerId="ADAL" clId="{23B9794A-8B54-47C4-827C-820833DFB1C7}" dt="2023-07-06T07:43:34.977" v="76"/>
        <pc:sldMkLst>
          <pc:docMk/>
          <pc:sldMk cId="4241197121" sldId="642"/>
        </pc:sldMkLst>
        <pc:spChg chg="mod">
          <ac:chgData name="Matthieu De Mari" userId="dfb708c9-d8dc-439f-9a3b-c772bf4a311c" providerId="ADAL" clId="{23B9794A-8B54-47C4-827C-820833DFB1C7}" dt="2023-07-06T07:43:34.977" v="76"/>
          <ac:spMkLst>
            <pc:docMk/>
            <pc:sldMk cId="4241197121" sldId="642"/>
            <ac:spMk id="3" creationId="{888778C6-A734-C28B-5DEA-DC9DD854857F}"/>
          </ac:spMkLst>
        </pc:spChg>
      </pc:sldChg>
      <pc:sldChg chg="modSp mod">
        <pc:chgData name="Matthieu De Mari" userId="dfb708c9-d8dc-439f-9a3b-c772bf4a311c" providerId="ADAL" clId="{23B9794A-8B54-47C4-827C-820833DFB1C7}" dt="2023-07-06T07:43:44.055" v="86" actId="20577"/>
        <pc:sldMkLst>
          <pc:docMk/>
          <pc:sldMk cId="715032396" sldId="644"/>
        </pc:sldMkLst>
        <pc:spChg chg="mod">
          <ac:chgData name="Matthieu De Mari" userId="dfb708c9-d8dc-439f-9a3b-c772bf4a311c" providerId="ADAL" clId="{23B9794A-8B54-47C4-827C-820833DFB1C7}" dt="2023-07-06T07:43:44.055" v="86" actId="20577"/>
          <ac:spMkLst>
            <pc:docMk/>
            <pc:sldMk cId="715032396" sldId="644"/>
            <ac:spMk id="3" creationId="{888778C6-A734-C28B-5DEA-DC9DD854857F}"/>
          </ac:spMkLst>
        </pc:spChg>
      </pc:sldChg>
      <pc:sldChg chg="modSp mod">
        <pc:chgData name="Matthieu De Mari" userId="dfb708c9-d8dc-439f-9a3b-c772bf4a311c" providerId="ADAL" clId="{23B9794A-8B54-47C4-827C-820833DFB1C7}" dt="2023-07-06T07:43:47.391" v="89" actId="27636"/>
        <pc:sldMkLst>
          <pc:docMk/>
          <pc:sldMk cId="1850403076" sldId="645"/>
        </pc:sldMkLst>
        <pc:spChg chg="mod">
          <ac:chgData name="Matthieu De Mari" userId="dfb708c9-d8dc-439f-9a3b-c772bf4a311c" providerId="ADAL" clId="{23B9794A-8B54-47C4-827C-820833DFB1C7}" dt="2023-07-06T07:43:47.391" v="89" actId="27636"/>
          <ac:spMkLst>
            <pc:docMk/>
            <pc:sldMk cId="1850403076" sldId="645"/>
            <ac:spMk id="3" creationId="{888778C6-A734-C28B-5DEA-DC9DD854857F}"/>
          </ac:spMkLst>
        </pc:spChg>
        <pc:spChg chg="mod">
          <ac:chgData name="Matthieu De Mari" userId="dfb708c9-d8dc-439f-9a3b-c772bf4a311c" providerId="ADAL" clId="{23B9794A-8B54-47C4-827C-820833DFB1C7}" dt="2023-07-06T07:43:47.391" v="88" actId="27636"/>
          <ac:spMkLst>
            <pc:docMk/>
            <pc:sldMk cId="1850403076" sldId="645"/>
            <ac:spMk id="4" creationId="{1886C0B2-CF62-D4D9-1DFA-3DEEFBBD201C}"/>
          </ac:spMkLst>
        </pc:spChg>
      </pc:sldChg>
      <pc:sldChg chg="modSp mod">
        <pc:chgData name="Matthieu De Mari" userId="dfb708c9-d8dc-439f-9a3b-c772bf4a311c" providerId="ADAL" clId="{23B9794A-8B54-47C4-827C-820833DFB1C7}" dt="2023-07-06T07:45:08.301" v="238" actId="20577"/>
        <pc:sldMkLst>
          <pc:docMk/>
          <pc:sldMk cId="2404237809" sldId="648"/>
        </pc:sldMkLst>
        <pc:spChg chg="mod">
          <ac:chgData name="Matthieu De Mari" userId="dfb708c9-d8dc-439f-9a3b-c772bf4a311c" providerId="ADAL" clId="{23B9794A-8B54-47C4-827C-820833DFB1C7}" dt="2023-07-06T07:44:57.239" v="213" actId="113"/>
          <ac:spMkLst>
            <pc:docMk/>
            <pc:sldMk cId="2404237809" sldId="648"/>
            <ac:spMk id="3" creationId="{888778C6-A734-C28B-5DEA-DC9DD854857F}"/>
          </ac:spMkLst>
        </pc:spChg>
        <pc:spChg chg="mod">
          <ac:chgData name="Matthieu De Mari" userId="dfb708c9-d8dc-439f-9a3b-c772bf4a311c" providerId="ADAL" clId="{23B9794A-8B54-47C4-827C-820833DFB1C7}" dt="2023-07-06T07:45:08.301" v="238" actId="20577"/>
          <ac:spMkLst>
            <pc:docMk/>
            <pc:sldMk cId="2404237809" sldId="648"/>
            <ac:spMk id="4" creationId="{1886C0B2-CF62-D4D9-1DFA-3DEEFBBD201C}"/>
          </ac:spMkLst>
        </pc:spChg>
      </pc:sldChg>
      <pc:sldChg chg="addSp delSp modSp mod">
        <pc:chgData name="Matthieu De Mari" userId="dfb708c9-d8dc-439f-9a3b-c772bf4a311c" providerId="ADAL" clId="{23B9794A-8B54-47C4-827C-820833DFB1C7}" dt="2023-07-06T07:46:33.431" v="363" actId="20577"/>
        <pc:sldMkLst>
          <pc:docMk/>
          <pc:sldMk cId="1952442680" sldId="649"/>
        </pc:sldMkLst>
        <pc:spChg chg="mod">
          <ac:chgData name="Matthieu De Mari" userId="dfb708c9-d8dc-439f-9a3b-c772bf4a311c" providerId="ADAL" clId="{23B9794A-8B54-47C4-827C-820833DFB1C7}" dt="2023-07-06T07:46:33.431" v="363" actId="20577"/>
          <ac:spMkLst>
            <pc:docMk/>
            <pc:sldMk cId="1952442680" sldId="649"/>
            <ac:spMk id="3" creationId="{888778C6-A734-C28B-5DEA-DC9DD854857F}"/>
          </ac:spMkLst>
        </pc:spChg>
        <pc:spChg chg="mod">
          <ac:chgData name="Matthieu De Mari" userId="dfb708c9-d8dc-439f-9a3b-c772bf4a311c" providerId="ADAL" clId="{23B9794A-8B54-47C4-827C-820833DFB1C7}" dt="2023-07-06T07:46:29.668" v="362" actId="1035"/>
          <ac:spMkLst>
            <pc:docMk/>
            <pc:sldMk cId="1952442680" sldId="649"/>
            <ac:spMk id="6" creationId="{4CF5984D-2203-E9FF-A8B5-89E4F5762647}"/>
          </ac:spMkLst>
        </pc:spChg>
        <pc:spChg chg="mod">
          <ac:chgData name="Matthieu De Mari" userId="dfb708c9-d8dc-439f-9a3b-c772bf4a311c" providerId="ADAL" clId="{23B9794A-8B54-47C4-827C-820833DFB1C7}" dt="2023-07-06T07:46:29.668" v="362" actId="1035"/>
          <ac:spMkLst>
            <pc:docMk/>
            <pc:sldMk cId="1952442680" sldId="649"/>
            <ac:spMk id="7" creationId="{C4C9C7A2-E56E-E167-071C-721818B66243}"/>
          </ac:spMkLst>
        </pc:spChg>
        <pc:picChg chg="add del mod">
          <ac:chgData name="Matthieu De Mari" userId="dfb708c9-d8dc-439f-9a3b-c772bf4a311c" providerId="ADAL" clId="{23B9794A-8B54-47C4-827C-820833DFB1C7}" dt="2023-07-06T07:46:29.668" v="362" actId="1035"/>
          <ac:picMkLst>
            <pc:docMk/>
            <pc:sldMk cId="1952442680" sldId="649"/>
            <ac:picMk id="5" creationId="{6AFDCF22-7B26-2ED3-4862-FEA8A4C01A84}"/>
          </ac:picMkLst>
        </pc:picChg>
      </pc:sldChg>
      <pc:sldChg chg="modSp mod">
        <pc:chgData name="Matthieu De Mari" userId="dfb708c9-d8dc-439f-9a3b-c772bf4a311c" providerId="ADAL" clId="{23B9794A-8B54-47C4-827C-820833DFB1C7}" dt="2023-07-06T07:46:06.177" v="315" actId="1036"/>
        <pc:sldMkLst>
          <pc:docMk/>
          <pc:sldMk cId="3215884619" sldId="650"/>
        </pc:sldMkLst>
        <pc:spChg chg="mod">
          <ac:chgData name="Matthieu De Mari" userId="dfb708c9-d8dc-439f-9a3b-c772bf4a311c" providerId="ADAL" clId="{23B9794A-8B54-47C4-827C-820833DFB1C7}" dt="2023-07-06T07:45:52.492" v="277" actId="27636"/>
          <ac:spMkLst>
            <pc:docMk/>
            <pc:sldMk cId="3215884619" sldId="650"/>
            <ac:spMk id="3" creationId="{888778C6-A734-C28B-5DEA-DC9DD854857F}"/>
          </ac:spMkLst>
        </pc:spChg>
        <pc:spChg chg="mod">
          <ac:chgData name="Matthieu De Mari" userId="dfb708c9-d8dc-439f-9a3b-c772bf4a311c" providerId="ADAL" clId="{23B9794A-8B54-47C4-827C-820833DFB1C7}" dt="2023-07-06T07:45:52.492" v="276" actId="27636"/>
          <ac:spMkLst>
            <pc:docMk/>
            <pc:sldMk cId="3215884619" sldId="650"/>
            <ac:spMk id="4" creationId="{1886C0B2-CF62-D4D9-1DFA-3DEEFBBD201C}"/>
          </ac:spMkLst>
        </pc:spChg>
        <pc:spChg chg="mod">
          <ac:chgData name="Matthieu De Mari" userId="dfb708c9-d8dc-439f-9a3b-c772bf4a311c" providerId="ADAL" clId="{23B9794A-8B54-47C4-827C-820833DFB1C7}" dt="2023-07-06T07:46:06.177" v="315" actId="1036"/>
          <ac:spMkLst>
            <pc:docMk/>
            <pc:sldMk cId="3215884619" sldId="650"/>
            <ac:spMk id="6" creationId="{4CF5984D-2203-E9FF-A8B5-89E4F5762647}"/>
          </ac:spMkLst>
        </pc:spChg>
        <pc:spChg chg="mod">
          <ac:chgData name="Matthieu De Mari" userId="dfb708c9-d8dc-439f-9a3b-c772bf4a311c" providerId="ADAL" clId="{23B9794A-8B54-47C4-827C-820833DFB1C7}" dt="2023-07-06T07:46:06.177" v="315" actId="1036"/>
          <ac:spMkLst>
            <pc:docMk/>
            <pc:sldMk cId="3215884619" sldId="650"/>
            <ac:spMk id="7" creationId="{C4C9C7A2-E56E-E167-071C-721818B66243}"/>
          </ac:spMkLst>
        </pc:spChg>
        <pc:picChg chg="mod">
          <ac:chgData name="Matthieu De Mari" userId="dfb708c9-d8dc-439f-9a3b-c772bf4a311c" providerId="ADAL" clId="{23B9794A-8B54-47C4-827C-820833DFB1C7}" dt="2023-07-06T07:46:06.177" v="315" actId="1036"/>
          <ac:picMkLst>
            <pc:docMk/>
            <pc:sldMk cId="3215884619" sldId="650"/>
            <ac:picMk id="5" creationId="{6AFDCF22-7B26-2ED3-4862-FEA8A4C01A84}"/>
          </ac:picMkLst>
        </pc:picChg>
      </pc:sldChg>
      <pc:sldChg chg="modSp mod">
        <pc:chgData name="Matthieu De Mari" userId="dfb708c9-d8dc-439f-9a3b-c772bf4a311c" providerId="ADAL" clId="{23B9794A-8B54-47C4-827C-820833DFB1C7}" dt="2023-07-06T07:43:30.731" v="75"/>
        <pc:sldMkLst>
          <pc:docMk/>
          <pc:sldMk cId="2595195584" sldId="651"/>
        </pc:sldMkLst>
        <pc:spChg chg="mod">
          <ac:chgData name="Matthieu De Mari" userId="dfb708c9-d8dc-439f-9a3b-c772bf4a311c" providerId="ADAL" clId="{23B9794A-8B54-47C4-827C-820833DFB1C7}" dt="2023-07-06T07:43:30.731" v="75"/>
          <ac:spMkLst>
            <pc:docMk/>
            <pc:sldMk cId="2595195584" sldId="651"/>
            <ac:spMk id="3" creationId="{888778C6-A734-C28B-5DEA-DC9DD854857F}"/>
          </ac:spMkLst>
        </pc:spChg>
      </pc:sldChg>
      <pc:sldChg chg="modSp mod">
        <pc:chgData name="Matthieu De Mari" userId="dfb708c9-d8dc-439f-9a3b-c772bf4a311c" providerId="ADAL" clId="{23B9794A-8B54-47C4-827C-820833DFB1C7}" dt="2023-07-06T07:43:49.967" v="91" actId="27636"/>
        <pc:sldMkLst>
          <pc:docMk/>
          <pc:sldMk cId="773672680" sldId="652"/>
        </pc:sldMkLst>
        <pc:spChg chg="mod">
          <ac:chgData name="Matthieu De Mari" userId="dfb708c9-d8dc-439f-9a3b-c772bf4a311c" providerId="ADAL" clId="{23B9794A-8B54-47C4-827C-820833DFB1C7}" dt="2023-07-06T07:43:49.967" v="91" actId="27636"/>
          <ac:spMkLst>
            <pc:docMk/>
            <pc:sldMk cId="773672680" sldId="652"/>
            <ac:spMk id="3" creationId="{888778C6-A734-C28B-5DEA-DC9DD854857F}"/>
          </ac:spMkLst>
        </pc:spChg>
      </pc:sldChg>
      <pc:sldChg chg="modSp mod">
        <pc:chgData name="Matthieu De Mari" userId="dfb708c9-d8dc-439f-9a3b-c772bf4a311c" providerId="ADAL" clId="{23B9794A-8B54-47C4-827C-820833DFB1C7}" dt="2023-07-06T07:47:09.385" v="402" actId="20577"/>
        <pc:sldMkLst>
          <pc:docMk/>
          <pc:sldMk cId="855321949" sldId="653"/>
        </pc:sldMkLst>
        <pc:spChg chg="mod">
          <ac:chgData name="Matthieu De Mari" userId="dfb708c9-d8dc-439f-9a3b-c772bf4a311c" providerId="ADAL" clId="{23B9794A-8B54-47C4-827C-820833DFB1C7}" dt="2023-07-06T07:46:42.588" v="364" actId="5793"/>
          <ac:spMkLst>
            <pc:docMk/>
            <pc:sldMk cId="855321949" sldId="653"/>
            <ac:spMk id="3" creationId="{888778C6-A734-C28B-5DEA-DC9DD854857F}"/>
          </ac:spMkLst>
        </pc:spChg>
        <pc:spChg chg="mod">
          <ac:chgData name="Matthieu De Mari" userId="dfb708c9-d8dc-439f-9a3b-c772bf4a311c" providerId="ADAL" clId="{23B9794A-8B54-47C4-827C-820833DFB1C7}" dt="2023-07-06T07:47:09.385" v="402" actId="20577"/>
          <ac:spMkLst>
            <pc:docMk/>
            <pc:sldMk cId="855321949" sldId="653"/>
            <ac:spMk id="10" creationId="{DF43DEC1-2394-FFBD-0B62-7A8838760AD4}"/>
          </ac:spMkLst>
        </pc:spChg>
      </pc:sldChg>
      <pc:sldChg chg="modSp mod">
        <pc:chgData name="Matthieu De Mari" userId="dfb708c9-d8dc-439f-9a3b-c772bf4a311c" providerId="ADAL" clId="{23B9794A-8B54-47C4-827C-820833DFB1C7}" dt="2023-07-06T07:47:20.277" v="408" actId="20577"/>
        <pc:sldMkLst>
          <pc:docMk/>
          <pc:sldMk cId="2099660639" sldId="654"/>
        </pc:sldMkLst>
        <pc:spChg chg="mod">
          <ac:chgData name="Matthieu De Mari" userId="dfb708c9-d8dc-439f-9a3b-c772bf4a311c" providerId="ADAL" clId="{23B9794A-8B54-47C4-827C-820833DFB1C7}" dt="2023-07-06T07:47:20.277" v="408" actId="20577"/>
          <ac:spMkLst>
            <pc:docMk/>
            <pc:sldMk cId="2099660639" sldId="654"/>
            <ac:spMk id="5" creationId="{F1C39BA2-2985-D081-206A-34070929ED3A}"/>
          </ac:spMkLst>
        </pc:spChg>
      </pc:sldChg>
      <pc:sldChg chg="modSp">
        <pc:chgData name="Matthieu De Mari" userId="dfb708c9-d8dc-439f-9a3b-c772bf4a311c" providerId="ADAL" clId="{23B9794A-8B54-47C4-827C-820833DFB1C7}" dt="2023-07-06T07:48:47.006" v="460" actId="20577"/>
        <pc:sldMkLst>
          <pc:docMk/>
          <pc:sldMk cId="2451971174" sldId="655"/>
        </pc:sldMkLst>
        <pc:spChg chg="mod">
          <ac:chgData name="Matthieu De Mari" userId="dfb708c9-d8dc-439f-9a3b-c772bf4a311c" providerId="ADAL" clId="{23B9794A-8B54-47C4-827C-820833DFB1C7}" dt="2023-07-06T07:48:47.006" v="460" actId="20577"/>
          <ac:spMkLst>
            <pc:docMk/>
            <pc:sldMk cId="2451971174" sldId="655"/>
            <ac:spMk id="3" creationId="{A01BD820-1F4B-CA48-6D02-F8A6442E8629}"/>
          </ac:spMkLst>
        </pc:spChg>
      </pc:sldChg>
      <pc:sldChg chg="addSp delSp modSp mod">
        <pc:chgData name="Matthieu De Mari" userId="dfb708c9-d8dc-439f-9a3b-c772bf4a311c" providerId="ADAL" clId="{23B9794A-8B54-47C4-827C-820833DFB1C7}" dt="2023-07-06T07:47:58.249" v="433" actId="1035"/>
        <pc:sldMkLst>
          <pc:docMk/>
          <pc:sldMk cId="148017835" sldId="656"/>
        </pc:sldMkLst>
        <pc:spChg chg="mod">
          <ac:chgData name="Matthieu De Mari" userId="dfb708c9-d8dc-439f-9a3b-c772bf4a311c" providerId="ADAL" clId="{23B9794A-8B54-47C4-827C-820833DFB1C7}" dt="2023-07-06T07:47:58.249" v="433" actId="1035"/>
          <ac:spMkLst>
            <pc:docMk/>
            <pc:sldMk cId="148017835" sldId="656"/>
            <ac:spMk id="6" creationId="{0B2A3DC5-17E1-8BCA-2909-49CDF94B99D0}"/>
          </ac:spMkLst>
        </pc:spChg>
        <pc:picChg chg="add mod ord">
          <ac:chgData name="Matthieu De Mari" userId="dfb708c9-d8dc-439f-9a3b-c772bf4a311c" providerId="ADAL" clId="{23B9794A-8B54-47C4-827C-820833DFB1C7}" dt="2023-07-06T07:47:53.862" v="415" actId="167"/>
          <ac:picMkLst>
            <pc:docMk/>
            <pc:sldMk cId="148017835" sldId="656"/>
            <ac:picMk id="4" creationId="{F1B72EE3-4562-8590-239C-33982F190B91}"/>
          </ac:picMkLst>
        </pc:picChg>
        <pc:picChg chg="del">
          <ac:chgData name="Matthieu De Mari" userId="dfb708c9-d8dc-439f-9a3b-c772bf4a311c" providerId="ADAL" clId="{23B9794A-8B54-47C4-827C-820833DFB1C7}" dt="2023-07-06T07:47:47.643" v="413" actId="478"/>
          <ac:picMkLst>
            <pc:docMk/>
            <pc:sldMk cId="148017835" sldId="656"/>
            <ac:picMk id="22" creationId="{118EC7E5-F1B9-0EE2-82FF-76885634F60C}"/>
          </ac:picMkLst>
        </pc:picChg>
        <pc:cxnChg chg="mod">
          <ac:chgData name="Matthieu De Mari" userId="dfb708c9-d8dc-439f-9a3b-c772bf4a311c" providerId="ADAL" clId="{23B9794A-8B54-47C4-827C-820833DFB1C7}" dt="2023-07-06T07:47:58.249" v="433" actId="1035"/>
          <ac:cxnSpMkLst>
            <pc:docMk/>
            <pc:sldMk cId="148017835" sldId="656"/>
            <ac:cxnSpMk id="5" creationId="{E6422159-3F35-9EA6-4BF6-377F93A857D5}"/>
          </ac:cxnSpMkLst>
        </pc:cxnChg>
      </pc:sldChg>
      <pc:sldChg chg="addSp delSp modSp mod">
        <pc:chgData name="Matthieu De Mari" userId="dfb708c9-d8dc-439f-9a3b-c772bf4a311c" providerId="ADAL" clId="{23B9794A-8B54-47C4-827C-820833DFB1C7}" dt="2023-07-06T07:48:35.326" v="457" actId="1076"/>
        <pc:sldMkLst>
          <pc:docMk/>
          <pc:sldMk cId="1922511899" sldId="657"/>
        </pc:sldMkLst>
        <pc:spChg chg="mod">
          <ac:chgData name="Matthieu De Mari" userId="dfb708c9-d8dc-439f-9a3b-c772bf4a311c" providerId="ADAL" clId="{23B9794A-8B54-47C4-827C-820833DFB1C7}" dt="2023-07-06T07:48:35.326" v="457" actId="1076"/>
          <ac:spMkLst>
            <pc:docMk/>
            <pc:sldMk cId="1922511899" sldId="657"/>
            <ac:spMk id="8" creationId="{ABF40AA9-F9DB-C906-638C-413B80A4D236}"/>
          </ac:spMkLst>
        </pc:spChg>
        <pc:spChg chg="add del mod">
          <ac:chgData name="Matthieu De Mari" userId="dfb708c9-d8dc-439f-9a3b-c772bf4a311c" providerId="ADAL" clId="{23B9794A-8B54-47C4-827C-820833DFB1C7}" dt="2023-07-06T07:48:10.915" v="436" actId="478"/>
          <ac:spMkLst>
            <pc:docMk/>
            <pc:sldMk cId="1922511899" sldId="657"/>
            <ac:spMk id="9" creationId="{E21D63CD-878F-ED7B-D83C-6BF996E16A5A}"/>
          </ac:spMkLst>
        </pc:spChg>
        <pc:picChg chg="add mod ord">
          <ac:chgData name="Matthieu De Mari" userId="dfb708c9-d8dc-439f-9a3b-c772bf4a311c" providerId="ADAL" clId="{23B9794A-8B54-47C4-827C-820833DFB1C7}" dt="2023-07-06T07:48:15.265" v="437" actId="167"/>
          <ac:picMkLst>
            <pc:docMk/>
            <pc:sldMk cId="1922511899" sldId="657"/>
            <ac:picMk id="4" creationId="{D7D55939-2076-9E5B-9E89-E745FD34ED4C}"/>
          </ac:picMkLst>
        </pc:picChg>
        <pc:picChg chg="del">
          <ac:chgData name="Matthieu De Mari" userId="dfb708c9-d8dc-439f-9a3b-c772bf4a311c" providerId="ADAL" clId="{23B9794A-8B54-47C4-827C-820833DFB1C7}" dt="2023-07-06T07:48:04.233" v="434" actId="478"/>
          <ac:picMkLst>
            <pc:docMk/>
            <pc:sldMk cId="1922511899" sldId="657"/>
            <ac:picMk id="22" creationId="{118EC7E5-F1B9-0EE2-82FF-76885634F60C}"/>
          </ac:picMkLst>
        </pc:picChg>
        <pc:cxnChg chg="del">
          <ac:chgData name="Matthieu De Mari" userId="dfb708c9-d8dc-439f-9a3b-c772bf4a311c" providerId="ADAL" clId="{23B9794A-8B54-47C4-827C-820833DFB1C7}" dt="2023-07-06T07:48:16.638" v="438" actId="478"/>
          <ac:cxnSpMkLst>
            <pc:docMk/>
            <pc:sldMk cId="1922511899" sldId="657"/>
            <ac:cxnSpMk id="5" creationId="{E6422159-3F35-9EA6-4BF6-377F93A857D5}"/>
          </ac:cxnSpMkLst>
        </pc:cxnChg>
        <pc:cxnChg chg="add mod">
          <ac:chgData name="Matthieu De Mari" userId="dfb708c9-d8dc-439f-9a3b-c772bf4a311c" providerId="ADAL" clId="{23B9794A-8B54-47C4-827C-820833DFB1C7}" dt="2023-07-06T07:48:05.196" v="435"/>
          <ac:cxnSpMkLst>
            <pc:docMk/>
            <pc:sldMk cId="1922511899" sldId="657"/>
            <ac:cxnSpMk id="6" creationId="{DF73856D-E25D-077D-F883-09789E317726}"/>
          </ac:cxnSpMkLst>
        </pc:cxnChg>
        <pc:cxnChg chg="mod">
          <ac:chgData name="Matthieu De Mari" userId="dfb708c9-d8dc-439f-9a3b-c772bf4a311c" providerId="ADAL" clId="{23B9794A-8B54-47C4-827C-820833DFB1C7}" dt="2023-07-06T07:48:18.801" v="439" actId="1076"/>
          <ac:cxnSpMkLst>
            <pc:docMk/>
            <pc:sldMk cId="1922511899" sldId="657"/>
            <ac:cxnSpMk id="7" creationId="{99D58867-A8E3-A130-541A-9B503A1F78F6}"/>
          </ac:cxnSpMkLst>
        </pc:cxnChg>
      </pc:sldChg>
      <pc:sldChg chg="modSp mod">
        <pc:chgData name="Matthieu De Mari" userId="dfb708c9-d8dc-439f-9a3b-c772bf4a311c" providerId="ADAL" clId="{23B9794A-8B54-47C4-827C-820833DFB1C7}" dt="2023-07-06T07:49:33.233" v="484" actId="207"/>
        <pc:sldMkLst>
          <pc:docMk/>
          <pc:sldMk cId="2096824087" sldId="659"/>
        </pc:sldMkLst>
        <pc:spChg chg="mod">
          <ac:chgData name="Matthieu De Mari" userId="dfb708c9-d8dc-439f-9a3b-c772bf4a311c" providerId="ADAL" clId="{23B9794A-8B54-47C4-827C-820833DFB1C7}" dt="2023-07-06T07:49:33.233" v="484" actId="207"/>
          <ac:spMkLst>
            <pc:docMk/>
            <pc:sldMk cId="2096824087" sldId="659"/>
            <ac:spMk id="3" creationId="{A01BD820-1F4B-CA48-6D02-F8A6442E8629}"/>
          </ac:spMkLst>
        </pc:spChg>
      </pc:sldChg>
      <pc:sldChg chg="modSp">
        <pc:chgData name="Matthieu De Mari" userId="dfb708c9-d8dc-439f-9a3b-c772bf4a311c" providerId="ADAL" clId="{23B9794A-8B54-47C4-827C-820833DFB1C7}" dt="2023-07-06T07:49:54.460" v="494" actId="20577"/>
        <pc:sldMkLst>
          <pc:docMk/>
          <pc:sldMk cId="3023865042" sldId="660"/>
        </pc:sldMkLst>
        <pc:spChg chg="mod">
          <ac:chgData name="Matthieu De Mari" userId="dfb708c9-d8dc-439f-9a3b-c772bf4a311c" providerId="ADAL" clId="{23B9794A-8B54-47C4-827C-820833DFB1C7}" dt="2023-07-06T07:49:54.460" v="494" actId="20577"/>
          <ac:spMkLst>
            <pc:docMk/>
            <pc:sldMk cId="3023865042" sldId="660"/>
            <ac:spMk id="3" creationId="{A01BD820-1F4B-CA48-6D02-F8A6442E8629}"/>
          </ac:spMkLst>
        </pc:spChg>
      </pc:sldChg>
      <pc:sldChg chg="modSp mod">
        <pc:chgData name="Matthieu De Mari" userId="dfb708c9-d8dc-439f-9a3b-c772bf4a311c" providerId="ADAL" clId="{23B9794A-8B54-47C4-827C-820833DFB1C7}" dt="2023-07-06T07:50:25.358" v="514" actId="207"/>
        <pc:sldMkLst>
          <pc:docMk/>
          <pc:sldMk cId="2303339168" sldId="661"/>
        </pc:sldMkLst>
        <pc:spChg chg="mod">
          <ac:chgData name="Matthieu De Mari" userId="dfb708c9-d8dc-439f-9a3b-c772bf4a311c" providerId="ADAL" clId="{23B9794A-8B54-47C4-827C-820833DFB1C7}" dt="2023-07-06T07:50:25.358" v="514" actId="207"/>
          <ac:spMkLst>
            <pc:docMk/>
            <pc:sldMk cId="2303339168" sldId="661"/>
            <ac:spMk id="3" creationId="{A01BD820-1F4B-CA48-6D02-F8A6442E8629}"/>
          </ac:spMkLst>
        </pc:spChg>
      </pc:sldChg>
      <pc:sldChg chg="modSp mod">
        <pc:chgData name="Matthieu De Mari" userId="dfb708c9-d8dc-439f-9a3b-c772bf4a311c" providerId="ADAL" clId="{23B9794A-8B54-47C4-827C-820833DFB1C7}" dt="2023-07-06T07:50:52.378" v="526" actId="20577"/>
        <pc:sldMkLst>
          <pc:docMk/>
          <pc:sldMk cId="365986058" sldId="663"/>
        </pc:sldMkLst>
        <pc:spChg chg="mod">
          <ac:chgData name="Matthieu De Mari" userId="dfb708c9-d8dc-439f-9a3b-c772bf4a311c" providerId="ADAL" clId="{23B9794A-8B54-47C4-827C-820833DFB1C7}" dt="2023-07-06T07:50:52.378" v="526" actId="20577"/>
          <ac:spMkLst>
            <pc:docMk/>
            <pc:sldMk cId="365986058" sldId="663"/>
            <ac:spMk id="3" creationId="{A01BD820-1F4B-CA48-6D02-F8A6442E8629}"/>
          </ac:spMkLst>
        </pc:spChg>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pChg chg="mod">
          <ac:chgData name="Matthieu De Mari" userId="dfb708c9-d8dc-439f-9a3b-c772bf4a311c" providerId="ADAL" clId="{403567CB-61B7-4D72-87CB-85A35F135302}" dt="2023-02-28T06:14:17.791" v="215" actId="20577"/>
          <ac:spMkLst>
            <pc:docMk/>
            <pc:sldMk cId="1036081419" sldId="346"/>
            <ac:spMk id="4" creationId="{7E420A50-DCDA-4FEF-986F-775F53063E3A}"/>
          </ac:spMkLst>
        </pc:spChg>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pChg chg="mod">
          <ac:chgData name="Matthieu De Mari" userId="dfb708c9-d8dc-439f-9a3b-c772bf4a311c" providerId="ADAL" clId="{403567CB-61B7-4D72-87CB-85A35F135302}" dt="2023-02-28T06:15:15.666" v="292" actId="113"/>
          <ac:spMkLst>
            <pc:docMk/>
            <pc:sldMk cId="3298110552" sldId="641"/>
            <ac:spMk id="4" creationId="{D4C5D0D0-FE2C-FB17-A97B-DF4CE2882BF6}"/>
          </ac:spMkLst>
        </pc:spChg>
      </pc:sldChg>
      <pc:sldChg chg="modSp mod">
        <pc:chgData name="Matthieu De Mari" userId="dfb708c9-d8dc-439f-9a3b-c772bf4a311c" providerId="ADAL" clId="{403567CB-61B7-4D72-87CB-85A35F135302}" dt="2023-02-28T06:16:20.728" v="303" actId="20577"/>
        <pc:sldMkLst>
          <pc:docMk/>
          <pc:sldMk cId="1850403076" sldId="645"/>
        </pc:sldMkLst>
        <pc:spChg chg="mod">
          <ac:chgData name="Matthieu De Mari" userId="dfb708c9-d8dc-439f-9a3b-c772bf4a311c" providerId="ADAL" clId="{403567CB-61B7-4D72-87CB-85A35F135302}" dt="2023-02-28T06:16:20.728" v="303" actId="20577"/>
          <ac:spMkLst>
            <pc:docMk/>
            <pc:sldMk cId="1850403076" sldId="645"/>
            <ac:spMk id="3" creationId="{888778C6-A734-C28B-5DEA-DC9DD854857F}"/>
          </ac:spMkLst>
        </pc:spChg>
        <pc:spChg chg="mod">
          <ac:chgData name="Matthieu De Mari" userId="dfb708c9-d8dc-439f-9a3b-c772bf4a311c" providerId="ADAL" clId="{403567CB-61B7-4D72-87CB-85A35F135302}" dt="2023-02-28T06:15:52.417" v="295" actId="27636"/>
          <ac:spMkLst>
            <pc:docMk/>
            <pc:sldMk cId="1850403076" sldId="645"/>
            <ac:spMk id="4" creationId="{1886C0B2-CF62-D4D9-1DFA-3DEEFBBD201C}"/>
          </ac:spMkLst>
        </pc:spChg>
      </pc:sldChg>
      <pc:sldChg chg="modSp mod">
        <pc:chgData name="Matthieu De Mari" userId="dfb708c9-d8dc-439f-9a3b-c772bf4a311c" providerId="ADAL" clId="{403567CB-61B7-4D72-87CB-85A35F135302}" dt="2023-02-28T06:16:35.626" v="309" actId="113"/>
        <pc:sldMkLst>
          <pc:docMk/>
          <pc:sldMk cId="3708794977" sldId="646"/>
        </pc:sldMkLst>
        <pc:spChg chg="mod">
          <ac:chgData name="Matthieu De Mari" userId="dfb708c9-d8dc-439f-9a3b-c772bf4a311c" providerId="ADAL" clId="{403567CB-61B7-4D72-87CB-85A35F135302}" dt="2023-02-28T06:16:35.626" v="309" actId="113"/>
          <ac:spMkLst>
            <pc:docMk/>
            <pc:sldMk cId="3708794977" sldId="646"/>
            <ac:spMk id="3" creationId="{888778C6-A734-C28B-5DEA-DC9DD854857F}"/>
          </ac:spMkLst>
        </pc:spChg>
      </pc:sldChg>
      <pc:sldChg chg="modSp mod">
        <pc:chgData name="Matthieu De Mari" userId="dfb708c9-d8dc-439f-9a3b-c772bf4a311c" providerId="ADAL" clId="{403567CB-61B7-4D72-87CB-85A35F135302}" dt="2023-02-28T06:16:50.571" v="319" actId="113"/>
        <pc:sldMkLst>
          <pc:docMk/>
          <pc:sldMk cId="2404237809" sldId="648"/>
        </pc:sldMkLst>
        <pc:spChg chg="mod">
          <ac:chgData name="Matthieu De Mari" userId="dfb708c9-d8dc-439f-9a3b-c772bf4a311c" providerId="ADAL" clId="{403567CB-61B7-4D72-87CB-85A35F135302}" dt="2023-02-28T06:16:42.667" v="310" actId="113"/>
          <ac:spMkLst>
            <pc:docMk/>
            <pc:sldMk cId="2404237809" sldId="648"/>
            <ac:spMk id="3" creationId="{888778C6-A734-C28B-5DEA-DC9DD854857F}"/>
          </ac:spMkLst>
        </pc:spChg>
        <pc:spChg chg="mod">
          <ac:chgData name="Matthieu De Mari" userId="dfb708c9-d8dc-439f-9a3b-c772bf4a311c" providerId="ADAL" clId="{403567CB-61B7-4D72-87CB-85A35F135302}" dt="2023-02-28T06:16:50.571" v="319" actId="113"/>
          <ac:spMkLst>
            <pc:docMk/>
            <pc:sldMk cId="2404237809" sldId="648"/>
            <ac:spMk id="4" creationId="{1886C0B2-CF62-D4D9-1DFA-3DEEFBBD201C}"/>
          </ac:spMkLst>
        </pc:spChg>
      </pc:sldChg>
      <pc:sldChg chg="modSp mod">
        <pc:chgData name="Matthieu De Mari" userId="dfb708c9-d8dc-439f-9a3b-c772bf4a311c" providerId="ADAL" clId="{403567CB-61B7-4D72-87CB-85A35F135302}" dt="2023-02-28T06:11:56.660" v="138" actId="20577"/>
        <pc:sldMkLst>
          <pc:docMk/>
          <pc:sldMk cId="3215884619" sldId="650"/>
        </pc:sldMkLst>
        <pc:spChg chg="mod">
          <ac:chgData name="Matthieu De Mari" userId="dfb708c9-d8dc-439f-9a3b-c772bf4a311c" providerId="ADAL" clId="{403567CB-61B7-4D72-87CB-85A35F135302}" dt="2023-02-28T06:10:43.912" v="92" actId="20577"/>
          <ac:spMkLst>
            <pc:docMk/>
            <pc:sldMk cId="3215884619" sldId="650"/>
            <ac:spMk id="3" creationId="{888778C6-A734-C28B-5DEA-DC9DD854857F}"/>
          </ac:spMkLst>
        </pc:spChg>
        <pc:spChg chg="mod">
          <ac:chgData name="Matthieu De Mari" userId="dfb708c9-d8dc-439f-9a3b-c772bf4a311c" providerId="ADAL" clId="{403567CB-61B7-4D72-87CB-85A35F135302}" dt="2023-02-28T06:11:56.660" v="138" actId="20577"/>
          <ac:spMkLst>
            <pc:docMk/>
            <pc:sldMk cId="3215884619" sldId="650"/>
            <ac:spMk id="4" creationId="{1886C0B2-CF62-D4D9-1DFA-3DEEFBBD201C}"/>
          </ac:spMkLst>
        </pc:spChg>
        <pc:picChg chg="ord">
          <ac:chgData name="Matthieu De Mari" userId="dfb708c9-d8dc-439f-9a3b-c772bf4a311c" providerId="ADAL" clId="{403567CB-61B7-4D72-87CB-85A35F135302}" dt="2023-02-28T06:11:20.529" v="111" actId="167"/>
          <ac:picMkLst>
            <pc:docMk/>
            <pc:sldMk cId="3215884619" sldId="650"/>
            <ac:picMk id="5" creationId="{6AFDCF22-7B26-2ED3-4862-FEA8A4C01A84}"/>
          </ac:picMkLst>
        </pc:picChg>
      </pc:sldChg>
      <pc:sldChg chg="addSp delSp modSp mod">
        <pc:chgData name="Matthieu De Mari" userId="dfb708c9-d8dc-439f-9a3b-c772bf4a311c" providerId="ADAL" clId="{403567CB-61B7-4D72-87CB-85A35F135302}" dt="2023-02-28T06:16:25.409" v="308" actId="20577"/>
        <pc:sldMkLst>
          <pc:docMk/>
          <pc:sldMk cId="773672680" sldId="652"/>
        </pc:sldMkLst>
        <pc:spChg chg="mod">
          <ac:chgData name="Matthieu De Mari" userId="dfb708c9-d8dc-439f-9a3b-c772bf4a311c" providerId="ADAL" clId="{403567CB-61B7-4D72-87CB-85A35F135302}" dt="2023-02-28T06:16:25.409" v="308" actId="20577"/>
          <ac:spMkLst>
            <pc:docMk/>
            <pc:sldMk cId="773672680" sldId="652"/>
            <ac:spMk id="3" creationId="{888778C6-A734-C28B-5DEA-DC9DD854857F}"/>
          </ac:spMkLst>
        </pc:spChg>
        <pc:spChg chg="del">
          <ac:chgData name="Matthieu De Mari" userId="dfb708c9-d8dc-439f-9a3b-c772bf4a311c" providerId="ADAL" clId="{403567CB-61B7-4D72-87CB-85A35F135302}" dt="2023-02-28T06:16:06.397" v="297" actId="478"/>
          <ac:spMkLst>
            <pc:docMk/>
            <pc:sldMk cId="773672680" sldId="652"/>
            <ac:spMk id="4" creationId="{1886C0B2-CF62-D4D9-1DFA-3DEEFBBD201C}"/>
          </ac:spMkLst>
        </pc:spChg>
        <pc:spChg chg="add del mod">
          <ac:chgData name="Matthieu De Mari" userId="dfb708c9-d8dc-439f-9a3b-c772bf4a311c" providerId="ADAL" clId="{403567CB-61B7-4D72-87CB-85A35F135302}" dt="2023-02-28T06:16:08.172" v="298" actId="478"/>
          <ac:spMkLst>
            <pc:docMk/>
            <pc:sldMk cId="773672680" sldId="652"/>
            <ac:spMk id="7" creationId="{7874B421-2B52-6811-D1AE-2C56A7F90901}"/>
          </ac:spMkLst>
        </pc:spChg>
        <pc:picChg chg="del">
          <ac:chgData name="Matthieu De Mari" userId="dfb708c9-d8dc-439f-9a3b-c772bf4a311c" providerId="ADAL" clId="{403567CB-61B7-4D72-87CB-85A35F135302}" dt="2023-02-28T06:16:04.436" v="296" actId="21"/>
          <ac:picMkLst>
            <pc:docMk/>
            <pc:sldMk cId="773672680" sldId="652"/>
            <ac:picMk id="6" creationId="{59AB4B88-FBC6-70F3-2FE5-164A7A5A9361}"/>
          </ac:picMkLst>
        </pc:picChg>
        <pc:picChg chg="add mod">
          <ac:chgData name="Matthieu De Mari" userId="dfb708c9-d8dc-439f-9a3b-c772bf4a311c" providerId="ADAL" clId="{403567CB-61B7-4D72-87CB-85A35F135302}" dt="2023-02-28T06:16:08.904" v="299"/>
          <ac:picMkLst>
            <pc:docMk/>
            <pc:sldMk cId="773672680" sldId="652"/>
            <ac:picMk id="8" creationId="{4BC58C91-9288-6B98-64B4-EFA559FAF43E}"/>
          </ac:picMkLst>
        </pc:picChg>
      </pc:sldChg>
      <pc:sldChg chg="modSp mod">
        <pc:chgData name="Matthieu De Mari" userId="dfb708c9-d8dc-439f-9a3b-c772bf4a311c" providerId="ADAL" clId="{403567CB-61B7-4D72-87CB-85A35F135302}" dt="2023-02-28T06:17:49.500" v="358" actId="207"/>
        <pc:sldMkLst>
          <pc:docMk/>
          <pc:sldMk cId="855321949" sldId="653"/>
        </pc:sldMkLst>
        <pc:spChg chg="mod">
          <ac:chgData name="Matthieu De Mari" userId="dfb708c9-d8dc-439f-9a3b-c772bf4a311c" providerId="ADAL" clId="{403567CB-61B7-4D72-87CB-85A35F135302}" dt="2023-02-28T06:17:45.382" v="356" actId="207"/>
          <ac:spMkLst>
            <pc:docMk/>
            <pc:sldMk cId="855321949" sldId="653"/>
            <ac:spMk id="3" creationId="{888778C6-A734-C28B-5DEA-DC9DD854857F}"/>
          </ac:spMkLst>
        </pc:spChg>
        <pc:spChg chg="mod">
          <ac:chgData name="Matthieu De Mari" userId="dfb708c9-d8dc-439f-9a3b-c772bf4a311c" providerId="ADAL" clId="{403567CB-61B7-4D72-87CB-85A35F135302}" dt="2023-02-28T06:17:49.500" v="358" actId="207"/>
          <ac:spMkLst>
            <pc:docMk/>
            <pc:sldMk cId="855321949" sldId="653"/>
            <ac:spMk id="10" creationId="{DF43DEC1-2394-FFBD-0B62-7A8838760AD4}"/>
          </ac:spMkLst>
        </pc:spChg>
      </pc:sldChg>
      <pc:sldChg chg="modSp mod">
        <pc:chgData name="Matthieu De Mari" userId="dfb708c9-d8dc-439f-9a3b-c772bf4a311c" providerId="ADAL" clId="{403567CB-61B7-4D72-87CB-85A35F135302}" dt="2023-02-28T06:18:00.125" v="363" actId="207"/>
        <pc:sldMkLst>
          <pc:docMk/>
          <pc:sldMk cId="2099660639" sldId="654"/>
        </pc:sldMkLst>
        <pc:spChg chg="mod">
          <ac:chgData name="Matthieu De Mari" userId="dfb708c9-d8dc-439f-9a3b-c772bf4a311c" providerId="ADAL" clId="{403567CB-61B7-4D72-87CB-85A35F135302}" dt="2023-02-28T06:18:00.125" v="363" actId="207"/>
          <ac:spMkLst>
            <pc:docMk/>
            <pc:sldMk cId="2099660639" sldId="654"/>
            <ac:spMk id="5" creationId="{F1C39BA2-2985-D081-206A-34070929ED3A}"/>
          </ac:spMkLst>
        </pc:spChg>
      </pc:sldChg>
      <pc:sldChg chg="modSp">
        <pc:chgData name="Matthieu De Mari" userId="dfb708c9-d8dc-439f-9a3b-c772bf4a311c" providerId="ADAL" clId="{403567CB-61B7-4D72-87CB-85A35F135302}" dt="2023-02-28T06:13:07.100" v="157" actId="20577"/>
        <pc:sldMkLst>
          <pc:docMk/>
          <pc:sldMk cId="2451971174" sldId="655"/>
        </pc:sldMkLst>
        <pc:spChg chg="mod">
          <ac:chgData name="Matthieu De Mari" userId="dfb708c9-d8dc-439f-9a3b-c772bf4a311c" providerId="ADAL" clId="{403567CB-61B7-4D72-87CB-85A35F135302}" dt="2023-02-28T06:13:07.100" v="157" actId="20577"/>
          <ac:spMkLst>
            <pc:docMk/>
            <pc:sldMk cId="2451971174" sldId="655"/>
            <ac:spMk id="3" creationId="{A01BD820-1F4B-CA48-6D02-F8A6442E8629}"/>
          </ac:spMkLst>
        </pc:spChg>
      </pc:sldChg>
      <pc:sldChg chg="modSp mod">
        <pc:chgData name="Matthieu De Mari" userId="dfb708c9-d8dc-439f-9a3b-c772bf4a311c" providerId="ADAL" clId="{403567CB-61B7-4D72-87CB-85A35F135302}" dt="2023-02-28T06:13:16.340" v="172" actId="20577"/>
        <pc:sldMkLst>
          <pc:docMk/>
          <pc:sldMk cId="4035742227" sldId="658"/>
        </pc:sldMkLst>
        <pc:spChg chg="mod">
          <ac:chgData name="Matthieu De Mari" userId="dfb708c9-d8dc-439f-9a3b-c772bf4a311c" providerId="ADAL" clId="{403567CB-61B7-4D72-87CB-85A35F135302}" dt="2023-02-28T06:13:16.340" v="172" actId="20577"/>
          <ac:spMkLst>
            <pc:docMk/>
            <pc:sldMk cId="4035742227" sldId="658"/>
            <ac:spMk id="3" creationId="{A01BD820-1F4B-CA48-6D02-F8A6442E8629}"/>
          </ac:spMkLst>
        </pc:spChg>
      </pc:sldChg>
      <pc:sldChg chg="modSp mod">
        <pc:chgData name="Matthieu De Mari" userId="dfb708c9-d8dc-439f-9a3b-c772bf4a311c" providerId="ADAL" clId="{403567CB-61B7-4D72-87CB-85A35F135302}" dt="2023-02-28T06:13:54.567" v="210" actId="20577"/>
        <pc:sldMkLst>
          <pc:docMk/>
          <pc:sldMk cId="2303339168" sldId="661"/>
        </pc:sldMkLst>
        <pc:spChg chg="mod">
          <ac:chgData name="Matthieu De Mari" userId="dfb708c9-d8dc-439f-9a3b-c772bf4a311c" providerId="ADAL" clId="{403567CB-61B7-4D72-87CB-85A35F135302}" dt="2023-02-28T06:13:54.567" v="210" actId="20577"/>
          <ac:spMkLst>
            <pc:docMk/>
            <pc:sldMk cId="2303339168" sldId="661"/>
            <ac:spMk id="3" creationId="{A01BD820-1F4B-CA48-6D02-F8A6442E8629}"/>
          </ac:spMkLst>
        </pc:spChg>
      </pc:sldChg>
      <pc:sldChg chg="modSp mod">
        <pc:chgData name="Matthieu De Mari" userId="dfb708c9-d8dc-439f-9a3b-c772bf4a311c" providerId="ADAL" clId="{403567CB-61B7-4D72-87CB-85A35F135302}" dt="2023-02-28T06:14:05.133" v="211"/>
        <pc:sldMkLst>
          <pc:docMk/>
          <pc:sldMk cId="365986058" sldId="663"/>
        </pc:sldMkLst>
        <pc:spChg chg="mod">
          <ac:chgData name="Matthieu De Mari" userId="dfb708c9-d8dc-439f-9a3b-c772bf4a311c" providerId="ADAL" clId="{403567CB-61B7-4D72-87CB-85A35F135302}" dt="2023-02-28T06:14:05.133" v="211"/>
          <ac:spMkLst>
            <pc:docMk/>
            <pc:sldMk cId="365986058" sldId="663"/>
            <ac:spMk id="3" creationId="{A01BD820-1F4B-CA48-6D02-F8A6442E8629}"/>
          </ac:spMkLst>
        </pc:spChg>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pChg chg="del mod ord">
          <ac:chgData name="Matthieu De Mari" userId="dfb708c9-d8dc-439f-9a3b-c772bf4a311c" providerId="ADAL" clId="{403567CB-61B7-4D72-87CB-85A35F135302}" dt="2023-02-28T06:14:33.424" v="217" actId="700"/>
          <ac:spMkLst>
            <pc:docMk/>
            <pc:sldMk cId="2175023596" sldId="664"/>
            <ac:spMk id="2" creationId="{2FC57549-E8EC-2069-4E22-9AA05A4013FB}"/>
          </ac:spMkLst>
        </pc:spChg>
        <pc:spChg chg="del mod ord">
          <ac:chgData name="Matthieu De Mari" userId="dfb708c9-d8dc-439f-9a3b-c772bf4a311c" providerId="ADAL" clId="{403567CB-61B7-4D72-87CB-85A35F135302}" dt="2023-02-28T06:14:33.424" v="217" actId="700"/>
          <ac:spMkLst>
            <pc:docMk/>
            <pc:sldMk cId="2175023596" sldId="664"/>
            <ac:spMk id="3" creationId="{5ED147E7-AAF5-D256-6054-329AED1734E9}"/>
          </ac:spMkLst>
        </pc:spChg>
        <pc:spChg chg="del">
          <ac:chgData name="Matthieu De Mari" userId="dfb708c9-d8dc-439f-9a3b-c772bf4a311c" providerId="ADAL" clId="{403567CB-61B7-4D72-87CB-85A35F135302}" dt="2023-02-28T06:14:33.424" v="217" actId="700"/>
          <ac:spMkLst>
            <pc:docMk/>
            <pc:sldMk cId="2175023596" sldId="664"/>
            <ac:spMk id="4" creationId="{0E9B6F59-61D5-79CF-DCB8-DF040B62CE7C}"/>
          </ac:spMkLst>
        </pc:spChg>
        <pc:spChg chg="add mod ord">
          <ac:chgData name="Matthieu De Mari" userId="dfb708c9-d8dc-439f-9a3b-c772bf4a311c" providerId="ADAL" clId="{403567CB-61B7-4D72-87CB-85A35F135302}" dt="2023-02-28T06:14:44.667" v="250" actId="14100"/>
          <ac:spMkLst>
            <pc:docMk/>
            <pc:sldMk cId="2175023596" sldId="664"/>
            <ac:spMk id="5" creationId="{728D433D-2F3F-D953-EAA0-C6EF6CEA6325}"/>
          </ac:spMkLst>
        </pc:spChg>
        <pc:spChg chg="add mod ord">
          <ac:chgData name="Matthieu De Mari" userId="dfb708c9-d8dc-439f-9a3b-c772bf4a311c" providerId="ADAL" clId="{403567CB-61B7-4D72-87CB-85A35F135302}" dt="2023-02-28T06:14:59.372" v="291" actId="20577"/>
          <ac:spMkLst>
            <pc:docMk/>
            <pc:sldMk cId="2175023596" sldId="664"/>
            <ac:spMk id="6" creationId="{54107303-C0E5-806D-3DAB-D2E260E3AE39}"/>
          </ac:spMkLst>
        </pc:spChg>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The memory vector will attempt to integrate “new” information, but ultimately will have to discard “old” information to make space for the “new” information.</a:t>
                </a:r>
              </a:p>
              <a:p>
                <a:r>
                  <a:rPr lang="en-GB" dirty="0"/>
                  <a:t>Eventually “old” information will be lost over time, which could have proven useful in some predictions…</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342578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solidFill>
                      <a:schemeClr val="bg1">
                        <a:lumMod val="50000"/>
                      </a:schemeClr>
                    </a:solidFill>
                  </a:rPr>
                  <a:t>The </a:t>
                </a:r>
                <a:r>
                  <a:rPr lang="en-GB" b="1" dirty="0">
                    <a:solidFill>
                      <a:schemeClr val="bg1">
                        <a:lumMod val="50000"/>
                      </a:schemeClr>
                    </a:solidFill>
                  </a:rPr>
                  <a:t>vanishing</a:t>
                </a:r>
                <a:r>
                  <a:rPr lang="en-GB" dirty="0">
                    <a:solidFill>
                      <a:schemeClr val="bg1">
                        <a:lumMod val="50000"/>
                      </a:schemeClr>
                    </a:solidFill>
                  </a:rPr>
                  <a:t> </a:t>
                </a:r>
                <a:r>
                  <a:rPr lang="en-GB" b="1" dirty="0">
                    <a:solidFill>
                      <a:schemeClr val="bg1">
                        <a:lumMod val="50000"/>
                      </a:schemeClr>
                    </a:solidFill>
                  </a:rPr>
                  <a:t>gradient</a:t>
                </a:r>
                <a:r>
                  <a:rPr lang="en-GB" dirty="0">
                    <a:solidFill>
                      <a:schemeClr val="bg1">
                        <a:lumMod val="50000"/>
                      </a:schemeClr>
                    </a:solidFill>
                  </a:rPr>
                  <a:t> </a:t>
                </a:r>
                <a:r>
                  <a:rPr lang="en-GB" b="1" dirty="0">
                    <a:solidFill>
                      <a:schemeClr val="bg1">
                        <a:lumMod val="50000"/>
                      </a:schemeClr>
                    </a:solidFill>
                  </a:rPr>
                  <a:t>problem</a:t>
                </a:r>
                <a:r>
                  <a:rPr lang="en-GB" dirty="0">
                    <a:solidFill>
                      <a:schemeClr val="bg1">
                        <a:lumMod val="50000"/>
                      </a:schemeClr>
                    </a:solidFill>
                  </a:rPr>
                  <a:t> can often occur in RNNs during training. </a:t>
                </a:r>
              </a:p>
              <a:p>
                <a:r>
                  <a:rPr lang="en-GB" dirty="0">
                    <a:solidFill>
                      <a:schemeClr val="bg1">
                        <a:lumMod val="50000"/>
                      </a:schemeClr>
                    </a:solidFill>
                  </a:rPr>
                  <a:t>In RNNs, each hidden state </a:t>
                </a:r>
                <a14:m>
                  <m:oMath xmlns:m="http://schemas.openxmlformats.org/officeDocument/2006/math">
                    <m:sSub>
                      <m:sSubPr>
                        <m:ctrlPr>
                          <a:rPr lang="en-GB" i="1" dirty="0" smtClean="0">
                            <a:solidFill>
                              <a:schemeClr val="bg1">
                                <a:lumMod val="50000"/>
                              </a:schemeClr>
                            </a:solidFill>
                            <a:latin typeface="Cambria Math" panose="02040503050406030204" pitchFamily="18" charset="0"/>
                          </a:rPr>
                        </m:ctrlPr>
                      </m:sSubPr>
                      <m:e>
                        <m:r>
                          <a:rPr lang="en-GB" i="1" dirty="0" smtClean="0">
                            <a:solidFill>
                              <a:schemeClr val="bg1">
                                <a:lumMod val="50000"/>
                              </a:schemeClr>
                            </a:solidFill>
                            <a:latin typeface="Cambria Math" panose="02040503050406030204" pitchFamily="18" charset="0"/>
                          </a:rPr>
                          <m:t>h</m:t>
                        </m:r>
                      </m:e>
                      <m:sub>
                        <m:r>
                          <a:rPr lang="en-GB" i="1" dirty="0" smtClean="0">
                            <a:solidFill>
                              <a:schemeClr val="bg1">
                                <a:lumMod val="50000"/>
                              </a:schemeClr>
                            </a:solidFill>
                            <a:latin typeface="Cambria Math" panose="02040503050406030204" pitchFamily="18" charset="0"/>
                          </a:rPr>
                          <m:t>𝑡</m:t>
                        </m:r>
                        <m:r>
                          <a:rPr lang="en-GB" b="0" i="1" dirty="0" smtClean="0">
                            <a:solidFill>
                              <a:schemeClr val="bg1">
                                <a:lumMod val="50000"/>
                              </a:schemeClr>
                            </a:solidFill>
                            <a:latin typeface="Cambria Math" panose="02040503050406030204" pitchFamily="18" charset="0"/>
                          </a:rPr>
                          <m:t>+1</m:t>
                        </m:r>
                      </m:sub>
                    </m:sSub>
                  </m:oMath>
                </a14:m>
                <a:r>
                  <a:rPr lang="en-GB" dirty="0">
                    <a:solidFill>
                      <a:schemeClr val="bg1">
                        <a:lumMod val="50000"/>
                      </a:schemeClr>
                    </a:solidFill>
                  </a:rPr>
                  <a:t> is updated via a function of the previous hidden state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h</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 and the input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𝑥</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a:t>
                </a:r>
              </a:p>
              <a:p>
                <a:r>
                  <a:rPr lang="en-GB" dirty="0">
                    <a:solidFill>
                      <a:schemeClr val="bg1">
                        <a:lumMod val="50000"/>
                      </a:schemeClr>
                    </a:solidFill>
                  </a:rPr>
                  <a:t>The memory vector will attempt to integrate “new” information, but ultimately will have to discard “old” information to make space for the “new” information.</a:t>
                </a:r>
              </a:p>
              <a:p>
                <a:r>
                  <a:rPr lang="en-GB" dirty="0">
                    <a:solidFill>
                      <a:schemeClr val="bg1">
                        <a:lumMod val="50000"/>
                      </a:schemeClr>
                    </a:solidFill>
                  </a:rPr>
                  <a:t>Eventually “old” information will be lost over time, which could have proven useful in some predictions…</a:t>
                </a:r>
                <a:endParaRPr lang="en-SG" dirty="0">
                  <a:solidFill>
                    <a:schemeClr val="bg1">
                      <a:lumMod val="50000"/>
                    </a:schemeClr>
                  </a:solidFill>
                </a:endParaRPr>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5" name="Picture 4" descr="A diagram of a circle with arrows and a circle with letters&#10;&#10;Description automatically generated">
            <a:extLst>
              <a:ext uri="{FF2B5EF4-FFF2-40B4-BE49-F238E27FC236}">
                <a16:creationId xmlns:a16="http://schemas.microsoft.com/office/drawing/2014/main" id="{B1FDBE7C-2459-A75C-43E5-CCAF803D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19" y="1018364"/>
            <a:ext cx="9552961" cy="515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99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During training, we used backpropagation over time, learning how to update the memory vectors over time for that problem/dataset.</a:t>
                </a:r>
              </a:p>
              <a:p>
                <a:r>
                  <a:rPr lang="en-GB" dirty="0"/>
                  <a:t>However, </a:t>
                </a:r>
                <a:r>
                  <a:rPr lang="en-GB" b="1" dirty="0"/>
                  <a:t>this backpropagation can result in very small gradients for the earlier time steps</a:t>
                </a:r>
                <a:r>
                  <a:rPr lang="en-GB" dirty="0"/>
                  <a:t>, where the weights are then updated very slowly.</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r="-638"/>
                </a:stretch>
              </a:blipFill>
            </p:spPr>
            <p:txBody>
              <a:bodyPr/>
              <a:lstStyle/>
              <a:p>
                <a:r>
                  <a:rPr lang="en-SG">
                    <a:noFill/>
                  </a:rPr>
                  <a:t> </a:t>
                </a:r>
              </a:p>
            </p:txBody>
          </p:sp>
        </mc:Fallback>
      </mc:AlternateContent>
    </p:spTree>
    <p:extLst>
      <p:ext uri="{BB962C8B-B14F-4D97-AF65-F5344CB8AC3E}">
        <p14:creationId xmlns:p14="http://schemas.microsoft.com/office/powerpoint/2010/main" val="398016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sz="2800" dirty="0"/>
              <a:t>This can be particularly problematic for RNNs, since they are designed to handle time series data that can exhibit long-term dependencies.</a:t>
            </a:r>
          </a:p>
          <a:p>
            <a:r>
              <a:rPr lang="en-GB" sz="2800" dirty="0"/>
              <a:t>The vanishing gradient problem can be particularly severe in RNNs that use activation functions that saturate, such as the hyperbolic tangent (tanh) or sigmoid functions.</a:t>
            </a:r>
          </a:p>
          <a:p>
            <a:r>
              <a:rPr lang="en-GB" sz="2800" dirty="0"/>
              <a:t>Indeed, when the activation function saturates, the gradients become very small, making it difficult to propagate information through the network.</a:t>
            </a:r>
          </a:p>
          <a:p>
            <a:endParaRPr lang="en-SG" sz="2800" dirty="0"/>
          </a:p>
        </p:txBody>
      </p:sp>
    </p:spTree>
    <p:extLst>
      <p:ext uri="{BB962C8B-B14F-4D97-AF65-F5344CB8AC3E}">
        <p14:creationId xmlns:p14="http://schemas.microsoft.com/office/powerpoint/2010/main" val="282816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Therefore,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SG">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things that happened over time.</a:t>
                </a:r>
              </a:p>
              <a:p>
                <a:r>
                  <a:rPr lang="en-SG" b="1" dirty="0"/>
                  <a:t>Or, in other words, the cognitive ability of </a:t>
                </a:r>
                <a:r>
                  <a:rPr lang="en-SG" b="1" u="sng" dirty="0"/>
                  <a:t>memorizing and processing information</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Brain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How to improve our current vanilla RNN (shown):</a:t>
            </a:r>
          </a:p>
          <a:p>
            <a:r>
              <a:rPr lang="en-GB" dirty="0"/>
              <a:t>Have </a:t>
            </a:r>
            <a:r>
              <a:rPr lang="en-GB" b="1" dirty="0"/>
              <a:t>distinct sets of trainable parameters </a:t>
            </a:r>
            <a:r>
              <a:rPr lang="en-GB" dirty="0"/>
              <a:t>for the neural network (one set for each task),</a:t>
            </a:r>
          </a:p>
          <a:p>
            <a:r>
              <a:rPr lang="en-GB" dirty="0"/>
              <a:t>And </a:t>
            </a:r>
            <a:r>
              <a:rPr lang="en-GB" b="1" dirty="0"/>
              <a:t>different sets of operations happening in the forward method </a:t>
            </a:r>
            <a:r>
              <a:rPr lang="en-GB" dirty="0"/>
              <a:t>(again, one set for each task).</a:t>
            </a:r>
          </a:p>
          <a:p>
            <a:r>
              <a:rPr lang="en-GB" b="1" dirty="0"/>
              <a:t>Decorrelate both tasks!</a:t>
            </a:r>
            <a:endParaRPr lang="en-SG" dirty="0"/>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a:t>
            </a:r>
            <a:r>
              <a:rPr lang="en-GB" dirty="0"/>
              <a:t>.</a:t>
            </a:r>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consist of</a:t>
                </a:r>
              </a:p>
              <a:p>
                <a:r>
                  <a:rPr lang="en-GB" dirty="0"/>
                  <a:t>a proportion </a:t>
                </a:r>
                <a14:m>
                  <m:oMath xmlns:m="http://schemas.openxmlformats.org/officeDocument/2006/math">
                    <m:sSub>
                      <m:sSubPr>
                        <m:ctrlPr>
                          <a:rPr lang="en-GB" i="1" dirty="0" smtClean="0">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to keep from the previous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(hence, “remembering” the previous state),</a:t>
                </a:r>
              </a:p>
              <a:p>
                <a:r>
                  <a:rPr lang="en-SG" dirty="0"/>
                  <a:t>A new input,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eventually weighted by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r>
                  <a:rPr lang="en-GB" dirty="0"/>
                  <a:t>They serve different purposes in the model…!</a:t>
                </a:r>
              </a:p>
              <a:p>
                <a:r>
                  <a:rPr lang="en-GB" dirty="0"/>
                  <a:t>The </a:t>
                </a:r>
                <a:r>
                  <a:rPr lang="en-GB" b="1" dirty="0"/>
                  <a:t>cell state </a:t>
                </a:r>
                <a:r>
                  <a:rPr lang="en-GB" dirty="0"/>
                  <a:t>acts as a "memory" for the LSTM and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588" b="-2179"/>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E6FB2A-2205-BE01-3820-535FDE15A503}"/>
              </a:ext>
            </a:extLst>
          </p:cNvPr>
          <p:cNvSpPr>
            <a:spLocks noGrp="1"/>
          </p:cNvSpPr>
          <p:nvPr>
            <p:ph sz="half" idx="2"/>
          </p:nvPr>
        </p:nvSpPr>
        <p:spPr>
          <a:xfrm>
            <a:off x="6172200" y="1825624"/>
            <a:ext cx="5181600" cy="5032375"/>
          </a:xfrm>
        </p:spPr>
        <p:txBody>
          <a:bodyPr>
            <a:normAutofit fontScale="92500"/>
          </a:bodyPr>
          <a:lstStyle/>
          <a:p>
            <a:r>
              <a:rPr lang="en-GB" dirty="0"/>
              <a:t>The </a:t>
            </a:r>
            <a:r>
              <a:rPr lang="en-GB" b="1" dirty="0"/>
              <a:t>hidden</a:t>
            </a:r>
            <a:r>
              <a:rPr lang="en-GB" dirty="0"/>
              <a:t> </a:t>
            </a:r>
            <a:r>
              <a:rPr lang="en-GB" b="1" dirty="0"/>
              <a:t>state</a:t>
            </a:r>
            <a:r>
              <a:rPr lang="en-GB" dirty="0"/>
              <a:t>, on the other hand, is used to </a:t>
            </a:r>
            <a:r>
              <a:rPr lang="en-GB" b="1" dirty="0"/>
              <a:t>output the prediction </a:t>
            </a:r>
            <a:r>
              <a:rPr lang="en-GB" dirty="0"/>
              <a:t>and </a:t>
            </a:r>
            <a:r>
              <a:rPr lang="en-GB" b="1" dirty="0"/>
              <a:t>capture shorter-term dependencies in the data</a:t>
            </a:r>
            <a:r>
              <a:rPr lang="en-GB" dirty="0"/>
              <a:t>. It serves as a kind of "working memory" that allows the model to </a:t>
            </a:r>
            <a:r>
              <a:rPr lang="en-GB" b="1" dirty="0"/>
              <a:t>capture patterns in the input data over shorter time periods</a:t>
            </a:r>
            <a:r>
              <a:rPr lang="en-GB" dirty="0"/>
              <a:t>.</a:t>
            </a:r>
          </a:p>
          <a:p>
            <a:r>
              <a:rPr lang="en-GB" dirty="0"/>
              <a:t>Separating both helps the model avoid the vanishing gradient problem and allows it to better capture short- and long-term dependencies in the data.</a:t>
            </a:r>
          </a:p>
          <a:p>
            <a:endParaRPr lang="en-SG" dirty="0"/>
          </a:p>
        </p:txBody>
      </p:sp>
    </p:spTree>
    <p:extLst>
      <p:ext uri="{BB962C8B-B14F-4D97-AF65-F5344CB8AC3E}">
        <p14:creationId xmlns:p14="http://schemas.microsoft.com/office/powerpoint/2010/main" val="956888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m:oMathPara>
                </a14:m>
                <a:endParaRPr lang="en-SG" dirty="0"/>
              </a:p>
              <a:p>
                <a:pPr marL="0" indent="0">
                  <a:buNone/>
                </a:pPr>
                <a:endParaRPr lang="en-SG" dirty="0"/>
              </a:p>
              <a:p>
                <a:pPr marL="0" indent="0">
                  <a:buNone/>
                </a:pPr>
                <a:r>
                  <a:rPr lang="en-SG" dirty="0"/>
                  <a:t>It simply combines the output gate with the new hidden state vector.</a:t>
                </a:r>
              </a:p>
              <a:p>
                <a:pPr marL="0" indent="0">
                  <a:buNone/>
                </a:pPr>
                <a:r>
                  <a:rPr lang="en-SG" dirty="0"/>
                  <a:t>It can also be defined as a simple linear operation with a weight </a:t>
                </a:r>
                <a14:m>
                  <m:oMath xmlns:m="http://schemas.openxmlformats.org/officeDocument/2006/math">
                    <m:r>
                      <a:rPr lang="en-SG" i="1" dirty="0" smtClean="0">
                        <a:latin typeface="Cambria Math" panose="02040503050406030204" pitchFamily="18" charset="0"/>
                      </a:rPr>
                      <m:t>𝑉</m:t>
                    </m:r>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𝑉</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𝑉</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4753C4C8-3C3D-2F52-6D48-CF6FB25E72F4}"/>
              </a:ext>
            </a:extLst>
          </p:cNvPr>
          <p:cNvPicPr>
            <a:picLocks noChangeAspect="1"/>
          </p:cNvPicPr>
          <p:nvPr/>
        </p:nvPicPr>
        <p:blipFill>
          <a:blip r:embed="rId2"/>
          <a:stretch>
            <a:fillRect/>
          </a:stretch>
        </p:blipFill>
        <p:spPr>
          <a:xfrm>
            <a:off x="5620521" y="781538"/>
            <a:ext cx="6571479" cy="5810203"/>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3" name="Picture 2">
            <a:extLst>
              <a:ext uri="{FF2B5EF4-FFF2-40B4-BE49-F238E27FC236}">
                <a16:creationId xmlns:a16="http://schemas.microsoft.com/office/drawing/2014/main" id="{683823C4-70EC-7C80-D2C3-BE00734E0544}"/>
              </a:ext>
            </a:extLst>
          </p:cNvPr>
          <p:cNvPicPr>
            <a:picLocks noChangeAspect="1"/>
          </p:cNvPicPr>
          <p:nvPr/>
        </p:nvPicPr>
        <p:blipFill>
          <a:blip r:embed="rId2"/>
          <a:stretch>
            <a:fillRect/>
          </a:stretch>
        </p:blipFill>
        <p:spPr>
          <a:xfrm>
            <a:off x="1429231" y="2312667"/>
            <a:ext cx="9333538" cy="4559010"/>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2190205" y="3100911"/>
            <a:ext cx="7811590" cy="3000794"/>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4" name="Picture 3">
            <a:extLst>
              <a:ext uri="{FF2B5EF4-FFF2-40B4-BE49-F238E27FC236}">
                <a16:creationId xmlns:a16="http://schemas.microsoft.com/office/drawing/2014/main" id="{FC05E70E-6849-CF6E-F40E-6EB954612F9C}"/>
              </a:ext>
            </a:extLst>
          </p:cNvPr>
          <p:cNvPicPr>
            <a:picLocks noChangeAspect="1"/>
          </p:cNvPicPr>
          <p:nvPr/>
        </p:nvPicPr>
        <p:blipFill>
          <a:blip r:embed="rId2"/>
          <a:stretch>
            <a:fillRect/>
          </a:stretch>
        </p:blipFill>
        <p:spPr>
          <a:xfrm>
            <a:off x="1166124" y="1742361"/>
            <a:ext cx="9859751" cy="5115639"/>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with a weight matrix </a:t>
                </a:r>
                <a14:m>
                  <m:oMath xmlns:m="http://schemas.openxmlformats.org/officeDocument/2006/math">
                    <m:r>
                      <a:rPr lang="en-SG" i="1" dirty="0" smtClean="0">
                        <a:latin typeface="Cambria Math" panose="02040503050406030204" pitchFamily="18" charset="0"/>
                      </a:rPr>
                      <m:t>𝑉</m:t>
                    </m:r>
                  </m:oMath>
                </a14:m>
                <a:r>
                  <a:rPr lang="en-SG" dirty="0"/>
                  <a:t>.</a:t>
                </a:r>
              </a:p>
              <a:p>
                <a:pPr marL="0" indent="0">
                  <a:buNone/>
                </a:pPr>
                <a:r>
                  <a:rPr lang="en-SG" dirty="0"/>
                  <a:t>Most of the time, no bias will be included in this final operation. </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13" name="Picture 12">
            <a:extLst>
              <a:ext uri="{FF2B5EF4-FFF2-40B4-BE49-F238E27FC236}">
                <a16:creationId xmlns:a16="http://schemas.microsoft.com/office/drawing/2014/main" id="{134AE5F5-CF92-C681-4B18-AA0DDB8AB28A}"/>
              </a:ext>
            </a:extLst>
          </p:cNvPr>
          <p:cNvPicPr>
            <a:picLocks noChangeAspect="1"/>
          </p:cNvPicPr>
          <p:nvPr/>
        </p:nvPicPr>
        <p:blipFill>
          <a:blip r:embed="rId2"/>
          <a:stretch>
            <a:fillRect/>
          </a:stretch>
        </p:blipFill>
        <p:spPr>
          <a:xfrm>
            <a:off x="5837882" y="1690688"/>
            <a:ext cx="6354118" cy="4605278"/>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15" name="Picture 14">
            <a:extLst>
              <a:ext uri="{FF2B5EF4-FFF2-40B4-BE49-F238E27FC236}">
                <a16:creationId xmlns:a16="http://schemas.microsoft.com/office/drawing/2014/main" id="{8922E57E-F6C1-F38B-290D-351D01099CE1}"/>
              </a:ext>
            </a:extLst>
          </p:cNvPr>
          <p:cNvPicPr>
            <a:picLocks noChangeAspect="1"/>
          </p:cNvPicPr>
          <p:nvPr/>
        </p:nvPicPr>
        <p:blipFill>
          <a:blip r:embed="rId2"/>
          <a:stretch>
            <a:fillRect/>
          </a:stretch>
        </p:blipFill>
        <p:spPr>
          <a:xfrm>
            <a:off x="478271" y="2749028"/>
            <a:ext cx="11422069" cy="374384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D595766E-E4D3-5546-93A1-AA95F723A230}"/>
              </a:ext>
            </a:extLst>
          </p:cNvPr>
          <p:cNvPicPr>
            <a:picLocks noChangeAspect="1"/>
          </p:cNvPicPr>
          <p:nvPr/>
        </p:nvPicPr>
        <p:blipFill>
          <a:blip r:embed="rId2"/>
          <a:stretch>
            <a:fillRect/>
          </a:stretch>
        </p:blipFill>
        <p:spPr>
          <a:xfrm>
            <a:off x="1280440" y="2395265"/>
            <a:ext cx="9631119" cy="3896269"/>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4" name="Picture 3">
            <a:extLst>
              <a:ext uri="{FF2B5EF4-FFF2-40B4-BE49-F238E27FC236}">
                <a16:creationId xmlns:a16="http://schemas.microsoft.com/office/drawing/2014/main" id="{24BF2D4A-A668-501D-3EEC-3795ED19B682}"/>
              </a:ext>
            </a:extLst>
          </p:cNvPr>
          <p:cNvPicPr>
            <a:picLocks noChangeAspect="1"/>
          </p:cNvPicPr>
          <p:nvPr/>
        </p:nvPicPr>
        <p:blipFill>
          <a:blip r:embed="rId2"/>
          <a:stretch>
            <a:fillRect/>
          </a:stretch>
        </p:blipFill>
        <p:spPr>
          <a:xfrm>
            <a:off x="2780837" y="1581409"/>
            <a:ext cx="6630325" cy="503942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Both LSTM and GRU networks are effective at capturing long-term dependencies in time series data.</a:t>
            </a:r>
          </a:p>
          <a:p>
            <a:pPr marL="0" indent="0">
              <a:buNone/>
            </a:pPr>
            <a:r>
              <a:rPr lang="en-GB" b="1" dirty="0"/>
              <a:t>There are however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a:t>
            </a:r>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a:p>
            <a:endParaRPr lang="en-SG" dirty="0"/>
          </a:p>
        </p:txBody>
      </p:sp>
    </p:spTree>
    <p:extLst>
      <p:ext uri="{BB962C8B-B14F-4D97-AF65-F5344CB8AC3E}">
        <p14:creationId xmlns:p14="http://schemas.microsoft.com/office/powerpoint/2010/main" val="2052607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8D433D-2F3F-D953-EAA0-C6EF6CEA6325}"/>
              </a:ext>
            </a:extLst>
          </p:cNvPr>
          <p:cNvSpPr>
            <a:spLocks noGrp="1"/>
          </p:cNvSpPr>
          <p:nvPr>
            <p:ph type="title"/>
          </p:nvPr>
        </p:nvSpPr>
        <p:spPr>
          <a:xfrm>
            <a:off x="831849" y="1709738"/>
            <a:ext cx="10794093" cy="2852737"/>
          </a:xfrm>
        </p:spPr>
        <p:txBody>
          <a:bodyPr/>
          <a:lstStyle/>
          <a:p>
            <a:r>
              <a:rPr lang="en-GB" dirty="0"/>
              <a:t>A teaser on what is coming on W8</a:t>
            </a:r>
            <a:endParaRPr lang="en-SG" dirty="0"/>
          </a:p>
        </p:txBody>
      </p:sp>
      <p:sp>
        <p:nvSpPr>
          <p:cNvPr id="6" name="Text Placeholder 5">
            <a:extLst>
              <a:ext uri="{FF2B5EF4-FFF2-40B4-BE49-F238E27FC236}">
                <a16:creationId xmlns:a16="http://schemas.microsoft.com/office/drawing/2014/main" id="{54107303-C0E5-806D-3DAB-D2E260E3AE39}"/>
              </a:ext>
            </a:extLst>
          </p:cNvPr>
          <p:cNvSpPr>
            <a:spLocks noGrp="1"/>
          </p:cNvSpPr>
          <p:nvPr>
            <p:ph type="body" idx="1"/>
          </p:nvPr>
        </p:nvSpPr>
        <p:spPr/>
        <p:txBody>
          <a:bodyPr/>
          <a:lstStyle/>
          <a:p>
            <a:r>
              <a:rPr lang="en-GB" dirty="0"/>
              <a:t>From RNNs to Natural Language Processing?</a:t>
            </a:r>
            <a:endParaRPr lang="en-SG" dirty="0"/>
          </a:p>
        </p:txBody>
      </p:sp>
    </p:spTree>
    <p:extLst>
      <p:ext uri="{BB962C8B-B14F-4D97-AF65-F5344CB8AC3E}">
        <p14:creationId xmlns:p14="http://schemas.microsoft.com/office/powerpoint/2010/main" val="2175023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Notebook 2, using a history of several values as inputs to predict the next one.</a:t>
                </a:r>
              </a:p>
              <a:p>
                <a:r>
                  <a:rPr lang="en-GB" dirty="0"/>
                  <a:t>A next-word predictor, which attempts to predict the next word in a given sentence </a:t>
                </a:r>
                <a:r>
                  <a:rPr lang="en-GB" b="1" dirty="0"/>
                  <a:t>(sentence = sequence of words </a:t>
                </a:r>
                <a14:m>
                  <m:oMath xmlns:m="http://schemas.openxmlformats.org/officeDocument/2006/math">
                    <m:r>
                      <a:rPr lang="en-GB" b="1" i="1" smtClean="0">
                        <a:latin typeface="Cambria Math" panose="02040503050406030204" pitchFamily="18" charset="0"/>
                      </a:rPr>
                      <m:t>≈</m:t>
                    </m:r>
                  </m:oMath>
                </a14:m>
                <a:r>
                  <a:rPr lang="en-GB" b="1" dirty="0"/>
                  <a:t> time series!).</a:t>
                </a:r>
                <a:endParaRPr lang="en-SG" b="1" dirty="0"/>
              </a:p>
            </p:txBody>
          </p:sp>
        </mc:Choice>
        <mc:Fallback>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1866"/>
                </a:stretch>
              </a:blipFill>
            </p:spPr>
            <p:txBody>
              <a:bodyPr/>
              <a:lstStyle/>
              <a:p>
                <a:r>
                  <a:rPr lang="en-SG">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pic>
        <p:nvPicPr>
          <p:cNvPr id="6" name="Picture 5" descr="A picture containing calendar&#10;&#10;Description automatically generated">
            <a:extLst>
              <a:ext uri="{FF2B5EF4-FFF2-40B4-BE49-F238E27FC236}">
                <a16:creationId xmlns:a16="http://schemas.microsoft.com/office/drawing/2014/main" id="{A84AF947-29BE-0F3D-576C-34C21287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90" y="1600060"/>
            <a:ext cx="5681102" cy="4934142"/>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because most of the time we prefer to have a higher dimensionality on inputs than outputs…</a:t>
            </a:r>
          </a:p>
          <a:p>
            <a:pPr marL="0" indent="0">
              <a:buNone/>
            </a:pPr>
            <a:endParaRPr lang="en-SG" dirty="0"/>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29738" cy="5032375"/>
          </a:xfrm>
        </p:spPr>
        <p:txBody>
          <a:bodyPr>
            <a:normAutofit lnSpcReduction="10000"/>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lnSpcReduction="10000"/>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439876" y="1825623"/>
            <a:ext cx="4913923" cy="5032375"/>
          </a:xfrm>
        </p:spPr>
        <p:txBody>
          <a:bodyPr>
            <a:normAutofit lnSpcReduction="10000"/>
          </a:bodyPr>
          <a:lstStyle/>
          <a:p>
            <a:pPr marL="0" indent="0">
              <a:buNone/>
            </a:pPr>
            <a:r>
              <a:rPr lang="en-GB" dirty="0"/>
              <a:t>For instance,</a:t>
            </a:r>
          </a:p>
          <a:p>
            <a:pPr>
              <a:buFont typeface="Arial" panose="020B0604020202020204" pitchFamily="34" charset="0"/>
              <a:buChar char="•"/>
            </a:pPr>
            <a:r>
              <a:rPr lang="en-GB" dirty="0"/>
              <a:t>A stock market predictor that takes several points as inputs (history) and attempts to predict the next few values of the stock prices instead of just the next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1850403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lnSpcReduction="10000"/>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8" name="Picture 7" descr="Graphical user interface, application&#10;&#10;Description automatically generated">
            <a:extLst>
              <a:ext uri="{FF2B5EF4-FFF2-40B4-BE49-F238E27FC236}">
                <a16:creationId xmlns:a16="http://schemas.microsoft.com/office/drawing/2014/main" id="{4BC58C91-9288-6B98-64B4-EFA559FAF43E}"/>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6553624" y="189322"/>
            <a:ext cx="4784544" cy="6668677"/>
          </a:xfrm>
          <a:prstGeom prst="rect">
            <a:avLst/>
          </a:prstGeom>
        </p:spPr>
      </p:pic>
    </p:spTree>
    <p:extLst>
      <p:ext uri="{BB962C8B-B14F-4D97-AF65-F5344CB8AC3E}">
        <p14:creationId xmlns:p14="http://schemas.microsoft.com/office/powerpoint/2010/main" val="773672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b="1" dirty="0">
                <a:sym typeface="Wingdings" panose="05000000000000000000" pitchFamily="2" charset="2"/>
              </a:rPr>
              <a:t> </a:t>
            </a:r>
            <a:r>
              <a:rPr lang="en-GB" sz="3200" b="1" dirty="0"/>
              <a:t>But then, what is the difference between these two diagrams?</a:t>
            </a:r>
            <a:endParaRPr lang="en-SG" sz="3200" b="1"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370879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Seq2Seq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Seq2Seq</a:t>
            </a:r>
            <a:r>
              <a:rPr lang="en-GB" b="1" dirty="0"/>
              <a:t> models):</a:t>
            </a:r>
          </a:p>
          <a:p>
            <a:pPr marL="0" indent="0">
              <a:buNone/>
            </a:pPr>
            <a:r>
              <a:rPr lang="en-GB" dirty="0"/>
              <a:t>A </a:t>
            </a:r>
            <a:r>
              <a:rPr lang="en-GB" b="1" dirty="0">
                <a:solidFill>
                  <a:srgbClr val="00B050"/>
                </a:solidFill>
              </a:rPr>
              <a:t>Sequence-to-Sequence</a:t>
            </a:r>
            <a:r>
              <a:rPr lang="en-GB" b="1" dirty="0"/>
              <a:t> (</a:t>
            </a:r>
            <a:r>
              <a:rPr lang="en-GB" b="1" dirty="0">
                <a:solidFill>
                  <a:srgbClr val="00B050"/>
                </a:solidFill>
              </a:rPr>
              <a:t>Seq2Seq</a:t>
            </a:r>
            <a:r>
              <a:rPr lang="en-GB" b="1" dirty="0"/>
              <a:t>) model</a:t>
            </a:r>
            <a:r>
              <a:rPr lang="en-GB" dirty="0"/>
              <a:t> is a special type of many-to-many model, where the inputs and outputs being produced are both </a:t>
            </a:r>
            <a:r>
              <a:rPr lang="en-GB" b="1" dirty="0"/>
              <a:t>sequences</a:t>
            </a:r>
            <a:r>
              <a:rPr lang="en-GB" dirty="0"/>
              <a:t>.</a:t>
            </a:r>
          </a:p>
          <a:p>
            <a:pPr marL="0" indent="0">
              <a:buNone/>
            </a:pPr>
            <a:r>
              <a:rPr lang="en-GB" dirty="0"/>
              <a:t>An apartment predictor with multiple inputs features, predicting the price of selling and the rental price as outputs, is not </a:t>
            </a:r>
            <a:r>
              <a:rPr lang="en-GB" b="1" dirty="0"/>
              <a:t>Seq2Seq, </a:t>
            </a:r>
            <a:r>
              <a:rPr lang="en-GB" dirty="0"/>
              <a:t>but it is</a:t>
            </a:r>
            <a:r>
              <a:rPr lang="en-GB" b="1" dirty="0"/>
              <a:t> many-to-many</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200" y="1825625"/>
            <a:ext cx="5181600" cy="5032374"/>
          </a:xfrm>
        </p:spPr>
        <p:txBody>
          <a:bodyPr>
            <a:normAutofit/>
          </a:bodyPr>
          <a:lstStyle/>
          <a:p>
            <a:pPr marL="0" indent="0">
              <a:buNone/>
            </a:pPr>
            <a:r>
              <a:rPr lang="en-GB" dirty="0"/>
              <a:t>But our previous examples are </a:t>
            </a:r>
            <a:r>
              <a:rPr lang="en-GB" b="1" dirty="0"/>
              <a:t>Seq2Seq</a:t>
            </a:r>
            <a:r>
              <a:rPr lang="en-GB" dirty="0"/>
              <a:t>:</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2404237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78672" y="3773129"/>
            <a:ext cx="5791201" cy="2217860"/>
          </a:xfrm>
          <a:prstGeom prst="rect">
            <a:avLst/>
          </a:prstGeom>
        </p:spPr>
      </p:pic>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333998"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first part of a </a:t>
            </a:r>
            <a:r>
              <a:rPr lang="en-GB" b="1" dirty="0"/>
              <a:t>Seq2Seq</a:t>
            </a:r>
            <a:r>
              <a:rPr lang="en-GB" dirty="0"/>
              <a:t> model will focus on analysing the input sequence, eventually producing a final </a:t>
            </a:r>
            <a:r>
              <a:rPr lang="en-GB" b="1" dirty="0"/>
              <a:t>memory vector </a:t>
            </a:r>
            <a:r>
              <a:rPr lang="en-GB" dirty="0"/>
              <a:t>output after having seen all inputs.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is called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6019801" cy="5032374"/>
          </a:xfrm>
        </p:spPr>
        <p:txBody>
          <a:bodyPr>
            <a:normAutofit/>
          </a:bodyPr>
          <a:lstStyle/>
          <a:p>
            <a:pPr marL="0" indent="0">
              <a:buNone/>
            </a:pPr>
            <a:r>
              <a:rPr lang="en-GB" dirty="0"/>
              <a:t>E.g. read an English sentence, progressively encoding each word’s meaning, to obtain the entire sentence meaning in a single encoding vector.</a:t>
            </a:r>
          </a:p>
        </p:txBody>
      </p:sp>
      <p:sp>
        <p:nvSpPr>
          <p:cNvPr id="6" name="Rectangle 5">
            <a:extLst>
              <a:ext uri="{FF2B5EF4-FFF2-40B4-BE49-F238E27FC236}">
                <a16:creationId xmlns:a16="http://schemas.microsoft.com/office/drawing/2014/main" id="{4CF5984D-2203-E9FF-A8B5-89E4F5762647}"/>
              </a:ext>
            </a:extLst>
          </p:cNvPr>
          <p:cNvSpPr/>
          <p:nvPr/>
        </p:nvSpPr>
        <p:spPr>
          <a:xfrm>
            <a:off x="6302472" y="4595698"/>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45487" y="4673852"/>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5884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49180" y="3950111"/>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430026" y="4053664"/>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15995" y="4850834"/>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pPr marL="0" indent="0">
              <a:buNone/>
            </a:pPr>
            <a:r>
              <a:rPr lang="en-GB" b="1" dirty="0">
                <a:solidFill>
                  <a:srgbClr val="7030A0"/>
                </a:solidFill>
              </a:rPr>
              <a:t>Encoder</a:t>
            </a:r>
            <a:r>
              <a:rPr lang="en-GB" b="1" dirty="0"/>
              <a:t> model: </a:t>
            </a:r>
            <a:r>
              <a:rPr lang="en-GB" dirty="0"/>
              <a:t>can be seen as a many-to-one model of some sort, receiving a sequence as input and producing a single </a:t>
            </a:r>
            <a:r>
              <a:rPr lang="en-GB" b="1" dirty="0">
                <a:solidFill>
                  <a:schemeClr val="accent2"/>
                </a:solidFill>
              </a:rPr>
              <a:t>encoding</a:t>
            </a:r>
            <a:r>
              <a:rPr lang="en-GB" dirty="0"/>
              <a:t> </a:t>
            </a:r>
            <a:r>
              <a:rPr lang="en-GB" b="1" dirty="0">
                <a:solidFill>
                  <a:schemeClr val="accent2"/>
                </a:solidFill>
              </a:rPr>
              <a:t>vector</a:t>
            </a:r>
            <a:r>
              <a:rPr lang="en-GB" dirty="0"/>
              <a: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pPr marL="0" indent="0">
              <a:buNone/>
            </a:pPr>
            <a:r>
              <a:rPr lang="en-GB" b="1" dirty="0">
                <a:solidFill>
                  <a:schemeClr val="accent2">
                    <a:lumMod val="50000"/>
                  </a:schemeClr>
                </a:solidFill>
              </a:rPr>
              <a:t>Decoder</a:t>
            </a:r>
            <a:r>
              <a:rPr lang="en-GB" b="1" dirty="0"/>
              <a:t> model: </a:t>
            </a:r>
            <a:r>
              <a:rPr lang="en-GB" dirty="0"/>
              <a:t>does the opposite (kind of), receiving this single </a:t>
            </a:r>
            <a:r>
              <a:rPr lang="en-GB" b="1" dirty="0">
                <a:solidFill>
                  <a:schemeClr val="accent2"/>
                </a:solidFill>
              </a:rPr>
              <a:t>encoding</a:t>
            </a:r>
            <a:r>
              <a:rPr lang="en-GB" dirty="0"/>
              <a:t> </a:t>
            </a:r>
            <a:r>
              <a:rPr lang="en-GB" b="1" dirty="0">
                <a:solidFill>
                  <a:schemeClr val="accent2"/>
                </a:solidFill>
              </a:rPr>
              <a:t>vector</a:t>
            </a:r>
            <a:r>
              <a:rPr lang="en-GB" dirty="0"/>
              <a:t> as input and producing a sequence as output.</a:t>
            </a:r>
            <a:endParaRPr lang="en-SG"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624-89C7-CB9B-80D4-967F8AF510DB}"/>
              </a:ext>
            </a:extLst>
          </p:cNvPr>
          <p:cNvSpPr>
            <a:spLocks noGrp="1"/>
          </p:cNvSpPr>
          <p:nvPr>
            <p:ph type="title"/>
          </p:nvPr>
        </p:nvSpPr>
        <p:spPr/>
        <p:txBody>
          <a:bodyPr/>
          <a:lstStyle/>
          <a:p>
            <a:r>
              <a:rPr lang="en-GB" dirty="0"/>
              <a:t>Encoder + Decoder = Seq2Seq?</a:t>
            </a:r>
            <a:endParaRPr lang="en-SG" dirty="0"/>
          </a:p>
        </p:txBody>
      </p:sp>
      <p:sp>
        <p:nvSpPr>
          <p:cNvPr id="5" name="Content Placeholder 4">
            <a:extLst>
              <a:ext uri="{FF2B5EF4-FFF2-40B4-BE49-F238E27FC236}">
                <a16:creationId xmlns:a16="http://schemas.microsoft.com/office/drawing/2014/main" id="{F1C39BA2-2985-D081-206A-34070929ED3A}"/>
              </a:ext>
            </a:extLst>
          </p:cNvPr>
          <p:cNvSpPr>
            <a:spLocks noGrp="1"/>
          </p:cNvSpPr>
          <p:nvPr>
            <p:ph idx="1"/>
          </p:nvPr>
        </p:nvSpPr>
        <p:spPr/>
        <p:txBody>
          <a:bodyPr/>
          <a:lstStyle/>
          <a:p>
            <a:pPr marL="0" indent="0">
              <a:buNone/>
            </a:pPr>
            <a:r>
              <a:rPr lang="en-GB" dirty="0"/>
              <a:t>Eventually both the </a:t>
            </a:r>
            <a:r>
              <a:rPr lang="en-GB" b="1" dirty="0">
                <a:solidFill>
                  <a:srgbClr val="7030A0"/>
                </a:solidFill>
              </a:rPr>
              <a:t>encoder</a:t>
            </a:r>
            <a:r>
              <a:rPr lang="en-GB" dirty="0"/>
              <a:t> and the </a:t>
            </a:r>
            <a:r>
              <a:rPr lang="en-GB" b="1" dirty="0">
                <a:solidFill>
                  <a:schemeClr val="accent2">
                    <a:lumMod val="50000"/>
                  </a:schemeClr>
                </a:solidFill>
              </a:rPr>
              <a:t>decoder</a:t>
            </a:r>
            <a:r>
              <a:rPr lang="en-GB" dirty="0"/>
              <a:t> models will assemble into a full </a:t>
            </a:r>
            <a:r>
              <a:rPr lang="en-GB" b="1" dirty="0"/>
              <a:t>Seq2Seq</a:t>
            </a:r>
            <a:r>
              <a:rPr lang="en-GB" dirty="0"/>
              <a:t> model.</a:t>
            </a:r>
            <a:endParaRPr lang="en-SG" dirty="0"/>
          </a:p>
        </p:txBody>
      </p:sp>
      <p:pic>
        <p:nvPicPr>
          <p:cNvPr id="6" name="Picture 5">
            <a:extLst>
              <a:ext uri="{FF2B5EF4-FFF2-40B4-BE49-F238E27FC236}">
                <a16:creationId xmlns:a16="http://schemas.microsoft.com/office/drawing/2014/main" id="{8A9A80EF-C664-312A-D0BA-2F2B4C4C20AC}"/>
              </a:ext>
            </a:extLst>
          </p:cNvPr>
          <p:cNvPicPr>
            <a:picLocks noChangeAspect="1"/>
          </p:cNvPicPr>
          <p:nvPr/>
        </p:nvPicPr>
        <p:blipFill rotWithShape="1">
          <a:blip r:embed="rId2"/>
          <a:srcRect l="42369"/>
          <a:stretch/>
        </p:blipFill>
        <p:spPr>
          <a:xfrm>
            <a:off x="1331167" y="2843293"/>
            <a:ext cx="9529666" cy="3649582"/>
          </a:xfrm>
          <a:prstGeom prst="rect">
            <a:avLst/>
          </a:prstGeom>
        </p:spPr>
      </p:pic>
    </p:spTree>
    <p:extLst>
      <p:ext uri="{BB962C8B-B14F-4D97-AF65-F5344CB8AC3E}">
        <p14:creationId xmlns:p14="http://schemas.microsoft.com/office/powerpoint/2010/main" val="2099660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Our previous RNN models looked like this: </a:t>
                </a:r>
                <a:r>
                  <a:rPr lang="en-GB" dirty="0"/>
                  <a:t>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b="1" dirty="0"/>
                  <a:t>using a new observation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oMath>
                </a14:m>
                <a:r>
                  <a:rPr lang="en-GB" b="1" dirty="0"/>
                  <a:t> </a:t>
                </a:r>
                <a:r>
                  <a:rPr lang="en-GB" dirty="0"/>
                  <a:t>as input on each time step.</a:t>
                </a:r>
                <a:endParaRPr lang="en-SG" dirty="0"/>
              </a:p>
            </p:txBody>
          </p:sp>
        </mc:Choice>
        <mc:Fallback>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1015558" y="3429000"/>
            <a:ext cx="10160883" cy="3359893"/>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B72EE3-4562-8590-239C-33982F190B91}"/>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975764"/>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55939-2076-9E5B-9E89-E745FD34ED4C}"/>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5999" y="4001294"/>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BF40AA9-F9DB-C906-638C-413B80A4D236}"/>
                  </a:ext>
                </a:extLst>
              </p:cNvPr>
              <p:cNvSpPr txBox="1"/>
              <p:nvPr/>
            </p:nvSpPr>
            <p:spPr>
              <a:xfrm>
                <a:off x="5448836" y="3086284"/>
                <a:ext cx="1438030"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lgn="ctr"/>
                <a:r>
                  <a:rPr lang="en-GB" dirty="0">
                    <a:solidFill>
                      <a:srgbClr val="C00000"/>
                    </a:solidFill>
                  </a:rPr>
                  <a:t>i</a:t>
                </a:r>
                <a:r>
                  <a:rPr lang="en-GB" b="0" dirty="0">
                    <a:solidFill>
                      <a:srgbClr val="C00000"/>
                    </a:solidFill>
                  </a:rPr>
                  <a:t>nstead of</a:t>
                </a:r>
                <a14:m>
                  <m:oMath xmlns:m="http://schemas.openxmlformats.org/officeDocument/2006/math">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a14:m>
                <a:endParaRPr lang="en-SG" dirty="0">
                  <a:solidFill>
                    <a:srgbClr val="C00000"/>
                  </a:solidFill>
                </a:endParaRPr>
              </a:p>
            </p:txBody>
          </p:sp>
        </mc:Choice>
        <mc:Fallback>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448836" y="3086284"/>
                <a:ext cx="1438030" cy="923330"/>
              </a:xfrm>
              <a:prstGeom prst="rect">
                <a:avLst/>
              </a:prstGeom>
              <a:blipFill>
                <a:blip r:embed="rId3"/>
                <a:stretch>
                  <a:fillRect b="-9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DF73856D-E25D-077D-F883-09789E317726}"/>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11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using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in place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SG">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autoregressive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  </a:t>
            </a:r>
            <a:r>
              <a:rPr lang="en-GB" b="1" dirty="0">
                <a:solidFill>
                  <a:schemeClr val="accent2"/>
                </a:solidFill>
              </a:rPr>
              <a:t>sequence embedding/encoding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a:t>
                </a:r>
                <a:r>
                  <a:rPr lang="en-GB" b="1" dirty="0">
                    <a:solidFill>
                      <a:schemeClr val="accent2"/>
                    </a:solidFill>
                  </a:rPr>
                  <a:t>encoding</a:t>
                </a:r>
                <a:r>
                  <a:rPr lang="en-GB" dirty="0"/>
                  <a:t>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word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word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3543"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err="1"/>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reconstructs an answer, a sentence, one word after the other!</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97275"/>
            <a:ext cx="5715000" cy="2895600"/>
          </a:xfrm>
          <a:prstGeom prst="rect">
            <a:avLst/>
          </a:prstGeom>
        </p:spPr>
      </p:pic>
    </p:spTree>
    <p:extLst>
      <p:ext uri="{BB962C8B-B14F-4D97-AF65-F5344CB8AC3E}">
        <p14:creationId xmlns:p14="http://schemas.microsoft.com/office/powerpoint/2010/main" val="2303339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200" y="1825625"/>
            <a:ext cx="10813026"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reconstructs an answer, a sentence, one word after the other!</a:t>
            </a:r>
          </a:p>
          <a:p>
            <a:pPr marL="0" indent="0">
              <a:buNone/>
            </a:pPr>
            <a:endParaRPr lang="en-GB" dirty="0"/>
          </a:p>
          <a:p>
            <a:pPr marL="0" indent="0">
              <a:buNone/>
            </a:pPr>
            <a:endParaRPr lang="en-GB" dirty="0"/>
          </a:p>
          <a:p>
            <a:pPr marL="0" indent="0">
              <a:buNone/>
            </a:pPr>
            <a:r>
              <a:rPr lang="en-GB" dirty="0"/>
              <a:t>We will learn more about these during Weeks 8 and 12!</a:t>
            </a:r>
          </a:p>
          <a:p>
            <a:pPr marL="0" indent="0">
              <a:buNone/>
            </a:pPr>
            <a:r>
              <a:rPr lang="en-GB" dirty="0"/>
              <a:t>(And during the NLP specialty course on </a:t>
            </a:r>
            <a:r>
              <a:rPr lang="en-GB"/>
              <a:t>Term 7!)</a:t>
            </a:r>
            <a:endParaRPr lang="en-GB" dirty="0"/>
          </a:p>
        </p:txBody>
      </p:sp>
    </p:spTree>
    <p:extLst>
      <p:ext uri="{BB962C8B-B14F-4D97-AF65-F5344CB8AC3E}">
        <p14:creationId xmlns:p14="http://schemas.microsoft.com/office/powerpoint/2010/main" val="365986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p>
          <a:p>
            <a:endParaRPr lang="en-US" i="1" dirty="0"/>
          </a:p>
          <a:p>
            <a:r>
              <a:rPr lang="en-US" i="1" dirty="0"/>
              <a:t>One/Many-to-one/many models</a:t>
            </a:r>
          </a:p>
          <a:p>
            <a:r>
              <a:rPr lang="en-US" i="1" dirty="0"/>
              <a:t>Seq2Seq models</a:t>
            </a:r>
          </a:p>
          <a:p>
            <a:r>
              <a:rPr lang="en-US" i="1" dirty="0"/>
              <a:t>Encoder and Decoder architectures</a:t>
            </a:r>
          </a:p>
          <a:p>
            <a:r>
              <a:rPr lang="en-US" i="1" dirty="0"/>
              <a:t>Autoregressive RNNs</a:t>
            </a:r>
          </a:p>
          <a:p>
            <a:r>
              <a:rPr lang="en-US" i="1" dirty="0"/>
              <a:t>(More on these during W8!)</a:t>
            </a:r>
            <a:endParaRPr lang="en-GB" i="1" dirty="0"/>
          </a:p>
        </p:txBody>
      </p:sp>
    </p:spTree>
    <p:extLst>
      <p:ext uri="{BB962C8B-B14F-4D97-AF65-F5344CB8AC3E}">
        <p14:creationId xmlns:p14="http://schemas.microsoft.com/office/powerpoint/2010/main" val="1036081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2772</TotalTime>
  <Words>5946</Words>
  <Application>Microsoft Office PowerPoint</Application>
  <PresentationFormat>Widescreen</PresentationFormat>
  <Paragraphs>468</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Cambria Math</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Implementing a RNN</vt:lpstr>
      <vt:lpstr>Implementing a RNN</vt:lpstr>
      <vt:lpstr>Backpropagation through time</vt:lpstr>
      <vt:lpstr>Backpropagation through time</vt:lpstr>
      <vt:lpstr>The vanishing gradient problem (part 3)</vt:lpstr>
      <vt:lpstr>The vanishing gradient problem (part 3)</vt:lpstr>
      <vt:lpstr>The vanishing gradient problem (part 3)</vt:lpstr>
      <vt:lpstr>The vanishing gradient problem (part 3)</vt:lpstr>
      <vt:lpstr>The vanishing gradient problem (part 3)</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NB3!</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NB3!</vt:lpstr>
      <vt:lpstr>LSTMs vs. GRUs</vt:lpstr>
      <vt:lpstr>LSTMs vs. GRUs</vt:lpstr>
      <vt:lpstr>A teaser on what is coming on W8</vt:lpstr>
      <vt:lpstr>A quick word on one/many-to-one/many models</vt:lpstr>
      <vt:lpstr>One-to-one models</vt:lpstr>
      <vt:lpstr>Many-to-one models</vt:lpstr>
      <vt:lpstr>Many-to-one models</vt:lpstr>
      <vt:lpstr>Many-to-one models</vt:lpstr>
      <vt:lpstr>Many-to-one models</vt:lpstr>
      <vt:lpstr>One-to-many models</vt:lpstr>
      <vt:lpstr>Many-to-many models</vt:lpstr>
      <vt:lpstr>Many-to-many models</vt:lpstr>
      <vt:lpstr>Many-to-many models</vt:lpstr>
      <vt:lpstr>Many-to-many models</vt:lpstr>
      <vt:lpstr>Seq2Seq models</vt:lpstr>
      <vt:lpstr>Encoder and Decoder models</vt:lpstr>
      <vt:lpstr>Encoder and Decoder models</vt:lpstr>
      <vt:lpstr>Encoder and Decoder models</vt:lpstr>
      <vt:lpstr>Encoder + Decoder = Seq2Seq?</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Conclusion (Week 6)</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2023-07-06T07:50:55Z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