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6DCA-F219-4A49-9F61-6935C27D4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E2FD6-63B5-43DB-98F5-A8A0DD87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D5E-C19C-4D34-884E-853657A9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4E2B-24F3-4EAE-8853-492CD9EE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B1BD-1B79-48C9-9A46-D8D3F807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0F77-8A39-482C-9213-CA61413C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5E1E2-FAA4-4C6B-B7BF-03B5014A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AEF5-774D-440F-A946-2F879422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04B2-8EA6-4EFC-BC5C-DEA32706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02F0-FAAD-44F7-B2A9-20A70078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C52A9-A6B1-4BEE-BC39-EE145A33F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3C118-B580-4E4D-92E9-6B56AC4A8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5EBB-744A-4F55-8ED2-0A10D8FB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0E80-BC1A-489D-97EA-669D6A42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0D93-3CAF-4A12-9888-095D3C5D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4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BEE5-1258-477E-9FC0-A5E4C85C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8D68-B403-417F-B9B2-0062E77D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67D6B-9849-403C-8270-7EEA776F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DE1D-B6D3-427D-B8B4-DACC085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CA94-CB76-4BF6-853E-D004CED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45C5-8CDF-45C2-9E2A-F8034451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C2F48-EA80-4503-82A7-E3B9CB53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197C-CDA5-4E71-96C3-AB3B2432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DABA-2AC2-4366-8C7E-75C766F5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67E1-FD8D-4429-B273-97F41BE6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B9A8-7CEA-4222-AA3F-6C58EC4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F69B-129E-4575-A2B6-4D783256B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DA435-6558-4FB4-AAE9-E412E6F72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08C49-8FF6-438D-9459-25A0B86D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6D19-F064-4434-AEC4-3AEC8E00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06ABB-DCF7-428A-89BF-8090643C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95A0-E755-45D1-A7A5-58E6B1A5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27CB-5B91-4F53-8AB3-27E29872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3FFF2-5A3D-470E-B6AA-2E703597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C0A29-0B17-4EDA-A0E1-0B6794492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FB265-8F64-479C-9A09-7374947C9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F244E-5205-4E91-A5A0-A9EBC61F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9AD8D-C917-4532-B8B6-8E2A31B0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6F18C-FB26-4237-8830-CB010241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8746-526E-4D41-B8DF-35F37F79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D0319-0838-4B67-BF7D-1822808B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A2DAF-EE0E-4C32-877B-072516C0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85936-20FE-4A37-B58B-E2EF2162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5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1B53-DE7B-40A0-A884-19E1BE99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033F3-6F80-4F3D-B447-D25AED2A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3AFD-DE11-4D04-9F3E-6EF092A4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8378-1B3E-412E-8EB1-0537B58E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8500-7101-46D6-8FDF-AA0029C8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A8A84-5481-47BD-BFDA-666D53456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7F63-95AF-4146-A88C-7E265B49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9CC7E-89A2-4646-8A7E-027D3398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D9CF9-FEE9-4D58-A9BF-C9EFD47A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8FD-4FB0-4408-81A8-B7B90C72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6A592-72AE-44BF-8BA4-F3B24CB22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FA957-DD9B-4C31-926F-7626FAA88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C1BBC-BF8C-432A-9F0C-218D6F80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63CC4-A843-4731-91C7-2504311E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469E2-DE93-4112-B0E6-41621CB3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F7444-CFC4-4FF8-96C0-2DAA00AD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1404-D245-4FF4-8E0E-3B96DB38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056D-1A67-4089-8980-C04F1994B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51C6-B1D7-485B-ABA8-96009116E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6ECC-443B-4BDD-94E9-9F21333DF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ésultat de recherche d'images pour &quot;candy machine pixel art&quot;">
            <a:extLst>
              <a:ext uri="{FF2B5EF4-FFF2-40B4-BE49-F238E27FC236}">
                <a16:creationId xmlns:a16="http://schemas.microsoft.com/office/drawing/2014/main" id="{3C672ABD-BF07-43DD-AE14-6F9C08A04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52" y="2149310"/>
            <a:ext cx="2694495" cy="26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FAFF2790-0D7D-4F98-8B76-982C76E4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14" y="913038"/>
            <a:ext cx="2271444" cy="2271444"/>
          </a:xfrm>
          <a:prstGeom prst="rect">
            <a:avLst/>
          </a:prstGeom>
        </p:spPr>
      </p:pic>
      <p:pic>
        <p:nvPicPr>
          <p:cNvPr id="15" name="Picture 14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AA2046F8-EF2C-4BAC-A123-D364D4C78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60" y="82147"/>
            <a:ext cx="2271444" cy="2271444"/>
          </a:xfrm>
          <a:prstGeom prst="rect">
            <a:avLst/>
          </a:prstGeom>
        </p:spPr>
      </p:pic>
      <p:pic>
        <p:nvPicPr>
          <p:cNvPr id="16" name="Picture 15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807A8F6A-BB09-4BB1-8B39-AF52F9C78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50" y="1586554"/>
            <a:ext cx="2271444" cy="2271444"/>
          </a:xfrm>
          <a:prstGeom prst="rect">
            <a:avLst/>
          </a:prstGeom>
        </p:spPr>
      </p:pic>
      <p:pic>
        <p:nvPicPr>
          <p:cNvPr id="17" name="Picture 16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B6E13900-96AF-4BBF-9822-168581833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57" y="-425954"/>
            <a:ext cx="2271444" cy="2271444"/>
          </a:xfrm>
          <a:prstGeom prst="rect">
            <a:avLst/>
          </a:prstGeom>
        </p:spPr>
      </p:pic>
      <p:pic>
        <p:nvPicPr>
          <p:cNvPr id="19" name="Picture 6" descr="Candy">
            <a:extLst>
              <a:ext uri="{FF2B5EF4-FFF2-40B4-BE49-F238E27FC236}">
                <a16:creationId xmlns:a16="http://schemas.microsoft.com/office/drawing/2014/main" id="{F7F127BD-476C-443C-8A86-0DCAAC4B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89" y="4281921"/>
            <a:ext cx="2533183" cy="197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andy">
            <a:extLst>
              <a:ext uri="{FF2B5EF4-FFF2-40B4-BE49-F238E27FC236}">
                <a16:creationId xmlns:a16="http://schemas.microsoft.com/office/drawing/2014/main" id="{885C294E-440C-43B5-8735-AB347EE1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38" y="4880981"/>
            <a:ext cx="2533183" cy="197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andy">
            <a:extLst>
              <a:ext uri="{FF2B5EF4-FFF2-40B4-BE49-F238E27FC236}">
                <a16:creationId xmlns:a16="http://schemas.microsoft.com/office/drawing/2014/main" id="{7893AA06-B570-4431-89B6-B23B439AC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6" y="3154455"/>
            <a:ext cx="2533183" cy="197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andy">
            <a:extLst>
              <a:ext uri="{FF2B5EF4-FFF2-40B4-BE49-F238E27FC236}">
                <a16:creationId xmlns:a16="http://schemas.microsoft.com/office/drawing/2014/main" id="{A64A2AE9-D569-4C9D-A3BA-C1EDCCAC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14" y="5031562"/>
            <a:ext cx="2533183" cy="197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4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De Mari</dc:creator>
  <cp:lastModifiedBy>Matthieu DE MARI</cp:lastModifiedBy>
  <cp:revision>5</cp:revision>
  <dcterms:created xsi:type="dcterms:W3CDTF">2020-03-20T08:24:52Z</dcterms:created>
  <dcterms:modified xsi:type="dcterms:W3CDTF">2020-09-25T06:55:21Z</dcterms:modified>
</cp:coreProperties>
</file>