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ata4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ata6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7" r:id="rId2"/>
    <p:sldId id="257" r:id="rId3"/>
    <p:sldId id="492" r:id="rId4"/>
    <p:sldId id="424" r:id="rId5"/>
    <p:sldId id="451" r:id="rId6"/>
    <p:sldId id="263" r:id="rId7"/>
    <p:sldId id="454" r:id="rId8"/>
    <p:sldId id="456" r:id="rId9"/>
    <p:sldId id="458" r:id="rId10"/>
    <p:sldId id="496" r:id="rId11"/>
    <p:sldId id="460" r:id="rId12"/>
    <p:sldId id="495" r:id="rId13"/>
    <p:sldId id="493" r:id="rId14"/>
    <p:sldId id="459" r:id="rId15"/>
    <p:sldId id="463" r:id="rId16"/>
    <p:sldId id="432" r:id="rId17"/>
    <p:sldId id="462" r:id="rId18"/>
    <p:sldId id="468" r:id="rId19"/>
    <p:sldId id="466" r:id="rId20"/>
    <p:sldId id="469" r:id="rId21"/>
    <p:sldId id="465" r:id="rId22"/>
    <p:sldId id="471" r:id="rId23"/>
    <p:sldId id="473" r:id="rId24"/>
    <p:sldId id="474" r:id="rId25"/>
    <p:sldId id="475" r:id="rId26"/>
    <p:sldId id="477" r:id="rId27"/>
    <p:sldId id="478" r:id="rId28"/>
    <p:sldId id="472" r:id="rId29"/>
    <p:sldId id="470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79" r:id="rId39"/>
    <p:sldId id="488" r:id="rId40"/>
    <p:sldId id="490" r:id="rId41"/>
    <p:sldId id="491" r:id="rId42"/>
    <p:sldId id="346" r:id="rId43"/>
    <p:sldId id="267" r:id="rId44"/>
    <p:sldId id="476" r:id="rId45"/>
    <p:sldId id="489" r:id="rId46"/>
    <p:sldId id="4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Introduction" id="{2FD0FF71-F5FC-4EB7-B2CB-B31E4CBECD79}">
          <p14:sldIdLst>
            <p14:sldId id="257"/>
            <p14:sldId id="492"/>
          </p14:sldIdLst>
        </p14:section>
        <p14:section name="III. CBOW" id="{832A3431-DF4C-497C-BB90-EAE5445AAC67}">
          <p14:sldIdLst>
            <p14:sldId id="424"/>
          </p14:sldIdLst>
        </p14:section>
        <p14:section name="II.1. SkipGRAM" id="{51C241CE-FC4A-4B26-9228-D3637617A4FE}">
          <p14:sldIdLst>
            <p14:sldId id="451"/>
            <p14:sldId id="263"/>
            <p14:sldId id="454"/>
            <p14:sldId id="456"/>
            <p14:sldId id="458"/>
            <p14:sldId id="496"/>
            <p14:sldId id="460"/>
            <p14:sldId id="495"/>
            <p14:sldId id="493"/>
            <p14:sldId id="459"/>
            <p14:sldId id="463"/>
          </p14:sldIdLst>
        </p14:section>
        <p14:section name="II.2. Glove and Word2Vec" id="{ECD9F28E-3EF2-4991-9795-E5A054FDDB0C}">
          <p14:sldIdLst>
            <p14:sldId id="432"/>
            <p14:sldId id="462"/>
            <p14:sldId id="468"/>
            <p14:sldId id="466"/>
          </p14:sldIdLst>
        </p14:section>
        <p14:section name="III.1. FastText" id="{C2670816-24EC-4A68-8987-FB71311AD2A9}">
          <p14:sldIdLst>
            <p14:sldId id="469"/>
            <p14:sldId id="465"/>
            <p14:sldId id="471"/>
            <p14:sldId id="473"/>
            <p14:sldId id="474"/>
            <p14:sldId id="475"/>
            <p14:sldId id="477"/>
            <p14:sldId id="478"/>
            <p14:sldId id="472"/>
          </p14:sldIdLst>
        </p14:section>
        <p14:section name="III.2. ELMo" id="{8C257617-5F8C-473E-9E8C-6A272CEDF668}">
          <p14:sldIdLst>
            <p14:sldId id="470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IV. From unsupervised to supervised" id="{EC8062BC-6809-40D5-92E3-7298801259BA}">
          <p14:sldIdLst>
            <p14:sldId id="479"/>
            <p14:sldId id="488"/>
            <p14:sldId id="490"/>
            <p14:sldId id="491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476"/>
            <p14:sldId id="489"/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42C7D-0BE8-428C-B54A-D26CDA8837C3}" v="894" dt="2022-10-11T10:41:07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FB642C7D-0BE8-428C-B54A-D26CDA8837C3}"/>
    <pc:docChg chg="custSel addSld delSld modSld sldOrd modSection">
      <pc:chgData name="Matthieu De Mari" userId="dfb708c9-d8dc-439f-9a3b-c772bf4a311c" providerId="ADAL" clId="{FB642C7D-0BE8-428C-B54A-D26CDA8837C3}" dt="2022-10-11T10:46:03.454" v="1383" actId="20577"/>
      <pc:docMkLst>
        <pc:docMk/>
      </pc:docMkLst>
      <pc:sldChg chg="addSp modSp add mod">
        <pc:chgData name="Matthieu De Mari" userId="dfb708c9-d8dc-439f-9a3b-c772bf4a311c" providerId="ADAL" clId="{FB642C7D-0BE8-428C-B54A-D26CDA8837C3}" dt="2022-10-11T10:40:07.286" v="1187" actId="20577"/>
        <pc:sldMkLst>
          <pc:docMk/>
          <pc:sldMk cId="2766391731" sldId="263"/>
        </pc:sldMkLst>
        <pc:spChg chg="mod">
          <ac:chgData name="Matthieu De Mari" userId="dfb708c9-d8dc-439f-9a3b-c772bf4a311c" providerId="ADAL" clId="{FB642C7D-0BE8-428C-B54A-D26CDA8837C3}" dt="2022-10-11T10:39:55.780" v="1167" actId="20577"/>
          <ac:spMkLst>
            <pc:docMk/>
            <pc:sldMk cId="2766391731" sldId="263"/>
            <ac:spMk id="2" creationId="{49D5F628-8BF2-F5A8-74D6-AE20A4F03CE3}"/>
          </ac:spMkLst>
        </pc:spChg>
        <pc:spChg chg="mod">
          <ac:chgData name="Matthieu De Mari" userId="dfb708c9-d8dc-439f-9a3b-c772bf4a311c" providerId="ADAL" clId="{FB642C7D-0BE8-428C-B54A-D26CDA8837C3}" dt="2022-10-11T10:16:38.916" v="112" actId="1076"/>
          <ac:spMkLst>
            <pc:docMk/>
            <pc:sldMk cId="2766391731" sldId="263"/>
            <ac:spMk id="88" creationId="{310DADB9-7588-8EA6-299D-C0FBFE1E73D3}"/>
          </ac:spMkLst>
        </pc:spChg>
        <pc:spChg chg="mod">
          <ac:chgData name="Matthieu De Mari" userId="dfb708c9-d8dc-439f-9a3b-c772bf4a311c" providerId="ADAL" clId="{FB642C7D-0BE8-428C-B54A-D26CDA8837C3}" dt="2022-10-11T10:40:07.286" v="1187" actId="20577"/>
          <ac:spMkLst>
            <pc:docMk/>
            <pc:sldMk cId="2766391731" sldId="263"/>
            <ac:spMk id="121" creationId="{F700E8F1-71A4-A6DD-895F-7B0A08BEBA9F}"/>
          </ac:spMkLst>
        </pc:spChg>
        <pc:spChg chg="mod">
          <ac:chgData name="Matthieu De Mari" userId="dfb708c9-d8dc-439f-9a3b-c772bf4a311c" providerId="ADAL" clId="{FB642C7D-0BE8-428C-B54A-D26CDA8837C3}" dt="2022-10-11T10:36:53.525" v="1108" actId="20577"/>
          <ac:spMkLst>
            <pc:docMk/>
            <pc:sldMk cId="2766391731" sldId="263"/>
            <ac:spMk id="128" creationId="{2EDBAB0A-6B03-8C1A-9821-0E9CAC3CF786}"/>
          </ac:spMkLst>
        </pc:spChg>
        <pc:cxnChg chg="add mod">
          <ac:chgData name="Matthieu De Mari" userId="dfb708c9-d8dc-439f-9a3b-c772bf4a311c" providerId="ADAL" clId="{FB642C7D-0BE8-428C-B54A-D26CDA8837C3}" dt="2022-10-11T10:16:19.723" v="102" actId="14100"/>
          <ac:cxnSpMkLst>
            <pc:docMk/>
            <pc:sldMk cId="2766391731" sldId="263"/>
            <ac:cxnSpMk id="4" creationId="{60BF9CD1-5BB0-95F5-4C20-A6A2E12662A6}"/>
          </ac:cxnSpMkLst>
        </pc:cxnChg>
        <pc:cxnChg chg="add mod">
          <ac:chgData name="Matthieu De Mari" userId="dfb708c9-d8dc-439f-9a3b-c772bf4a311c" providerId="ADAL" clId="{FB642C7D-0BE8-428C-B54A-D26CDA8837C3}" dt="2022-10-11T10:16:25.685" v="105" actId="14100"/>
          <ac:cxnSpMkLst>
            <pc:docMk/>
            <pc:sldMk cId="2766391731" sldId="263"/>
            <ac:cxnSpMk id="11" creationId="{F388900B-8952-3F6E-519B-E09FCDF082AA}"/>
          </ac:cxnSpMkLst>
        </pc:cxnChg>
        <pc:cxnChg chg="add mod">
          <ac:chgData name="Matthieu De Mari" userId="dfb708c9-d8dc-439f-9a3b-c772bf4a311c" providerId="ADAL" clId="{FB642C7D-0BE8-428C-B54A-D26CDA8837C3}" dt="2022-10-11T10:16:30.487" v="108" actId="14100"/>
          <ac:cxnSpMkLst>
            <pc:docMk/>
            <pc:sldMk cId="2766391731" sldId="263"/>
            <ac:cxnSpMk id="27" creationId="{2367F488-F4A7-689C-2122-7DB0C9D6F236}"/>
          </ac:cxnSpMkLst>
        </pc:cxnChg>
        <pc:cxnChg chg="add mod">
          <ac:chgData name="Matthieu De Mari" userId="dfb708c9-d8dc-439f-9a3b-c772bf4a311c" providerId="ADAL" clId="{FB642C7D-0BE8-428C-B54A-D26CDA8837C3}" dt="2022-10-11T10:16:35.871" v="111" actId="14100"/>
          <ac:cxnSpMkLst>
            <pc:docMk/>
            <pc:sldMk cId="2766391731" sldId="263"/>
            <ac:cxnSpMk id="30" creationId="{DE32F2D2-4002-DEA3-7CB7-F2AA79EAA21C}"/>
          </ac:cxnSpMkLst>
        </pc:cxnChg>
      </pc:sldChg>
      <pc:sldChg chg="modSp mod">
        <pc:chgData name="Matthieu De Mari" userId="dfb708c9-d8dc-439f-9a3b-c772bf4a311c" providerId="ADAL" clId="{FB642C7D-0BE8-428C-B54A-D26CDA8837C3}" dt="2022-10-11T10:44:31.207" v="1345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FB642C7D-0BE8-428C-B54A-D26CDA8837C3}" dt="2022-10-11T10:44:09.610" v="1334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FB642C7D-0BE8-428C-B54A-D26CDA8837C3}" dt="2022-10-11T10:44:31.207" v="1345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addSp delSp modSp mod">
        <pc:chgData name="Matthieu De Mari" userId="dfb708c9-d8dc-439f-9a3b-c772bf4a311c" providerId="ADAL" clId="{FB642C7D-0BE8-428C-B54A-D26CDA8837C3}" dt="2022-10-11T09:47:41.660" v="1"/>
        <pc:sldMkLst>
          <pc:docMk/>
          <pc:sldMk cId="2854770973" sldId="424"/>
        </pc:sldMkLst>
        <pc:picChg chg="add mod">
          <ac:chgData name="Matthieu De Mari" userId="dfb708c9-d8dc-439f-9a3b-c772bf4a311c" providerId="ADAL" clId="{FB642C7D-0BE8-428C-B54A-D26CDA8837C3}" dt="2022-10-11T09:47:41.660" v="1"/>
          <ac:picMkLst>
            <pc:docMk/>
            <pc:sldMk cId="2854770973" sldId="424"/>
            <ac:picMk id="3" creationId="{7891C593-DEAD-94D7-FFE5-B69490055527}"/>
          </ac:picMkLst>
        </pc:picChg>
        <pc:picChg chg="del">
          <ac:chgData name="Matthieu De Mari" userId="dfb708c9-d8dc-439f-9a3b-c772bf4a311c" providerId="ADAL" clId="{FB642C7D-0BE8-428C-B54A-D26CDA8837C3}" dt="2022-10-11T09:47:37.071" v="0" actId="478"/>
          <ac:picMkLst>
            <pc:docMk/>
            <pc:sldMk cId="2854770973" sldId="424"/>
            <ac:picMk id="7" creationId="{0F4ED6EE-3C89-4FBB-AD9A-A804E69E2EBF}"/>
          </ac:picMkLst>
        </pc:picChg>
      </pc:sldChg>
      <pc:sldChg chg="modSp mod">
        <pc:chgData name="Matthieu De Mari" userId="dfb708c9-d8dc-439f-9a3b-c772bf4a311c" providerId="ADAL" clId="{FB642C7D-0BE8-428C-B54A-D26CDA8837C3}" dt="2022-10-11T10:41:48.054" v="1210" actId="20577"/>
        <pc:sldMkLst>
          <pc:docMk/>
          <pc:sldMk cId="789868636" sldId="432"/>
        </pc:sldMkLst>
        <pc:spChg chg="mod">
          <ac:chgData name="Matthieu De Mari" userId="dfb708c9-d8dc-439f-9a3b-c772bf4a311c" providerId="ADAL" clId="{FB642C7D-0BE8-428C-B54A-D26CDA8837C3}" dt="2022-10-11T10:41:48.054" v="1210" actId="20577"/>
          <ac:spMkLst>
            <pc:docMk/>
            <pc:sldMk cId="789868636" sldId="432"/>
            <ac:spMk id="3" creationId="{47962BC2-6065-4770-9530-7B1FBA55197D}"/>
          </ac:spMkLst>
        </pc:spChg>
      </pc:sldChg>
      <pc:sldChg chg="addSp delSp modSp mod">
        <pc:chgData name="Matthieu De Mari" userId="dfb708c9-d8dc-439f-9a3b-c772bf4a311c" providerId="ADAL" clId="{FB642C7D-0BE8-428C-B54A-D26CDA8837C3}" dt="2022-10-11T10:40:27.282" v="1192" actId="1076"/>
        <pc:sldMkLst>
          <pc:docMk/>
          <pc:sldMk cId="603358518" sldId="451"/>
        </pc:sldMkLst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7" creationId="{5AD7C679-2549-11BE-A940-5C96EA8D11A1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8" creationId="{F65EB1C0-D4E3-54AD-5ABF-97CB873D0EBC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9" creationId="{221EC22C-F311-12A4-7544-8D82B37F5745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0" creationId="{5FC831D1-BF4A-B60A-CDEF-FF909D74E8AC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1" creationId="{E03A4B95-8D35-C497-A783-59333453F0E0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2" creationId="{A46D4C9B-9427-F2C0-C2D0-8764C03FEE39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3" creationId="{C34493C3-C945-CD24-AA92-FD843C672C16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4" creationId="{347B5377-FD90-8E2F-7E06-1D7293EE9953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5" creationId="{B1052C7C-56B6-8B17-29C7-79FEF7B51D8E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6" creationId="{A21BD821-2DB3-4180-06D3-DEABADD8681B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7" creationId="{15D2E0A0-4ECB-A91F-7B9A-5AEE5A562F90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8" creationId="{15581907-9F36-6A89-06CC-CD000C14E190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19" creationId="{D7FCAFFA-846D-5E3E-FB9B-37700606B64F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0" creationId="{1841E57D-0B29-B187-D9DA-6EB504DB637E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1" creationId="{97C7034D-5DDA-5DE8-6481-04AE474E994C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2" creationId="{0B5F132B-3F9C-3B5F-3B2E-1295E2782EFF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3" creationId="{4A811BD9-78CA-5638-56BD-F299C3EC5F9B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4" creationId="{4E110F3C-EB1F-B0DA-D9DD-7C73C3E3DBCA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5" creationId="{2648BCE3-23AF-4DDB-E1B6-7FBFA9608D1A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6" creationId="{3012D95D-A431-012C-6CF8-782A3BF23DB4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8" creationId="{1AC07E2B-37FA-1AC8-EFDB-434073563ABF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29" creationId="{5D063C68-9AB6-070B-9C6F-F8CAAF5F03BC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0" creationId="{ADAD7689-720F-D796-BB4F-627E4E0771AA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1" creationId="{78C0CB46-B40D-6DDA-11F6-96B3A34E61F4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2" creationId="{19CCDF3A-12D1-962D-91A3-BCC25152879E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3" creationId="{967BC7E4-773B-169E-76F9-AF855631A803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4" creationId="{B1F82D6A-C752-CF3B-A2FF-066C6DB51BD4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5" creationId="{12B163DB-1B2B-05F0-A807-9A2B3C0F2688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6" creationId="{50E61D31-BB56-E2F3-EBD4-AD9D9F180AF7}"/>
          </ac:spMkLst>
        </pc:spChg>
        <pc:spChg chg="add del mod">
          <ac:chgData name="Matthieu De Mari" userId="dfb708c9-d8dc-439f-9a3b-c772bf4a311c" providerId="ADAL" clId="{FB642C7D-0BE8-428C-B54A-D26CDA8837C3}" dt="2022-10-11T10:18:39.645" v="138"/>
          <ac:spMkLst>
            <pc:docMk/>
            <pc:sldMk cId="603358518" sldId="451"/>
            <ac:spMk id="37" creationId="{732A5832-3181-C926-A76F-22667B706CF5}"/>
          </ac:spMkLst>
        </pc:spChg>
        <pc:picChg chg="add del mod">
          <ac:chgData name="Matthieu De Mari" userId="dfb708c9-d8dc-439f-9a3b-c772bf4a311c" providerId="ADAL" clId="{FB642C7D-0BE8-428C-B54A-D26CDA8837C3}" dt="2022-10-11T10:16:03.435" v="98" actId="478"/>
          <ac:picMkLst>
            <pc:docMk/>
            <pc:sldMk cId="603358518" sldId="451"/>
            <ac:picMk id="2" creationId="{81912472-CA2D-8D77-3C05-F1AE3F70A9DA}"/>
          </ac:picMkLst>
        </pc:picChg>
        <pc:picChg chg="del">
          <ac:chgData name="Matthieu De Mari" userId="dfb708c9-d8dc-439f-9a3b-c772bf4a311c" providerId="ADAL" clId="{FB642C7D-0BE8-428C-B54A-D26CDA8837C3}" dt="2022-10-11T10:14:17.146" v="67" actId="478"/>
          <ac:picMkLst>
            <pc:docMk/>
            <pc:sldMk cId="603358518" sldId="451"/>
            <ac:picMk id="3" creationId="{6D673440-EB94-4A03-A385-007676132F9D}"/>
          </ac:picMkLst>
        </pc:picChg>
        <pc:picChg chg="add del mod">
          <ac:chgData name="Matthieu De Mari" userId="dfb708c9-d8dc-439f-9a3b-c772bf4a311c" providerId="ADAL" clId="{FB642C7D-0BE8-428C-B54A-D26CDA8837C3}" dt="2022-10-11T10:40:18.214" v="1188" actId="478"/>
          <ac:picMkLst>
            <pc:docMk/>
            <pc:sldMk cId="603358518" sldId="451"/>
            <ac:picMk id="46" creationId="{D34FFE6E-B672-D3C5-8AA8-F55C5E9842B2}"/>
          </ac:picMkLst>
        </pc:picChg>
        <pc:picChg chg="add mod">
          <ac:chgData name="Matthieu De Mari" userId="dfb708c9-d8dc-439f-9a3b-c772bf4a311c" providerId="ADAL" clId="{FB642C7D-0BE8-428C-B54A-D26CDA8837C3}" dt="2022-10-11T10:40:27.282" v="1192" actId="1076"/>
          <ac:picMkLst>
            <pc:docMk/>
            <pc:sldMk cId="603358518" sldId="451"/>
            <ac:picMk id="47" creationId="{C8C625BC-B6D1-EDC4-B4E1-A989A0B016DC}"/>
          </ac:picMkLst>
        </pc:pic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6" creationId="{D12C6ACC-AACA-493D-22ED-CF9EA83A0563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27" creationId="{8103A4A1-A3D6-0DEE-48EC-4D992F885F40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38" creationId="{52BC2616-609A-B737-5CA8-32B50B65BA8B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39" creationId="{D6487507-024F-6839-8BB0-256B6AC32048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40" creationId="{FC0CA2A6-D8F1-36B6-F8C0-2AB9EE6D15FF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41" creationId="{C9AAB667-2BF5-21D9-6B70-7A23FC12D4F6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42" creationId="{8A4B04F7-9DC8-65B0-BCB2-8FB72D35ED50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43" creationId="{2ACA7BFA-53C0-2D2D-5128-25F8E22DFAC0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44" creationId="{8F109CE9-3EB6-E1E9-7D25-1BFB093977C6}"/>
          </ac:cxnSpMkLst>
        </pc:cxnChg>
        <pc:cxnChg chg="add del mod">
          <ac:chgData name="Matthieu De Mari" userId="dfb708c9-d8dc-439f-9a3b-c772bf4a311c" providerId="ADAL" clId="{FB642C7D-0BE8-428C-B54A-D26CDA8837C3}" dt="2022-10-11T10:18:39.645" v="138"/>
          <ac:cxnSpMkLst>
            <pc:docMk/>
            <pc:sldMk cId="603358518" sldId="451"/>
            <ac:cxnSpMk id="45" creationId="{5C369FDC-F246-5996-562D-33D5F0907476}"/>
          </ac:cxnSpMkLst>
        </pc:cxnChg>
      </pc:sldChg>
      <pc:sldChg chg="modSp mod">
        <pc:chgData name="Matthieu De Mari" userId="dfb708c9-d8dc-439f-9a3b-c772bf4a311c" providerId="ADAL" clId="{FB642C7D-0BE8-428C-B54A-D26CDA8837C3}" dt="2022-10-11T09:49:25.785" v="38" actId="20577"/>
        <pc:sldMkLst>
          <pc:docMk/>
          <pc:sldMk cId="2248143123" sldId="454"/>
        </pc:sldMkLst>
        <pc:spChg chg="mod">
          <ac:chgData name="Matthieu De Mari" userId="dfb708c9-d8dc-439f-9a3b-c772bf4a311c" providerId="ADAL" clId="{FB642C7D-0BE8-428C-B54A-D26CDA8837C3}" dt="2022-10-11T09:48:29.130" v="18" actId="27636"/>
          <ac:spMkLst>
            <pc:docMk/>
            <pc:sldMk cId="2248143123" sldId="454"/>
            <ac:spMk id="4" creationId="{0588E989-731A-4768-8BF7-08997F555195}"/>
          </ac:spMkLst>
        </pc:spChg>
        <pc:spChg chg="mod">
          <ac:chgData name="Matthieu De Mari" userId="dfb708c9-d8dc-439f-9a3b-c772bf4a311c" providerId="ADAL" clId="{FB642C7D-0BE8-428C-B54A-D26CDA8837C3}" dt="2022-10-11T09:49:25.785" v="38" actId="20577"/>
          <ac:spMkLst>
            <pc:docMk/>
            <pc:sldMk cId="2248143123" sldId="454"/>
            <ac:spMk id="5" creationId="{86405373-B692-4F45-A52E-798519B259BF}"/>
          </ac:spMkLst>
        </pc:spChg>
      </pc:sldChg>
      <pc:sldChg chg="addSp delSp modSp del mod">
        <pc:chgData name="Matthieu De Mari" userId="dfb708c9-d8dc-439f-9a3b-c772bf4a311c" providerId="ADAL" clId="{FB642C7D-0BE8-428C-B54A-D26CDA8837C3}" dt="2022-10-11T10:15:32.612" v="97" actId="47"/>
        <pc:sldMkLst>
          <pc:docMk/>
          <pc:sldMk cId="2986837040" sldId="455"/>
        </pc:sldMkLst>
        <pc:spChg chg="mod">
          <ac:chgData name="Matthieu De Mari" userId="dfb708c9-d8dc-439f-9a3b-c772bf4a311c" providerId="ADAL" clId="{FB642C7D-0BE8-428C-B54A-D26CDA8837C3}" dt="2022-10-11T10:15:20.479" v="94" actId="20577"/>
          <ac:spMkLst>
            <pc:docMk/>
            <pc:sldMk cId="2986837040" sldId="455"/>
            <ac:spMk id="4" creationId="{0588E989-731A-4768-8BF7-08997F555195}"/>
          </ac:spMkLst>
        </pc:spChg>
        <pc:picChg chg="add mod">
          <ac:chgData name="Matthieu De Mari" userId="dfb708c9-d8dc-439f-9a3b-c772bf4a311c" providerId="ADAL" clId="{FB642C7D-0BE8-428C-B54A-D26CDA8837C3}" dt="2022-10-11T10:14:49.301" v="77"/>
          <ac:picMkLst>
            <pc:docMk/>
            <pc:sldMk cId="2986837040" sldId="455"/>
            <ac:picMk id="3" creationId="{E68F1EAD-FA77-82EF-A51F-F9A2C7E73D4F}"/>
          </ac:picMkLst>
        </pc:picChg>
        <pc:picChg chg="del">
          <ac:chgData name="Matthieu De Mari" userId="dfb708c9-d8dc-439f-9a3b-c772bf4a311c" providerId="ADAL" clId="{FB642C7D-0BE8-428C-B54A-D26CDA8837C3}" dt="2022-10-11T10:14:48.786" v="76" actId="478"/>
          <ac:picMkLst>
            <pc:docMk/>
            <pc:sldMk cId="2986837040" sldId="455"/>
            <ac:picMk id="5" creationId="{BA036941-5969-47DF-B32F-86E0FB48A0DA}"/>
          </ac:picMkLst>
        </pc:picChg>
      </pc:sldChg>
      <pc:sldChg chg="addSp delSp modSp mod">
        <pc:chgData name="Matthieu De Mari" userId="dfb708c9-d8dc-439f-9a3b-c772bf4a311c" providerId="ADAL" clId="{FB642C7D-0BE8-428C-B54A-D26CDA8837C3}" dt="2022-10-11T10:38:44.814" v="1141" actId="14100"/>
        <pc:sldMkLst>
          <pc:docMk/>
          <pc:sldMk cId="4017685686" sldId="456"/>
        </pc:sldMkLst>
        <pc:spChg chg="mod">
          <ac:chgData name="Matthieu De Mari" userId="dfb708c9-d8dc-439f-9a3b-c772bf4a311c" providerId="ADAL" clId="{FB642C7D-0BE8-428C-B54A-D26CDA8837C3}" dt="2022-10-11T09:50:43.881" v="55" actId="20577"/>
          <ac:spMkLst>
            <pc:docMk/>
            <pc:sldMk cId="4017685686" sldId="456"/>
            <ac:spMk id="4" creationId="{0588E989-731A-4768-8BF7-08997F555195}"/>
          </ac:spMkLst>
        </pc:spChg>
        <pc:picChg chg="add del mod">
          <ac:chgData name="Matthieu De Mari" userId="dfb708c9-d8dc-439f-9a3b-c772bf4a311c" providerId="ADAL" clId="{FB642C7D-0BE8-428C-B54A-D26CDA8837C3}" dt="2022-10-11T10:16:05.817" v="99" actId="478"/>
          <ac:picMkLst>
            <pc:docMk/>
            <pc:sldMk cId="4017685686" sldId="456"/>
            <ac:picMk id="3" creationId="{249409EE-E14F-806D-286C-3C2066FCEE79}"/>
          </ac:picMkLst>
        </pc:picChg>
        <pc:picChg chg="del">
          <ac:chgData name="Matthieu De Mari" userId="dfb708c9-d8dc-439f-9a3b-c772bf4a311c" providerId="ADAL" clId="{FB642C7D-0BE8-428C-B54A-D26CDA8837C3}" dt="2022-10-11T10:15:30.187" v="95" actId="478"/>
          <ac:picMkLst>
            <pc:docMk/>
            <pc:sldMk cId="4017685686" sldId="456"/>
            <ac:picMk id="5" creationId="{99BB796B-B54C-4299-B541-1F8496D7890E}"/>
          </ac:picMkLst>
        </pc:picChg>
        <pc:picChg chg="add del mod">
          <ac:chgData name="Matthieu De Mari" userId="dfb708c9-d8dc-439f-9a3b-c772bf4a311c" providerId="ADAL" clId="{FB642C7D-0BE8-428C-B54A-D26CDA8837C3}" dt="2022-10-11T10:37:04.023" v="1109" actId="478"/>
          <ac:picMkLst>
            <pc:docMk/>
            <pc:sldMk cId="4017685686" sldId="456"/>
            <ac:picMk id="6" creationId="{BCA3404D-5C9B-E257-1706-40EFE8137B4C}"/>
          </ac:picMkLst>
        </pc:picChg>
        <pc:picChg chg="add del mod modCrop">
          <ac:chgData name="Matthieu De Mari" userId="dfb708c9-d8dc-439f-9a3b-c772bf4a311c" providerId="ADAL" clId="{FB642C7D-0BE8-428C-B54A-D26CDA8837C3}" dt="2022-10-11T10:38:10.378" v="1133" actId="478"/>
          <ac:picMkLst>
            <pc:docMk/>
            <pc:sldMk cId="4017685686" sldId="456"/>
            <ac:picMk id="7" creationId="{4CC290E9-BB68-332D-9FDE-FC1AC5101C51}"/>
          </ac:picMkLst>
        </pc:picChg>
        <pc:picChg chg="add del">
          <ac:chgData name="Matthieu De Mari" userId="dfb708c9-d8dc-439f-9a3b-c772bf4a311c" providerId="ADAL" clId="{FB642C7D-0BE8-428C-B54A-D26CDA8837C3}" dt="2022-10-11T10:38:16.507" v="1135"/>
          <ac:picMkLst>
            <pc:docMk/>
            <pc:sldMk cId="4017685686" sldId="456"/>
            <ac:picMk id="8" creationId="{A4D09544-B4DE-DAB5-2DC6-A31FDFED2998}"/>
          </ac:picMkLst>
        </pc:picChg>
        <pc:picChg chg="add mod modCrop">
          <ac:chgData name="Matthieu De Mari" userId="dfb708c9-d8dc-439f-9a3b-c772bf4a311c" providerId="ADAL" clId="{FB642C7D-0BE8-428C-B54A-D26CDA8837C3}" dt="2022-10-11T10:38:44.814" v="1141" actId="14100"/>
          <ac:picMkLst>
            <pc:docMk/>
            <pc:sldMk cId="4017685686" sldId="456"/>
            <ac:picMk id="9" creationId="{76B72A5D-A801-FDD6-B9AC-04D874FC97EE}"/>
          </ac:picMkLst>
        </pc:picChg>
      </pc:sldChg>
      <pc:sldChg chg="addSp delSp modSp mod">
        <pc:chgData name="Matthieu De Mari" userId="dfb708c9-d8dc-439f-9a3b-c772bf4a311c" providerId="ADAL" clId="{FB642C7D-0BE8-428C-B54A-D26CDA8837C3}" dt="2022-10-11T10:40:42.911" v="1196" actId="14100"/>
        <pc:sldMkLst>
          <pc:docMk/>
          <pc:sldMk cId="3543419498" sldId="458"/>
        </pc:sldMkLst>
        <pc:spChg chg="mod">
          <ac:chgData name="Matthieu De Mari" userId="dfb708c9-d8dc-439f-9a3b-c772bf4a311c" providerId="ADAL" clId="{FB642C7D-0BE8-428C-B54A-D26CDA8837C3}" dt="2022-10-11T10:22:17.601" v="284"/>
          <ac:spMkLst>
            <pc:docMk/>
            <pc:sldMk cId="3543419498" sldId="458"/>
            <ac:spMk id="4" creationId="{0588E989-731A-4768-8BF7-08997F555195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9" creationId="{F1626582-C8AB-2D81-FF83-6E6D6C249A4E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0" creationId="{539C57D3-172C-7A6D-44BB-4D6214108A42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1" creationId="{461ACC5D-4FE5-DE54-5D73-2500E7A888C3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2" creationId="{3575C11E-FD04-5CB6-E0E8-F67AD77056CC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3" creationId="{3D8AE684-716F-AE11-7FBA-7336BB11802F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4" creationId="{454AF57E-4F10-5966-A607-5610714CAAC5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5" creationId="{AA191FE0-AA15-C98F-3CB5-8EA299DB6553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6" creationId="{B8484E38-21C1-2610-29A2-B1659CBC1F46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7" creationId="{FF716C9E-9B5D-BE37-7B44-834B75A24954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8" creationId="{786B680E-BA6E-2957-5125-89D1E3630DB2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19" creationId="{A79FBAA9-5F3F-BBAA-946F-088294C05D13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0" creationId="{670E6962-3418-6BE4-E326-296304C297D7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1" creationId="{FC926567-16AA-1622-9F6D-2F9454152B9C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2" creationId="{95D53C1E-A76F-1CA3-49CC-A03B837C149C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3" creationId="{4BF49F86-645B-556A-063B-9F8F820BAF00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4" creationId="{AA0CA0F6-5EDF-34EA-B457-3080CF920612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5" creationId="{1910274A-DB71-27D1-1AE1-7FC731302179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6" creationId="{1811EFE4-B3F3-82FB-6DA3-68332BE652ED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7" creationId="{8F9AEABF-53EB-1666-C215-945AF469A2D3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28" creationId="{D903BD68-C393-4376-CE0E-0D254146E876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0" creationId="{B9714BDC-B983-A390-5731-6F583981FE2B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1" creationId="{4F45BEF5-22AC-FE0F-571E-52E5530F5A47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2" creationId="{0DAEDAA6-5E83-0685-9C18-0C7B7C0C0B69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3" creationId="{2D5B8E64-CB21-9068-86D5-711D179F1D45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4" creationId="{D4426A1C-DABB-95E8-376A-0F0337ACF915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5" creationId="{946331E4-A02D-F608-4260-C84118911E65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6" creationId="{F1D008DC-138F-0A24-A09D-8E0EF731E9FC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7" creationId="{0EEC9FEA-ED3B-BE1E-A74E-CE309CB8CC4C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8" creationId="{68370341-1181-4308-34CC-7261D2F3A0B4}"/>
          </ac:spMkLst>
        </pc:spChg>
        <pc:spChg chg="add del mod">
          <ac:chgData name="Matthieu De Mari" userId="dfb708c9-d8dc-439f-9a3b-c772bf4a311c" providerId="ADAL" clId="{FB642C7D-0BE8-428C-B54A-D26CDA8837C3}" dt="2022-10-11T10:39:00.687" v="1144"/>
          <ac:spMkLst>
            <pc:docMk/>
            <pc:sldMk cId="3543419498" sldId="458"/>
            <ac:spMk id="39" creationId="{79C571B1-2382-A223-88F7-D67FACBA52CD}"/>
          </ac:spMkLst>
        </pc:spChg>
        <pc:picChg chg="add del mod">
          <ac:chgData name="Matthieu De Mari" userId="dfb708c9-d8dc-439f-9a3b-c772bf4a311c" providerId="ADAL" clId="{FB642C7D-0BE8-428C-B54A-D26CDA8837C3}" dt="2022-10-11T10:17:53.761" v="135" actId="478"/>
          <ac:picMkLst>
            <pc:docMk/>
            <pc:sldMk cId="3543419498" sldId="458"/>
            <ac:picMk id="3" creationId="{81880B74-7B81-B278-F8CE-8AD72E42D1EC}"/>
          </ac:picMkLst>
        </pc:picChg>
        <pc:picChg chg="del">
          <ac:chgData name="Matthieu De Mari" userId="dfb708c9-d8dc-439f-9a3b-c772bf4a311c" providerId="ADAL" clId="{FB642C7D-0BE8-428C-B54A-D26CDA8837C3}" dt="2022-10-11T09:49:59.220" v="39" actId="478"/>
          <ac:picMkLst>
            <pc:docMk/>
            <pc:sldMk cId="3543419498" sldId="458"/>
            <ac:picMk id="5" creationId="{CE251F3E-E59A-44D5-86EF-CA0EA9C0EBDE}"/>
          </ac:picMkLst>
        </pc:picChg>
        <pc:picChg chg="add del mod">
          <ac:chgData name="Matthieu De Mari" userId="dfb708c9-d8dc-439f-9a3b-c772bf4a311c" providerId="ADAL" clId="{FB642C7D-0BE8-428C-B54A-D26CDA8837C3}" dt="2022-10-11T10:37:18.071" v="1115" actId="478"/>
          <ac:picMkLst>
            <pc:docMk/>
            <pc:sldMk cId="3543419498" sldId="458"/>
            <ac:picMk id="6" creationId="{036B6DA0-2D39-BCF6-9DF2-E3BFBC8C9672}"/>
          </ac:picMkLst>
        </pc:picChg>
        <pc:picChg chg="add del mod">
          <ac:chgData name="Matthieu De Mari" userId="dfb708c9-d8dc-439f-9a3b-c772bf4a311c" providerId="ADAL" clId="{FB642C7D-0BE8-428C-B54A-D26CDA8837C3}" dt="2022-10-11T10:38:54.146" v="1142" actId="478"/>
          <ac:picMkLst>
            <pc:docMk/>
            <pc:sldMk cId="3543419498" sldId="458"/>
            <ac:picMk id="7" creationId="{962FBEBD-F58C-4847-037F-53106EB6EA51}"/>
          </ac:picMkLst>
        </pc:picChg>
        <pc:picChg chg="add del mod modCrop">
          <ac:chgData name="Matthieu De Mari" userId="dfb708c9-d8dc-439f-9a3b-c772bf4a311c" providerId="ADAL" clId="{FB642C7D-0BE8-428C-B54A-D26CDA8837C3}" dt="2022-10-11T10:40:32.302" v="1193" actId="478"/>
          <ac:picMkLst>
            <pc:docMk/>
            <pc:sldMk cId="3543419498" sldId="458"/>
            <ac:picMk id="48" creationId="{91F3DDF5-34C2-DBC1-2141-ABC7B52E7EB3}"/>
          </ac:picMkLst>
        </pc:picChg>
        <pc:picChg chg="add mod modCrop">
          <ac:chgData name="Matthieu De Mari" userId="dfb708c9-d8dc-439f-9a3b-c772bf4a311c" providerId="ADAL" clId="{FB642C7D-0BE8-428C-B54A-D26CDA8837C3}" dt="2022-10-11T10:40:42.911" v="1196" actId="14100"/>
          <ac:picMkLst>
            <pc:docMk/>
            <pc:sldMk cId="3543419498" sldId="458"/>
            <ac:picMk id="49" creationId="{A0FB329C-8BCB-C8A1-19E7-73750192A716}"/>
          </ac:picMkLst>
        </pc:pic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8" creationId="{B21711E2-D29C-538F-B5ED-5AB1E9FE25F2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29" creationId="{1B2D521C-DCFE-9734-F373-366C82E798BC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0" creationId="{447BCF1B-1E1D-95A9-A52F-6E6C5A4E4B9C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1" creationId="{84206D66-3C77-DE07-51B4-7DA750258DFB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2" creationId="{2BEEC60B-D6ED-9455-DAD8-B481E37978C2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3" creationId="{56A48DA8-B2CB-4F71-D1D6-81DAAFB17C1C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4" creationId="{4EE37DE6-0DD9-8BD0-170B-F86D135BFE2E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5" creationId="{9FEFD2A1-D2F8-97E5-7211-00FFC0D05894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6" creationId="{6CD475AA-D57B-1315-3012-3E59F5266735}"/>
          </ac:cxnSpMkLst>
        </pc:cxnChg>
        <pc:cxnChg chg="add del mod">
          <ac:chgData name="Matthieu De Mari" userId="dfb708c9-d8dc-439f-9a3b-c772bf4a311c" providerId="ADAL" clId="{FB642C7D-0BE8-428C-B54A-D26CDA8837C3}" dt="2022-10-11T10:39:00.687" v="1144"/>
          <ac:cxnSpMkLst>
            <pc:docMk/>
            <pc:sldMk cId="3543419498" sldId="458"/>
            <ac:cxnSpMk id="47" creationId="{8682C951-72D0-8363-4B16-1057A12A4B00}"/>
          </ac:cxnSpMkLst>
        </pc:cxnChg>
      </pc:sldChg>
      <pc:sldChg chg="addSp delSp modSp mod">
        <pc:chgData name="Matthieu De Mari" userId="dfb708c9-d8dc-439f-9a3b-c772bf4a311c" providerId="ADAL" clId="{FB642C7D-0BE8-428C-B54A-D26CDA8837C3}" dt="2022-10-11T10:37:32.733" v="1126"/>
        <pc:sldMkLst>
          <pc:docMk/>
          <pc:sldMk cId="1280480242" sldId="459"/>
        </pc:sldMkLst>
        <pc:spChg chg="mod">
          <ac:chgData name="Matthieu De Mari" userId="dfb708c9-d8dc-439f-9a3b-c772bf4a311c" providerId="ADAL" clId="{FB642C7D-0BE8-428C-B54A-D26CDA8837C3}" dt="2022-10-11T10:34:47.269" v="1009"/>
          <ac:spMkLst>
            <pc:docMk/>
            <pc:sldMk cId="1280480242" sldId="459"/>
            <ac:spMk id="4" creationId="{0588E989-731A-4768-8BF7-08997F555195}"/>
          </ac:spMkLst>
        </pc:spChg>
        <pc:picChg chg="add del mod">
          <ac:chgData name="Matthieu De Mari" userId="dfb708c9-d8dc-439f-9a3b-c772bf4a311c" providerId="ADAL" clId="{FB642C7D-0BE8-428C-B54A-D26CDA8837C3}" dt="2022-10-11T10:37:32.534" v="1125" actId="478"/>
          <ac:picMkLst>
            <pc:docMk/>
            <pc:sldMk cId="1280480242" sldId="459"/>
            <ac:picMk id="3" creationId="{B43ACF98-CB20-728C-C51A-24DFE6978BD5}"/>
          </ac:picMkLst>
        </pc:picChg>
        <pc:picChg chg="del">
          <ac:chgData name="Matthieu De Mari" userId="dfb708c9-d8dc-439f-9a3b-c772bf4a311c" providerId="ADAL" clId="{FB642C7D-0BE8-428C-B54A-D26CDA8837C3}" dt="2022-10-11T10:19:43.742" v="147" actId="478"/>
          <ac:picMkLst>
            <pc:docMk/>
            <pc:sldMk cId="1280480242" sldId="459"/>
            <ac:picMk id="5" creationId="{CAB6E3A0-D451-4280-84A0-5DB68FF89FF1}"/>
          </ac:picMkLst>
        </pc:picChg>
        <pc:picChg chg="add mod">
          <ac:chgData name="Matthieu De Mari" userId="dfb708c9-d8dc-439f-9a3b-c772bf4a311c" providerId="ADAL" clId="{FB642C7D-0BE8-428C-B54A-D26CDA8837C3}" dt="2022-10-11T10:37:32.733" v="1126"/>
          <ac:picMkLst>
            <pc:docMk/>
            <pc:sldMk cId="1280480242" sldId="459"/>
            <ac:picMk id="6" creationId="{06182D4D-BF9D-DE34-BC75-9A63B6C39C2B}"/>
          </ac:picMkLst>
        </pc:picChg>
      </pc:sldChg>
      <pc:sldChg chg="addSp delSp modSp mod ord">
        <pc:chgData name="Matthieu De Mari" userId="dfb708c9-d8dc-439f-9a3b-c772bf4a311c" providerId="ADAL" clId="{FB642C7D-0BE8-428C-B54A-D26CDA8837C3}" dt="2022-10-11T10:41:02.257" v="1200"/>
        <pc:sldMkLst>
          <pc:docMk/>
          <pc:sldMk cId="380439204" sldId="460"/>
        </pc:sldMkLst>
        <pc:spChg chg="mod">
          <ac:chgData name="Matthieu De Mari" userId="dfb708c9-d8dc-439f-9a3b-c772bf4a311c" providerId="ADAL" clId="{FB642C7D-0BE8-428C-B54A-D26CDA8837C3}" dt="2022-10-11T10:28:10.032" v="657" actId="20577"/>
          <ac:spMkLst>
            <pc:docMk/>
            <pc:sldMk cId="380439204" sldId="460"/>
            <ac:spMk id="4" creationId="{0588E989-731A-4768-8BF7-08997F555195}"/>
          </ac:spMkLst>
        </pc:spChg>
        <pc:picChg chg="add del mod">
          <ac:chgData name="Matthieu De Mari" userId="dfb708c9-d8dc-439f-9a3b-c772bf4a311c" providerId="ADAL" clId="{FB642C7D-0BE8-428C-B54A-D26CDA8837C3}" dt="2022-10-11T10:37:24.067" v="1119" actId="478"/>
          <ac:picMkLst>
            <pc:docMk/>
            <pc:sldMk cId="380439204" sldId="460"/>
            <ac:picMk id="3" creationId="{6D279A19-66E0-F901-1EE5-6C1061589188}"/>
          </ac:picMkLst>
        </pc:picChg>
        <pc:picChg chg="del">
          <ac:chgData name="Matthieu De Mari" userId="dfb708c9-d8dc-439f-9a3b-c772bf4a311c" providerId="ADAL" clId="{FB642C7D-0BE8-428C-B54A-D26CDA8837C3}" dt="2022-10-11T10:17:52.377" v="134" actId="478"/>
          <ac:picMkLst>
            <pc:docMk/>
            <pc:sldMk cId="380439204" sldId="460"/>
            <ac:picMk id="5" creationId="{03D18512-92C6-44EA-8B99-53D495B82AA9}"/>
          </ac:picMkLst>
        </pc:picChg>
        <pc:picChg chg="add del mod">
          <ac:chgData name="Matthieu De Mari" userId="dfb708c9-d8dc-439f-9a3b-c772bf4a311c" providerId="ADAL" clId="{FB642C7D-0BE8-428C-B54A-D26CDA8837C3}" dt="2022-10-11T10:41:01.967" v="1199" actId="478"/>
          <ac:picMkLst>
            <pc:docMk/>
            <pc:sldMk cId="380439204" sldId="460"/>
            <ac:picMk id="6" creationId="{A4D4D1B2-16C2-D654-46F8-A796DCE7B0A5}"/>
          </ac:picMkLst>
        </pc:picChg>
        <pc:picChg chg="add mod">
          <ac:chgData name="Matthieu De Mari" userId="dfb708c9-d8dc-439f-9a3b-c772bf4a311c" providerId="ADAL" clId="{FB642C7D-0BE8-428C-B54A-D26CDA8837C3}" dt="2022-10-11T10:41:02.257" v="1200"/>
          <ac:picMkLst>
            <pc:docMk/>
            <pc:sldMk cId="380439204" sldId="460"/>
            <ac:picMk id="7" creationId="{F3277341-CE5E-35A7-D1D7-42DC27CD5ABB}"/>
          </ac:picMkLst>
        </pc:picChg>
      </pc:sldChg>
      <pc:sldChg chg="addSp delSp modSp del mod">
        <pc:chgData name="Matthieu De Mari" userId="dfb708c9-d8dc-439f-9a3b-c772bf4a311c" providerId="ADAL" clId="{FB642C7D-0BE8-428C-B54A-D26CDA8837C3}" dt="2022-10-11T10:33:59.971" v="912" actId="47"/>
        <pc:sldMkLst>
          <pc:docMk/>
          <pc:sldMk cId="992040605" sldId="464"/>
        </pc:sldMkLst>
        <pc:picChg chg="add mod">
          <ac:chgData name="Matthieu De Mari" userId="dfb708c9-d8dc-439f-9a3b-c772bf4a311c" providerId="ADAL" clId="{FB642C7D-0BE8-428C-B54A-D26CDA8837C3}" dt="2022-10-11T10:19:46.384" v="150"/>
          <ac:picMkLst>
            <pc:docMk/>
            <pc:sldMk cId="992040605" sldId="464"/>
            <ac:picMk id="3" creationId="{018C12D9-0399-183D-94F6-2CD6CC17E96E}"/>
          </ac:picMkLst>
        </pc:picChg>
        <pc:picChg chg="del">
          <ac:chgData name="Matthieu De Mari" userId="dfb708c9-d8dc-439f-9a3b-c772bf4a311c" providerId="ADAL" clId="{FB642C7D-0BE8-428C-B54A-D26CDA8837C3}" dt="2022-10-11T10:19:46.139" v="149" actId="478"/>
          <ac:picMkLst>
            <pc:docMk/>
            <pc:sldMk cId="992040605" sldId="464"/>
            <ac:picMk id="5" creationId="{CAB6E3A0-D451-4280-84A0-5DB68FF89FF1}"/>
          </ac:picMkLst>
        </pc:picChg>
      </pc:sldChg>
      <pc:sldChg chg="modSp mod">
        <pc:chgData name="Matthieu De Mari" userId="dfb708c9-d8dc-439f-9a3b-c772bf4a311c" providerId="ADAL" clId="{FB642C7D-0BE8-428C-B54A-D26CDA8837C3}" dt="2022-10-11T10:45:10.615" v="1346" actId="20577"/>
        <pc:sldMkLst>
          <pc:docMk/>
          <pc:sldMk cId="1831974441" sldId="480"/>
        </pc:sldMkLst>
        <pc:spChg chg="mod">
          <ac:chgData name="Matthieu De Mari" userId="dfb708c9-d8dc-439f-9a3b-c772bf4a311c" providerId="ADAL" clId="{FB642C7D-0BE8-428C-B54A-D26CDA8837C3}" dt="2022-10-11T10:45:10.615" v="1346" actId="20577"/>
          <ac:spMkLst>
            <pc:docMk/>
            <pc:sldMk cId="1831974441" sldId="480"/>
            <ac:spMk id="5" creationId="{F1B1EDAE-D2BC-4F4D-8753-99F4F59A240E}"/>
          </ac:spMkLst>
        </pc:spChg>
      </pc:sldChg>
      <pc:sldChg chg="modSp mod">
        <pc:chgData name="Matthieu De Mari" userId="dfb708c9-d8dc-439f-9a3b-c772bf4a311c" providerId="ADAL" clId="{FB642C7D-0BE8-428C-B54A-D26CDA8837C3}" dt="2022-10-11T10:46:03.454" v="1383" actId="20577"/>
        <pc:sldMkLst>
          <pc:docMk/>
          <pc:sldMk cId="2266623118" sldId="482"/>
        </pc:sldMkLst>
        <pc:spChg chg="mod">
          <ac:chgData name="Matthieu De Mari" userId="dfb708c9-d8dc-439f-9a3b-c772bf4a311c" providerId="ADAL" clId="{FB642C7D-0BE8-428C-B54A-D26CDA8837C3}" dt="2022-10-11T10:46:03.454" v="1383" actId="20577"/>
          <ac:spMkLst>
            <pc:docMk/>
            <pc:sldMk cId="2266623118" sldId="482"/>
            <ac:spMk id="4" creationId="{692E1E38-2085-423D-B105-8D4E8F16324B}"/>
          </ac:spMkLst>
        </pc:spChg>
      </pc:sldChg>
      <pc:sldChg chg="modSp mod">
        <pc:chgData name="Matthieu De Mari" userId="dfb708c9-d8dc-439f-9a3b-c772bf4a311c" providerId="ADAL" clId="{FB642C7D-0BE8-428C-B54A-D26CDA8837C3}" dt="2022-10-11T10:42:54.976" v="1249" actId="20577"/>
        <pc:sldMkLst>
          <pc:docMk/>
          <pc:sldMk cId="1335482762" sldId="486"/>
        </pc:sldMkLst>
        <pc:spChg chg="mod">
          <ac:chgData name="Matthieu De Mari" userId="dfb708c9-d8dc-439f-9a3b-c772bf4a311c" providerId="ADAL" clId="{FB642C7D-0BE8-428C-B54A-D26CDA8837C3}" dt="2022-10-11T10:42:54.976" v="1249" actId="20577"/>
          <ac:spMkLst>
            <pc:docMk/>
            <pc:sldMk cId="1335482762" sldId="486"/>
            <ac:spMk id="2" creationId="{C37E20E0-F833-4B27-AABD-FBE4DA375255}"/>
          </ac:spMkLst>
        </pc:spChg>
      </pc:sldChg>
      <pc:sldChg chg="addSp delSp modSp mod ord">
        <pc:chgData name="Matthieu De Mari" userId="dfb708c9-d8dc-439f-9a3b-c772bf4a311c" providerId="ADAL" clId="{FB642C7D-0BE8-428C-B54A-D26CDA8837C3}" dt="2022-10-11T10:37:30.338" v="1124"/>
        <pc:sldMkLst>
          <pc:docMk/>
          <pc:sldMk cId="4244624800" sldId="493"/>
        </pc:sldMkLst>
        <pc:spChg chg="mod">
          <ac:chgData name="Matthieu De Mari" userId="dfb708c9-d8dc-439f-9a3b-c772bf4a311c" providerId="ADAL" clId="{FB642C7D-0BE8-428C-B54A-D26CDA8837C3}" dt="2022-10-11T10:33:47.435" v="911" actId="20577"/>
          <ac:spMkLst>
            <pc:docMk/>
            <pc:sldMk cId="4244624800" sldId="493"/>
            <ac:spMk id="4" creationId="{0588E989-731A-4768-8BF7-08997F555195}"/>
          </ac:spMkLst>
        </pc:spChg>
        <pc:picChg chg="add del mod">
          <ac:chgData name="Matthieu De Mari" userId="dfb708c9-d8dc-439f-9a3b-c772bf4a311c" providerId="ADAL" clId="{FB642C7D-0BE8-428C-B54A-D26CDA8837C3}" dt="2022-10-11T10:37:30.111" v="1123" actId="478"/>
          <ac:picMkLst>
            <pc:docMk/>
            <pc:sldMk cId="4244624800" sldId="493"/>
            <ac:picMk id="3" creationId="{FC529D0D-BE1E-E824-C26F-DDF3D7B31B73}"/>
          </ac:picMkLst>
        </pc:picChg>
        <pc:picChg chg="del">
          <ac:chgData name="Matthieu De Mari" userId="dfb708c9-d8dc-439f-9a3b-c772bf4a311c" providerId="ADAL" clId="{FB642C7D-0BE8-428C-B54A-D26CDA8837C3}" dt="2022-10-11T10:17:50.854" v="133" actId="478"/>
          <ac:picMkLst>
            <pc:docMk/>
            <pc:sldMk cId="4244624800" sldId="493"/>
            <ac:picMk id="5" creationId="{03D18512-92C6-44EA-8B99-53D495B82AA9}"/>
          </ac:picMkLst>
        </pc:picChg>
        <pc:picChg chg="add mod">
          <ac:chgData name="Matthieu De Mari" userId="dfb708c9-d8dc-439f-9a3b-c772bf4a311c" providerId="ADAL" clId="{FB642C7D-0BE8-428C-B54A-D26CDA8837C3}" dt="2022-10-11T10:37:30.338" v="1124"/>
          <ac:picMkLst>
            <pc:docMk/>
            <pc:sldMk cId="4244624800" sldId="493"/>
            <ac:picMk id="6" creationId="{368958CE-EEA5-AD70-0EE2-8D2CC4038A11}"/>
          </ac:picMkLst>
        </pc:picChg>
      </pc:sldChg>
      <pc:sldChg chg="addSp delSp modSp add mod">
        <pc:chgData name="Matthieu De Mari" userId="dfb708c9-d8dc-439f-9a3b-c772bf4a311c" providerId="ADAL" clId="{FB642C7D-0BE8-428C-B54A-D26CDA8837C3}" dt="2022-10-11T10:41:07.125" v="1202"/>
        <pc:sldMkLst>
          <pc:docMk/>
          <pc:sldMk cId="525561472" sldId="495"/>
        </pc:sldMkLst>
        <pc:spChg chg="mod">
          <ac:chgData name="Matthieu De Mari" userId="dfb708c9-d8dc-439f-9a3b-c772bf4a311c" providerId="ADAL" clId="{FB642C7D-0BE8-428C-B54A-D26CDA8837C3}" dt="2022-10-11T10:33:27.386" v="904" actId="20577"/>
          <ac:spMkLst>
            <pc:docMk/>
            <pc:sldMk cId="525561472" sldId="495"/>
            <ac:spMk id="4" creationId="{0588E989-731A-4768-8BF7-08997F555195}"/>
          </ac:spMkLst>
        </pc:spChg>
        <pc:picChg chg="del">
          <ac:chgData name="Matthieu De Mari" userId="dfb708c9-d8dc-439f-9a3b-c772bf4a311c" providerId="ADAL" clId="{FB642C7D-0BE8-428C-B54A-D26CDA8837C3}" dt="2022-10-11T10:37:27.535" v="1121" actId="478"/>
          <ac:picMkLst>
            <pc:docMk/>
            <pc:sldMk cId="525561472" sldId="495"/>
            <ac:picMk id="3" creationId="{6D279A19-66E0-F901-1EE5-6C1061589188}"/>
          </ac:picMkLst>
        </pc:picChg>
        <pc:picChg chg="add del mod">
          <ac:chgData name="Matthieu De Mari" userId="dfb708c9-d8dc-439f-9a3b-c772bf4a311c" providerId="ADAL" clId="{FB642C7D-0BE8-428C-B54A-D26CDA8837C3}" dt="2022-10-11T10:41:06.813" v="1201" actId="478"/>
          <ac:picMkLst>
            <pc:docMk/>
            <pc:sldMk cId="525561472" sldId="495"/>
            <ac:picMk id="5" creationId="{6D1AF7FD-2A2D-627C-445B-8200B80D5E7D}"/>
          </ac:picMkLst>
        </pc:picChg>
        <pc:picChg chg="add mod">
          <ac:chgData name="Matthieu De Mari" userId="dfb708c9-d8dc-439f-9a3b-c772bf4a311c" providerId="ADAL" clId="{FB642C7D-0BE8-428C-B54A-D26CDA8837C3}" dt="2022-10-11T10:41:07.125" v="1202"/>
          <ac:picMkLst>
            <pc:docMk/>
            <pc:sldMk cId="525561472" sldId="495"/>
            <ac:picMk id="6" creationId="{F0A58D85-6C88-83D8-AC2A-1D667ED50657}"/>
          </ac:picMkLst>
        </pc:picChg>
      </pc:sldChg>
      <pc:sldChg chg="add del">
        <pc:chgData name="Matthieu De Mari" userId="dfb708c9-d8dc-439f-9a3b-c772bf4a311c" providerId="ADAL" clId="{FB642C7D-0BE8-428C-B54A-D26CDA8837C3}" dt="2022-10-11T10:18:02.247" v="136" actId="47"/>
        <pc:sldMkLst>
          <pc:docMk/>
          <pc:sldMk cId="2226977968" sldId="495"/>
        </pc:sldMkLst>
      </pc:sldChg>
      <pc:sldChg chg="addSp delSp modSp new del mod">
        <pc:chgData name="Matthieu De Mari" userId="dfb708c9-d8dc-439f-9a3b-c772bf4a311c" providerId="ADAL" clId="{FB642C7D-0BE8-428C-B54A-D26CDA8837C3}" dt="2022-10-11T10:14:19.523" v="68" actId="47"/>
        <pc:sldMkLst>
          <pc:docMk/>
          <pc:sldMk cId="3027276912" sldId="495"/>
        </pc:sldMkLst>
        <pc:spChg chg="del">
          <ac:chgData name="Matthieu De Mari" userId="dfb708c9-d8dc-439f-9a3b-c772bf4a311c" providerId="ADAL" clId="{FB642C7D-0BE8-428C-B54A-D26CDA8837C3}" dt="2022-10-11T09:58:41.779" v="58" actId="478"/>
          <ac:spMkLst>
            <pc:docMk/>
            <pc:sldMk cId="3027276912" sldId="495"/>
            <ac:spMk id="2" creationId="{702B20D0-5400-84F4-7FE0-BBE9520954B1}"/>
          </ac:spMkLst>
        </pc:spChg>
        <pc:spChg chg="del">
          <ac:chgData name="Matthieu De Mari" userId="dfb708c9-d8dc-439f-9a3b-c772bf4a311c" providerId="ADAL" clId="{FB642C7D-0BE8-428C-B54A-D26CDA8837C3}" dt="2022-10-11T09:58:43.619" v="60" actId="478"/>
          <ac:spMkLst>
            <pc:docMk/>
            <pc:sldMk cId="3027276912" sldId="495"/>
            <ac:spMk id="3" creationId="{0A5B5E26-A496-0502-ADA1-5CE38D41F947}"/>
          </ac:spMkLst>
        </pc:spChg>
        <pc:spChg chg="del">
          <ac:chgData name="Matthieu De Mari" userId="dfb708c9-d8dc-439f-9a3b-c772bf4a311c" providerId="ADAL" clId="{FB642C7D-0BE8-428C-B54A-D26CDA8837C3}" dt="2022-10-11T09:58:42.849" v="59" actId="478"/>
          <ac:spMkLst>
            <pc:docMk/>
            <pc:sldMk cId="3027276912" sldId="495"/>
            <ac:spMk id="4" creationId="{667885B9-4C9D-4CA2-E3B3-FDFCA146D74B}"/>
          </ac:spMkLst>
        </pc:spChg>
        <pc:picChg chg="add mod">
          <ac:chgData name="Matthieu De Mari" userId="dfb708c9-d8dc-439f-9a3b-c772bf4a311c" providerId="ADAL" clId="{FB642C7D-0BE8-428C-B54A-D26CDA8837C3}" dt="2022-10-11T09:59:00.299" v="66" actId="14100"/>
          <ac:picMkLst>
            <pc:docMk/>
            <pc:sldMk cId="3027276912" sldId="495"/>
            <ac:picMk id="5" creationId="{BD962D8A-EFAE-D976-F17E-2905FD2EC737}"/>
          </ac:picMkLst>
        </pc:picChg>
      </pc:sldChg>
      <pc:sldChg chg="addSp delSp modSp add mod">
        <pc:chgData name="Matthieu De Mari" userId="dfb708c9-d8dc-439f-9a3b-c772bf4a311c" providerId="ADAL" clId="{FB642C7D-0BE8-428C-B54A-D26CDA8837C3}" dt="2022-10-11T10:40:55.846" v="1198"/>
        <pc:sldMkLst>
          <pc:docMk/>
          <pc:sldMk cId="116085741" sldId="496"/>
        </pc:sldMkLst>
        <pc:spChg chg="mod">
          <ac:chgData name="Matthieu De Mari" userId="dfb708c9-d8dc-439f-9a3b-c772bf4a311c" providerId="ADAL" clId="{FB642C7D-0BE8-428C-B54A-D26CDA8837C3}" dt="2022-10-11T10:28:00.270" v="624" actId="20577"/>
          <ac:spMkLst>
            <pc:docMk/>
            <pc:sldMk cId="116085741" sldId="496"/>
            <ac:spMk id="4" creationId="{0588E989-731A-4768-8BF7-08997F555195}"/>
          </ac:spMkLst>
        </pc:spChg>
        <pc:picChg chg="del">
          <ac:chgData name="Matthieu De Mari" userId="dfb708c9-d8dc-439f-9a3b-c772bf4a311c" providerId="ADAL" clId="{FB642C7D-0BE8-428C-B54A-D26CDA8837C3}" dt="2022-10-11T10:37:21.718" v="1117" actId="478"/>
          <ac:picMkLst>
            <pc:docMk/>
            <pc:sldMk cId="116085741" sldId="496"/>
            <ac:picMk id="3" creationId="{6D279A19-66E0-F901-1EE5-6C1061589188}"/>
          </ac:picMkLst>
        </pc:picChg>
        <pc:picChg chg="add del mod">
          <ac:chgData name="Matthieu De Mari" userId="dfb708c9-d8dc-439f-9a3b-c772bf4a311c" providerId="ADAL" clId="{FB642C7D-0BE8-428C-B54A-D26CDA8837C3}" dt="2022-10-11T10:40:55.399" v="1197" actId="478"/>
          <ac:picMkLst>
            <pc:docMk/>
            <pc:sldMk cId="116085741" sldId="496"/>
            <ac:picMk id="5" creationId="{5B9EA0E2-92EF-E9E2-2EF7-DE5EFA5A7C9D}"/>
          </ac:picMkLst>
        </pc:picChg>
        <pc:picChg chg="add mod">
          <ac:chgData name="Matthieu De Mari" userId="dfb708c9-d8dc-439f-9a3b-c772bf4a311c" providerId="ADAL" clId="{FB642C7D-0BE8-428C-B54A-D26CDA8837C3}" dt="2022-10-11T10:40:55.846" v="1198"/>
          <ac:picMkLst>
            <pc:docMk/>
            <pc:sldMk cId="116085741" sldId="496"/>
            <ac:picMk id="6" creationId="{64C1031C-E670-2228-15EE-A2F6AE368FC4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0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7A75F-7A9F-4147-B8FA-5BB4AC9206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CF52FE45-3117-4FB8-B9F0-E5861D841E69}">
          <dgm:prSet phldrT="[Text]"/>
          <dgm:spPr/>
          <dgm:t>
            <a:bodyPr/>
            <a:lstStyle/>
            <a:p>
              <a:r>
                <a:rPr lang="en-US" dirty="0"/>
                <a:t>Word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∉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endParaRPr lang="en-GB" dirty="0"/>
            </a:p>
          </dgm:t>
        </dgm:pt>
      </mc:Choice>
      <mc:Fallback xmlns="">
        <dgm:pt modelId="{CF52FE45-3117-4FB8-B9F0-E5861D841E69}">
          <dgm:prSet phldrT="[Text]"/>
          <dgm:spPr/>
          <dgm:t>
            <a:bodyPr/>
            <a:lstStyle/>
            <a:p>
              <a:r>
                <a:rPr lang="en-US" dirty="0"/>
                <a:t>Word </a:t>
              </a:r>
              <a:r>
                <a:rPr lang="en-US" b="0" i="0">
                  <a:latin typeface="Cambria Math" panose="02040503050406030204" pitchFamily="18" charset="0"/>
                </a:rPr>
                <a:t>𝑤∉𝑉</a:t>
              </a:r>
              <a:endParaRPr lang="en-GB" dirty="0"/>
            </a:p>
          </dgm:t>
        </dgm:pt>
      </mc:Fallback>
    </mc:AlternateContent>
    <dgm:pt modelId="{9345D5C3-31DC-4878-BB80-145868EBA8E8}" type="parTrans" cxnId="{3A9F3A30-57EF-496B-863C-7D02DAE36A9C}">
      <dgm:prSet/>
      <dgm:spPr/>
      <dgm:t>
        <a:bodyPr/>
        <a:lstStyle/>
        <a:p>
          <a:endParaRPr lang="en-GB"/>
        </a:p>
      </dgm:t>
    </dgm:pt>
    <dgm:pt modelId="{19E54FCE-7E12-468E-8A65-8C72E5E02EA3}" type="sibTrans" cxnId="{3A9F3A30-57EF-496B-863C-7D02DAE36A9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F1354B6-40A6-4F97-A8E3-48AC911B6428}">
          <dgm:prSet phldrT="[Text]"/>
          <dgm:spPr/>
          <dgm:t>
            <a:bodyPr/>
            <a:lstStyle/>
            <a:p>
              <a:r>
                <a:rPr lang="en-US" dirty="0"/>
                <a:t>Embedding function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𝑤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GB" dirty="0"/>
            </a:p>
          </dgm:t>
        </dgm:pt>
      </mc:Choice>
      <mc:Fallback xmlns="">
        <dgm:pt modelId="{BF1354B6-40A6-4F97-A8E3-48AC911B6428}">
          <dgm:prSet phldrT="[Text]"/>
          <dgm:spPr/>
          <dgm:t>
            <a:bodyPr/>
            <a:lstStyle/>
            <a:p>
              <a:r>
                <a:rPr lang="en-US" dirty="0"/>
                <a:t>Embedding function </a:t>
              </a:r>
              <a:r>
                <a:rPr lang="en-US" i="0" dirty="0">
                  <a:latin typeface="Cambria Math" panose="02040503050406030204" pitchFamily="18" charset="0"/>
                </a:rPr>
                <a:t>𝑓(𝑤)</a:t>
              </a:r>
              <a:endParaRPr lang="en-GB" dirty="0"/>
            </a:p>
          </dgm:t>
        </dgm:pt>
      </mc:Fallback>
    </mc:AlternateContent>
    <dgm:pt modelId="{5013D337-CD33-4A68-BFA5-AD30738DDF44}" type="parTrans" cxnId="{136FB0D5-CB19-4619-A669-6C35E0EC0BBC}">
      <dgm:prSet/>
      <dgm:spPr/>
      <dgm:t>
        <a:bodyPr/>
        <a:lstStyle/>
        <a:p>
          <a:endParaRPr lang="en-GB"/>
        </a:p>
      </dgm:t>
    </dgm:pt>
    <dgm:pt modelId="{236A729B-B716-4259-9E70-5956C1213877}" type="sibTrans" cxnId="{136FB0D5-CB19-4619-A669-6C35E0EC0BBC}">
      <dgm:prSet/>
      <dgm:spPr/>
      <dgm:t>
        <a:bodyPr/>
        <a:lstStyle/>
        <a:p>
          <a:endParaRPr lang="en-GB"/>
        </a:p>
      </dgm:t>
    </dgm:pt>
    <dgm:pt modelId="{E7A3171F-E8AB-422F-9103-769F984452E2}">
      <dgm:prSet phldrT="[Text]"/>
      <dgm:spPr/>
      <dgm:t>
        <a:bodyPr/>
        <a:lstStyle/>
        <a:p>
          <a:r>
            <a:rPr lang="en-US" dirty="0"/>
            <a:t>???</a:t>
          </a:r>
          <a:endParaRPr lang="en-GB" dirty="0"/>
        </a:p>
      </dgm:t>
    </dgm:pt>
    <dgm:pt modelId="{B1157478-60E7-4949-B79A-261CC066336C}" type="parTrans" cxnId="{E272F923-2957-458E-80B6-5CDFA9FD033D}">
      <dgm:prSet/>
      <dgm:spPr/>
      <dgm:t>
        <a:bodyPr/>
        <a:lstStyle/>
        <a:p>
          <a:endParaRPr lang="en-GB"/>
        </a:p>
      </dgm:t>
    </dgm:pt>
    <dgm:pt modelId="{BA0E6CF6-4D55-45CE-B4A1-88426E9BD5D3}" type="sibTrans" cxnId="{E272F923-2957-458E-80B6-5CDFA9FD033D}">
      <dgm:prSet/>
      <dgm:spPr/>
      <dgm:t>
        <a:bodyPr/>
        <a:lstStyle/>
        <a:p>
          <a:endParaRPr lang="en-GB"/>
        </a:p>
      </dgm:t>
    </dgm:pt>
    <dgm:pt modelId="{2E438EBA-F4E0-4E93-A5F1-CCE41CBE4275}" type="pres">
      <dgm:prSet presAssocID="{1987A75F-7A9F-4147-B8FA-5BB4AC9206BD}" presName="Name0" presStyleCnt="0">
        <dgm:presLayoutVars>
          <dgm:dir/>
          <dgm:resizeHandles val="exact"/>
        </dgm:presLayoutVars>
      </dgm:prSet>
      <dgm:spPr/>
    </dgm:pt>
    <dgm:pt modelId="{FD1AA1EB-F54E-4C8C-B18F-60AF1F907E12}" type="pres">
      <dgm:prSet presAssocID="{CF52FE45-3117-4FB8-B9F0-E5861D841E69}" presName="node" presStyleLbl="node1" presStyleIdx="0" presStyleCnt="3">
        <dgm:presLayoutVars>
          <dgm:bulletEnabled val="1"/>
        </dgm:presLayoutVars>
      </dgm:prSet>
      <dgm:spPr/>
    </dgm:pt>
    <dgm:pt modelId="{8C4B5F6E-F02C-44DE-83BB-C3D0808C6051}" type="pres">
      <dgm:prSet presAssocID="{19E54FCE-7E12-468E-8A65-8C72E5E02EA3}" presName="sibTrans" presStyleLbl="sibTrans2D1" presStyleIdx="0" presStyleCnt="2"/>
      <dgm:spPr/>
    </dgm:pt>
    <dgm:pt modelId="{B38810CE-BE25-4775-AF3B-2EA5E1009B55}" type="pres">
      <dgm:prSet presAssocID="{19E54FCE-7E12-468E-8A65-8C72E5E02EA3}" presName="connectorText" presStyleLbl="sibTrans2D1" presStyleIdx="0" presStyleCnt="2"/>
      <dgm:spPr/>
    </dgm:pt>
    <dgm:pt modelId="{244AE12B-2F48-40AC-9AA8-94F1FB06940C}" type="pres">
      <dgm:prSet presAssocID="{BF1354B6-40A6-4F97-A8E3-48AC911B6428}" presName="node" presStyleLbl="node1" presStyleIdx="1" presStyleCnt="3">
        <dgm:presLayoutVars>
          <dgm:bulletEnabled val="1"/>
        </dgm:presLayoutVars>
      </dgm:prSet>
      <dgm:spPr/>
    </dgm:pt>
    <dgm:pt modelId="{E5608D6E-29EA-4A9A-9F6F-8081EFB07BDA}" type="pres">
      <dgm:prSet presAssocID="{236A729B-B716-4259-9E70-5956C1213877}" presName="sibTrans" presStyleLbl="sibTrans2D1" presStyleIdx="1" presStyleCnt="2"/>
      <dgm:spPr/>
    </dgm:pt>
    <dgm:pt modelId="{4F536160-B4D2-4460-B44E-6716A2D412FA}" type="pres">
      <dgm:prSet presAssocID="{236A729B-B716-4259-9E70-5956C1213877}" presName="connectorText" presStyleLbl="sibTrans2D1" presStyleIdx="1" presStyleCnt="2"/>
      <dgm:spPr/>
    </dgm:pt>
    <dgm:pt modelId="{8C318087-AE95-4505-B92B-940CDE367717}" type="pres">
      <dgm:prSet presAssocID="{E7A3171F-E8AB-422F-9103-769F984452E2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1AE22-15B7-490F-A548-D19E4E46992F}" type="presOf" srcId="{BF1354B6-40A6-4F97-A8E3-48AC911B6428}" destId="{244AE12B-2F48-40AC-9AA8-94F1FB06940C}" srcOrd="0" destOrd="0" presId="urn:microsoft.com/office/officeart/2005/8/layout/process1"/>
    <dgm:cxn modelId="{E272F923-2957-458E-80B6-5CDFA9FD033D}" srcId="{1987A75F-7A9F-4147-B8FA-5BB4AC9206BD}" destId="{E7A3171F-E8AB-422F-9103-769F984452E2}" srcOrd="2" destOrd="0" parTransId="{B1157478-60E7-4949-B79A-261CC066336C}" sibTransId="{BA0E6CF6-4D55-45CE-B4A1-88426E9BD5D3}"/>
    <dgm:cxn modelId="{3A9F3A30-57EF-496B-863C-7D02DAE36A9C}" srcId="{1987A75F-7A9F-4147-B8FA-5BB4AC9206BD}" destId="{CF52FE45-3117-4FB8-B9F0-E5861D841E69}" srcOrd="0" destOrd="0" parTransId="{9345D5C3-31DC-4878-BB80-145868EBA8E8}" sibTransId="{19E54FCE-7E12-468E-8A65-8C72E5E02EA3}"/>
    <dgm:cxn modelId="{2D285B42-1126-4F5E-ADC0-9A367568AD15}" type="presOf" srcId="{E7A3171F-E8AB-422F-9103-769F984452E2}" destId="{8C318087-AE95-4505-B92B-940CDE367717}" srcOrd="0" destOrd="0" presId="urn:microsoft.com/office/officeart/2005/8/layout/process1"/>
    <dgm:cxn modelId="{9320717B-5FA9-4733-B89B-7F54FA475310}" type="presOf" srcId="{19E54FCE-7E12-468E-8A65-8C72E5E02EA3}" destId="{B38810CE-BE25-4775-AF3B-2EA5E1009B55}" srcOrd="1" destOrd="0" presId="urn:microsoft.com/office/officeart/2005/8/layout/process1"/>
    <dgm:cxn modelId="{F669D291-B6F3-4E32-9827-6CCE9CD552C8}" type="presOf" srcId="{236A729B-B716-4259-9E70-5956C1213877}" destId="{4F536160-B4D2-4460-B44E-6716A2D412FA}" srcOrd="1" destOrd="0" presId="urn:microsoft.com/office/officeart/2005/8/layout/process1"/>
    <dgm:cxn modelId="{9CE339B7-E58E-4F8D-B0DE-C687BDD73337}" type="presOf" srcId="{236A729B-B716-4259-9E70-5956C1213877}" destId="{E5608D6E-29EA-4A9A-9F6F-8081EFB07BDA}" srcOrd="0" destOrd="0" presId="urn:microsoft.com/office/officeart/2005/8/layout/process1"/>
    <dgm:cxn modelId="{A60B47B9-FF70-4D81-B358-50FF77893D0D}" type="presOf" srcId="{1987A75F-7A9F-4147-B8FA-5BB4AC9206BD}" destId="{2E438EBA-F4E0-4E93-A5F1-CCE41CBE4275}" srcOrd="0" destOrd="0" presId="urn:microsoft.com/office/officeart/2005/8/layout/process1"/>
    <dgm:cxn modelId="{33B023D2-223E-498C-9BE2-65748FFF117D}" type="presOf" srcId="{19E54FCE-7E12-468E-8A65-8C72E5E02EA3}" destId="{8C4B5F6E-F02C-44DE-83BB-C3D0808C6051}" srcOrd="0" destOrd="0" presId="urn:microsoft.com/office/officeart/2005/8/layout/process1"/>
    <dgm:cxn modelId="{136FB0D5-CB19-4619-A669-6C35E0EC0BBC}" srcId="{1987A75F-7A9F-4147-B8FA-5BB4AC9206BD}" destId="{BF1354B6-40A6-4F97-A8E3-48AC911B6428}" srcOrd="1" destOrd="0" parTransId="{5013D337-CD33-4A68-BFA5-AD30738DDF44}" sibTransId="{236A729B-B716-4259-9E70-5956C1213877}"/>
    <dgm:cxn modelId="{D4BFF5E1-A24D-42CD-AB73-115689B289F9}" type="presOf" srcId="{CF52FE45-3117-4FB8-B9F0-E5861D841E69}" destId="{FD1AA1EB-F54E-4C8C-B18F-60AF1F907E12}" srcOrd="0" destOrd="0" presId="urn:microsoft.com/office/officeart/2005/8/layout/process1"/>
    <dgm:cxn modelId="{886B170D-70B9-4413-A844-F2821B6077F2}" type="presParOf" srcId="{2E438EBA-F4E0-4E93-A5F1-CCE41CBE4275}" destId="{FD1AA1EB-F54E-4C8C-B18F-60AF1F907E12}" srcOrd="0" destOrd="0" presId="urn:microsoft.com/office/officeart/2005/8/layout/process1"/>
    <dgm:cxn modelId="{9F97D2AE-2621-4A17-8EFF-FB23469D8CE4}" type="presParOf" srcId="{2E438EBA-F4E0-4E93-A5F1-CCE41CBE4275}" destId="{8C4B5F6E-F02C-44DE-83BB-C3D0808C6051}" srcOrd="1" destOrd="0" presId="urn:microsoft.com/office/officeart/2005/8/layout/process1"/>
    <dgm:cxn modelId="{1271B76F-5886-497D-A9A7-8C76DE9A821A}" type="presParOf" srcId="{8C4B5F6E-F02C-44DE-83BB-C3D0808C6051}" destId="{B38810CE-BE25-4775-AF3B-2EA5E1009B55}" srcOrd="0" destOrd="0" presId="urn:microsoft.com/office/officeart/2005/8/layout/process1"/>
    <dgm:cxn modelId="{6B814A1F-9C67-4294-934B-E4277C4F2510}" type="presParOf" srcId="{2E438EBA-F4E0-4E93-A5F1-CCE41CBE4275}" destId="{244AE12B-2F48-40AC-9AA8-94F1FB06940C}" srcOrd="2" destOrd="0" presId="urn:microsoft.com/office/officeart/2005/8/layout/process1"/>
    <dgm:cxn modelId="{98A67E3B-B0C3-4D20-8798-DE88B21A053F}" type="presParOf" srcId="{2E438EBA-F4E0-4E93-A5F1-CCE41CBE4275}" destId="{E5608D6E-29EA-4A9A-9F6F-8081EFB07BDA}" srcOrd="3" destOrd="0" presId="urn:microsoft.com/office/officeart/2005/8/layout/process1"/>
    <dgm:cxn modelId="{23B12419-CC1B-4DD9-8971-4EE4B0906D53}" type="presParOf" srcId="{E5608D6E-29EA-4A9A-9F6F-8081EFB07BDA}" destId="{4F536160-B4D2-4460-B44E-6716A2D412FA}" srcOrd="0" destOrd="0" presId="urn:microsoft.com/office/officeart/2005/8/layout/process1"/>
    <dgm:cxn modelId="{49C3B79B-5F80-4BED-B0E6-64D868FCF8CD}" type="presParOf" srcId="{2E438EBA-F4E0-4E93-A5F1-CCE41CBE4275}" destId="{8C318087-AE95-4505-B92B-940CDE3677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7A75F-7A9F-4147-B8FA-5BB4AC9206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2FE45-3117-4FB8-B9F0-E5861D841E69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45D5C3-31DC-4878-BB80-145868EBA8E8}" type="parTrans" cxnId="{3A9F3A30-57EF-496B-863C-7D02DAE36A9C}">
      <dgm:prSet/>
      <dgm:spPr/>
      <dgm:t>
        <a:bodyPr/>
        <a:lstStyle/>
        <a:p>
          <a:endParaRPr lang="en-GB"/>
        </a:p>
      </dgm:t>
    </dgm:pt>
    <dgm:pt modelId="{19E54FCE-7E12-468E-8A65-8C72E5E02EA3}" type="sibTrans" cxnId="{3A9F3A30-57EF-496B-863C-7D02DAE36A9C}">
      <dgm:prSet/>
      <dgm:spPr/>
      <dgm:t>
        <a:bodyPr/>
        <a:lstStyle/>
        <a:p>
          <a:endParaRPr lang="en-GB"/>
        </a:p>
      </dgm:t>
    </dgm:pt>
    <dgm:pt modelId="{BF1354B6-40A6-4F97-A8E3-48AC911B6428}">
      <dgm:prSet phldrT="[Text]"/>
      <dgm:spPr>
        <a:blipFill>
          <a:blip xmlns:r="http://schemas.openxmlformats.org/officeDocument/2006/relationships" r:embed="rId2"/>
          <a:stretch>
            <a:fillRect l="-852" t="-877" r="-2273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013D337-CD33-4A68-BFA5-AD30738DDF44}" type="parTrans" cxnId="{136FB0D5-CB19-4619-A669-6C35E0EC0BBC}">
      <dgm:prSet/>
      <dgm:spPr/>
      <dgm:t>
        <a:bodyPr/>
        <a:lstStyle/>
        <a:p>
          <a:endParaRPr lang="en-GB"/>
        </a:p>
      </dgm:t>
    </dgm:pt>
    <dgm:pt modelId="{236A729B-B716-4259-9E70-5956C1213877}" type="sibTrans" cxnId="{136FB0D5-CB19-4619-A669-6C35E0EC0BBC}">
      <dgm:prSet/>
      <dgm:spPr/>
      <dgm:t>
        <a:bodyPr/>
        <a:lstStyle/>
        <a:p>
          <a:endParaRPr lang="en-GB"/>
        </a:p>
      </dgm:t>
    </dgm:pt>
    <dgm:pt modelId="{E7A3171F-E8AB-422F-9103-769F984452E2}">
      <dgm:prSet phldrT="[Text]"/>
      <dgm:spPr/>
      <dgm:t>
        <a:bodyPr/>
        <a:lstStyle/>
        <a:p>
          <a:r>
            <a:rPr lang="en-US" dirty="0"/>
            <a:t>???</a:t>
          </a:r>
          <a:endParaRPr lang="en-GB" dirty="0"/>
        </a:p>
      </dgm:t>
    </dgm:pt>
    <dgm:pt modelId="{B1157478-60E7-4949-B79A-261CC066336C}" type="parTrans" cxnId="{E272F923-2957-458E-80B6-5CDFA9FD033D}">
      <dgm:prSet/>
      <dgm:spPr/>
      <dgm:t>
        <a:bodyPr/>
        <a:lstStyle/>
        <a:p>
          <a:endParaRPr lang="en-GB"/>
        </a:p>
      </dgm:t>
    </dgm:pt>
    <dgm:pt modelId="{BA0E6CF6-4D55-45CE-B4A1-88426E9BD5D3}" type="sibTrans" cxnId="{E272F923-2957-458E-80B6-5CDFA9FD033D}">
      <dgm:prSet/>
      <dgm:spPr/>
      <dgm:t>
        <a:bodyPr/>
        <a:lstStyle/>
        <a:p>
          <a:endParaRPr lang="en-GB"/>
        </a:p>
      </dgm:t>
    </dgm:pt>
    <dgm:pt modelId="{2E438EBA-F4E0-4E93-A5F1-CCE41CBE4275}" type="pres">
      <dgm:prSet presAssocID="{1987A75F-7A9F-4147-B8FA-5BB4AC9206BD}" presName="Name0" presStyleCnt="0">
        <dgm:presLayoutVars>
          <dgm:dir/>
          <dgm:resizeHandles val="exact"/>
        </dgm:presLayoutVars>
      </dgm:prSet>
      <dgm:spPr/>
    </dgm:pt>
    <dgm:pt modelId="{FD1AA1EB-F54E-4C8C-B18F-60AF1F907E12}" type="pres">
      <dgm:prSet presAssocID="{CF52FE45-3117-4FB8-B9F0-E5861D841E69}" presName="node" presStyleLbl="node1" presStyleIdx="0" presStyleCnt="3">
        <dgm:presLayoutVars>
          <dgm:bulletEnabled val="1"/>
        </dgm:presLayoutVars>
      </dgm:prSet>
      <dgm:spPr/>
    </dgm:pt>
    <dgm:pt modelId="{8C4B5F6E-F02C-44DE-83BB-C3D0808C6051}" type="pres">
      <dgm:prSet presAssocID="{19E54FCE-7E12-468E-8A65-8C72E5E02EA3}" presName="sibTrans" presStyleLbl="sibTrans2D1" presStyleIdx="0" presStyleCnt="2"/>
      <dgm:spPr/>
    </dgm:pt>
    <dgm:pt modelId="{B38810CE-BE25-4775-AF3B-2EA5E1009B55}" type="pres">
      <dgm:prSet presAssocID="{19E54FCE-7E12-468E-8A65-8C72E5E02EA3}" presName="connectorText" presStyleLbl="sibTrans2D1" presStyleIdx="0" presStyleCnt="2"/>
      <dgm:spPr/>
    </dgm:pt>
    <dgm:pt modelId="{244AE12B-2F48-40AC-9AA8-94F1FB06940C}" type="pres">
      <dgm:prSet presAssocID="{BF1354B6-40A6-4F97-A8E3-48AC911B6428}" presName="node" presStyleLbl="node1" presStyleIdx="1" presStyleCnt="3">
        <dgm:presLayoutVars>
          <dgm:bulletEnabled val="1"/>
        </dgm:presLayoutVars>
      </dgm:prSet>
      <dgm:spPr/>
    </dgm:pt>
    <dgm:pt modelId="{E5608D6E-29EA-4A9A-9F6F-8081EFB07BDA}" type="pres">
      <dgm:prSet presAssocID="{236A729B-B716-4259-9E70-5956C1213877}" presName="sibTrans" presStyleLbl="sibTrans2D1" presStyleIdx="1" presStyleCnt="2"/>
      <dgm:spPr/>
    </dgm:pt>
    <dgm:pt modelId="{4F536160-B4D2-4460-B44E-6716A2D412FA}" type="pres">
      <dgm:prSet presAssocID="{236A729B-B716-4259-9E70-5956C1213877}" presName="connectorText" presStyleLbl="sibTrans2D1" presStyleIdx="1" presStyleCnt="2"/>
      <dgm:spPr/>
    </dgm:pt>
    <dgm:pt modelId="{8C318087-AE95-4505-B92B-940CDE367717}" type="pres">
      <dgm:prSet presAssocID="{E7A3171F-E8AB-422F-9103-769F984452E2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1AE22-15B7-490F-A548-D19E4E46992F}" type="presOf" srcId="{BF1354B6-40A6-4F97-A8E3-48AC911B6428}" destId="{244AE12B-2F48-40AC-9AA8-94F1FB06940C}" srcOrd="0" destOrd="0" presId="urn:microsoft.com/office/officeart/2005/8/layout/process1"/>
    <dgm:cxn modelId="{E272F923-2957-458E-80B6-5CDFA9FD033D}" srcId="{1987A75F-7A9F-4147-B8FA-5BB4AC9206BD}" destId="{E7A3171F-E8AB-422F-9103-769F984452E2}" srcOrd="2" destOrd="0" parTransId="{B1157478-60E7-4949-B79A-261CC066336C}" sibTransId="{BA0E6CF6-4D55-45CE-B4A1-88426E9BD5D3}"/>
    <dgm:cxn modelId="{3A9F3A30-57EF-496B-863C-7D02DAE36A9C}" srcId="{1987A75F-7A9F-4147-B8FA-5BB4AC9206BD}" destId="{CF52FE45-3117-4FB8-B9F0-E5861D841E69}" srcOrd="0" destOrd="0" parTransId="{9345D5C3-31DC-4878-BB80-145868EBA8E8}" sibTransId="{19E54FCE-7E12-468E-8A65-8C72E5E02EA3}"/>
    <dgm:cxn modelId="{2D285B42-1126-4F5E-ADC0-9A367568AD15}" type="presOf" srcId="{E7A3171F-E8AB-422F-9103-769F984452E2}" destId="{8C318087-AE95-4505-B92B-940CDE367717}" srcOrd="0" destOrd="0" presId="urn:microsoft.com/office/officeart/2005/8/layout/process1"/>
    <dgm:cxn modelId="{9320717B-5FA9-4733-B89B-7F54FA475310}" type="presOf" srcId="{19E54FCE-7E12-468E-8A65-8C72E5E02EA3}" destId="{B38810CE-BE25-4775-AF3B-2EA5E1009B55}" srcOrd="1" destOrd="0" presId="urn:microsoft.com/office/officeart/2005/8/layout/process1"/>
    <dgm:cxn modelId="{F669D291-B6F3-4E32-9827-6CCE9CD552C8}" type="presOf" srcId="{236A729B-B716-4259-9E70-5956C1213877}" destId="{4F536160-B4D2-4460-B44E-6716A2D412FA}" srcOrd="1" destOrd="0" presId="urn:microsoft.com/office/officeart/2005/8/layout/process1"/>
    <dgm:cxn modelId="{9CE339B7-E58E-4F8D-B0DE-C687BDD73337}" type="presOf" srcId="{236A729B-B716-4259-9E70-5956C1213877}" destId="{E5608D6E-29EA-4A9A-9F6F-8081EFB07BDA}" srcOrd="0" destOrd="0" presId="urn:microsoft.com/office/officeart/2005/8/layout/process1"/>
    <dgm:cxn modelId="{A60B47B9-FF70-4D81-B358-50FF77893D0D}" type="presOf" srcId="{1987A75F-7A9F-4147-B8FA-5BB4AC9206BD}" destId="{2E438EBA-F4E0-4E93-A5F1-CCE41CBE4275}" srcOrd="0" destOrd="0" presId="urn:microsoft.com/office/officeart/2005/8/layout/process1"/>
    <dgm:cxn modelId="{33B023D2-223E-498C-9BE2-65748FFF117D}" type="presOf" srcId="{19E54FCE-7E12-468E-8A65-8C72E5E02EA3}" destId="{8C4B5F6E-F02C-44DE-83BB-C3D0808C6051}" srcOrd="0" destOrd="0" presId="urn:microsoft.com/office/officeart/2005/8/layout/process1"/>
    <dgm:cxn modelId="{136FB0D5-CB19-4619-A669-6C35E0EC0BBC}" srcId="{1987A75F-7A9F-4147-B8FA-5BB4AC9206BD}" destId="{BF1354B6-40A6-4F97-A8E3-48AC911B6428}" srcOrd="1" destOrd="0" parTransId="{5013D337-CD33-4A68-BFA5-AD30738DDF44}" sibTransId="{236A729B-B716-4259-9E70-5956C1213877}"/>
    <dgm:cxn modelId="{D4BFF5E1-A24D-42CD-AB73-115689B289F9}" type="presOf" srcId="{CF52FE45-3117-4FB8-B9F0-E5861D841E69}" destId="{FD1AA1EB-F54E-4C8C-B18F-60AF1F907E12}" srcOrd="0" destOrd="0" presId="urn:microsoft.com/office/officeart/2005/8/layout/process1"/>
    <dgm:cxn modelId="{886B170D-70B9-4413-A844-F2821B6077F2}" type="presParOf" srcId="{2E438EBA-F4E0-4E93-A5F1-CCE41CBE4275}" destId="{FD1AA1EB-F54E-4C8C-B18F-60AF1F907E12}" srcOrd="0" destOrd="0" presId="urn:microsoft.com/office/officeart/2005/8/layout/process1"/>
    <dgm:cxn modelId="{9F97D2AE-2621-4A17-8EFF-FB23469D8CE4}" type="presParOf" srcId="{2E438EBA-F4E0-4E93-A5F1-CCE41CBE4275}" destId="{8C4B5F6E-F02C-44DE-83BB-C3D0808C6051}" srcOrd="1" destOrd="0" presId="urn:microsoft.com/office/officeart/2005/8/layout/process1"/>
    <dgm:cxn modelId="{1271B76F-5886-497D-A9A7-8C76DE9A821A}" type="presParOf" srcId="{8C4B5F6E-F02C-44DE-83BB-C3D0808C6051}" destId="{B38810CE-BE25-4775-AF3B-2EA5E1009B55}" srcOrd="0" destOrd="0" presId="urn:microsoft.com/office/officeart/2005/8/layout/process1"/>
    <dgm:cxn modelId="{6B814A1F-9C67-4294-934B-E4277C4F2510}" type="presParOf" srcId="{2E438EBA-F4E0-4E93-A5F1-CCE41CBE4275}" destId="{244AE12B-2F48-40AC-9AA8-94F1FB06940C}" srcOrd="2" destOrd="0" presId="urn:microsoft.com/office/officeart/2005/8/layout/process1"/>
    <dgm:cxn modelId="{98A67E3B-B0C3-4D20-8798-DE88B21A053F}" type="presParOf" srcId="{2E438EBA-F4E0-4E93-A5F1-CCE41CBE4275}" destId="{E5608D6E-29EA-4A9A-9F6F-8081EFB07BDA}" srcOrd="3" destOrd="0" presId="urn:microsoft.com/office/officeart/2005/8/layout/process1"/>
    <dgm:cxn modelId="{23B12419-CC1B-4DD9-8971-4EE4B0906D53}" type="presParOf" srcId="{E5608D6E-29EA-4A9A-9F6F-8081EFB07BDA}" destId="{4F536160-B4D2-4460-B44E-6716A2D412FA}" srcOrd="0" destOrd="0" presId="urn:microsoft.com/office/officeart/2005/8/layout/process1"/>
    <dgm:cxn modelId="{49C3B79B-5F80-4BED-B0E6-64D868FCF8CD}" type="presParOf" srcId="{2E438EBA-F4E0-4E93-A5F1-CCE41CBE4275}" destId="{8C318087-AE95-4505-B92B-940CDE3677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87A75F-7A9F-4147-B8FA-5BB4AC9206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CF52FE45-3117-4FB8-B9F0-E5861D841E69}">
          <dgm:prSet phldrT="[Text]"/>
          <dgm:spPr/>
          <dgm:t>
            <a:bodyPr/>
            <a:lstStyle/>
            <a:p>
              <a:r>
                <a:rPr lang="en-US" dirty="0"/>
                <a:t>Word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∉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endParaRPr lang="en-GB" dirty="0"/>
            </a:p>
          </dgm:t>
        </dgm:pt>
      </mc:Choice>
      <mc:Fallback xmlns="">
        <dgm:pt modelId="{CF52FE45-3117-4FB8-B9F0-E5861D841E69}">
          <dgm:prSet phldrT="[Text]"/>
          <dgm:spPr/>
          <dgm:t>
            <a:bodyPr/>
            <a:lstStyle/>
            <a:p>
              <a:r>
                <a:rPr lang="en-US" dirty="0"/>
                <a:t>Word </a:t>
              </a:r>
              <a:r>
                <a:rPr lang="en-US" b="0" i="0">
                  <a:latin typeface="Cambria Math" panose="02040503050406030204" pitchFamily="18" charset="0"/>
                </a:rPr>
                <a:t>𝑤∉𝑉</a:t>
              </a:r>
              <a:endParaRPr lang="en-GB" dirty="0"/>
            </a:p>
          </dgm:t>
        </dgm:pt>
      </mc:Fallback>
    </mc:AlternateContent>
    <dgm:pt modelId="{9345D5C3-31DC-4878-BB80-145868EBA8E8}" type="parTrans" cxnId="{3A9F3A30-57EF-496B-863C-7D02DAE36A9C}">
      <dgm:prSet/>
      <dgm:spPr/>
      <dgm:t>
        <a:bodyPr/>
        <a:lstStyle/>
        <a:p>
          <a:endParaRPr lang="en-GB"/>
        </a:p>
      </dgm:t>
    </dgm:pt>
    <dgm:pt modelId="{19E54FCE-7E12-468E-8A65-8C72E5E02EA3}" type="sibTrans" cxnId="{3A9F3A30-57EF-496B-863C-7D02DAE36A9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F1354B6-40A6-4F97-A8E3-48AC911B6428}">
          <dgm:prSet phldrT="[Text]"/>
          <dgm:spPr/>
          <dgm:t>
            <a:bodyPr/>
            <a:lstStyle/>
            <a:p>
              <a:r>
                <a:rPr lang="en-US" dirty="0"/>
                <a:t>Embedding function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𝑤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GB" dirty="0"/>
            </a:p>
          </dgm:t>
        </dgm:pt>
      </mc:Choice>
      <mc:Fallback xmlns="">
        <dgm:pt modelId="{BF1354B6-40A6-4F97-A8E3-48AC911B6428}">
          <dgm:prSet phldrT="[Text]"/>
          <dgm:spPr/>
          <dgm:t>
            <a:bodyPr/>
            <a:lstStyle/>
            <a:p>
              <a:r>
                <a:rPr lang="en-US" dirty="0"/>
                <a:t>Embedding function </a:t>
              </a:r>
              <a:r>
                <a:rPr lang="en-US" i="0" dirty="0">
                  <a:latin typeface="Cambria Math" panose="02040503050406030204" pitchFamily="18" charset="0"/>
                </a:rPr>
                <a:t>𝑓(𝑤)</a:t>
              </a:r>
              <a:endParaRPr lang="en-GB" dirty="0"/>
            </a:p>
          </dgm:t>
        </dgm:pt>
      </mc:Fallback>
    </mc:AlternateContent>
    <dgm:pt modelId="{5013D337-CD33-4A68-BFA5-AD30738DDF44}" type="parTrans" cxnId="{136FB0D5-CB19-4619-A669-6C35E0EC0BBC}">
      <dgm:prSet/>
      <dgm:spPr/>
      <dgm:t>
        <a:bodyPr/>
        <a:lstStyle/>
        <a:p>
          <a:endParaRPr lang="en-GB"/>
        </a:p>
      </dgm:t>
    </dgm:pt>
    <dgm:pt modelId="{236A729B-B716-4259-9E70-5956C1213877}" type="sibTrans" cxnId="{136FB0D5-CB19-4619-A669-6C35E0EC0BBC}">
      <dgm:prSet/>
      <dgm:spPr/>
      <dgm:t>
        <a:bodyPr/>
        <a:lstStyle/>
        <a:p>
          <a:endParaRPr lang="en-GB"/>
        </a:p>
      </dgm:t>
    </dgm:pt>
    <dgm:pt modelId="{E7A3171F-E8AB-422F-9103-769F984452E2}">
      <dgm:prSet phldrT="[Text]"/>
      <dgm:spPr/>
      <dgm:t>
        <a:bodyPr/>
        <a:lstStyle/>
        <a:p>
          <a:r>
            <a:rPr lang="en-US" dirty="0"/>
            <a:t>???</a:t>
          </a:r>
          <a:endParaRPr lang="en-GB" dirty="0"/>
        </a:p>
      </dgm:t>
    </dgm:pt>
    <dgm:pt modelId="{B1157478-60E7-4949-B79A-261CC066336C}" type="parTrans" cxnId="{E272F923-2957-458E-80B6-5CDFA9FD033D}">
      <dgm:prSet/>
      <dgm:spPr/>
      <dgm:t>
        <a:bodyPr/>
        <a:lstStyle/>
        <a:p>
          <a:endParaRPr lang="en-GB"/>
        </a:p>
      </dgm:t>
    </dgm:pt>
    <dgm:pt modelId="{BA0E6CF6-4D55-45CE-B4A1-88426E9BD5D3}" type="sibTrans" cxnId="{E272F923-2957-458E-80B6-5CDFA9FD033D}">
      <dgm:prSet/>
      <dgm:spPr/>
      <dgm:t>
        <a:bodyPr/>
        <a:lstStyle/>
        <a:p>
          <a:endParaRPr lang="en-GB"/>
        </a:p>
      </dgm:t>
    </dgm:pt>
    <dgm:pt modelId="{2E438EBA-F4E0-4E93-A5F1-CCE41CBE4275}" type="pres">
      <dgm:prSet presAssocID="{1987A75F-7A9F-4147-B8FA-5BB4AC9206BD}" presName="Name0" presStyleCnt="0">
        <dgm:presLayoutVars>
          <dgm:dir/>
          <dgm:resizeHandles val="exact"/>
        </dgm:presLayoutVars>
      </dgm:prSet>
      <dgm:spPr/>
    </dgm:pt>
    <dgm:pt modelId="{FD1AA1EB-F54E-4C8C-B18F-60AF1F907E12}" type="pres">
      <dgm:prSet presAssocID="{CF52FE45-3117-4FB8-B9F0-E5861D841E69}" presName="node" presStyleLbl="node1" presStyleIdx="0" presStyleCnt="3">
        <dgm:presLayoutVars>
          <dgm:bulletEnabled val="1"/>
        </dgm:presLayoutVars>
      </dgm:prSet>
      <dgm:spPr/>
    </dgm:pt>
    <dgm:pt modelId="{8C4B5F6E-F02C-44DE-83BB-C3D0808C6051}" type="pres">
      <dgm:prSet presAssocID="{19E54FCE-7E12-468E-8A65-8C72E5E02EA3}" presName="sibTrans" presStyleLbl="sibTrans2D1" presStyleIdx="0" presStyleCnt="2"/>
      <dgm:spPr/>
    </dgm:pt>
    <dgm:pt modelId="{B38810CE-BE25-4775-AF3B-2EA5E1009B55}" type="pres">
      <dgm:prSet presAssocID="{19E54FCE-7E12-468E-8A65-8C72E5E02EA3}" presName="connectorText" presStyleLbl="sibTrans2D1" presStyleIdx="0" presStyleCnt="2"/>
      <dgm:spPr/>
    </dgm:pt>
    <dgm:pt modelId="{244AE12B-2F48-40AC-9AA8-94F1FB06940C}" type="pres">
      <dgm:prSet presAssocID="{BF1354B6-40A6-4F97-A8E3-48AC911B6428}" presName="node" presStyleLbl="node1" presStyleIdx="1" presStyleCnt="3">
        <dgm:presLayoutVars>
          <dgm:bulletEnabled val="1"/>
        </dgm:presLayoutVars>
      </dgm:prSet>
      <dgm:spPr/>
    </dgm:pt>
    <dgm:pt modelId="{E5608D6E-29EA-4A9A-9F6F-8081EFB07BDA}" type="pres">
      <dgm:prSet presAssocID="{236A729B-B716-4259-9E70-5956C1213877}" presName="sibTrans" presStyleLbl="sibTrans2D1" presStyleIdx="1" presStyleCnt="2"/>
      <dgm:spPr/>
    </dgm:pt>
    <dgm:pt modelId="{4F536160-B4D2-4460-B44E-6716A2D412FA}" type="pres">
      <dgm:prSet presAssocID="{236A729B-B716-4259-9E70-5956C1213877}" presName="connectorText" presStyleLbl="sibTrans2D1" presStyleIdx="1" presStyleCnt="2"/>
      <dgm:spPr/>
    </dgm:pt>
    <dgm:pt modelId="{8C318087-AE95-4505-B92B-940CDE367717}" type="pres">
      <dgm:prSet presAssocID="{E7A3171F-E8AB-422F-9103-769F984452E2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1AE22-15B7-490F-A548-D19E4E46992F}" type="presOf" srcId="{BF1354B6-40A6-4F97-A8E3-48AC911B6428}" destId="{244AE12B-2F48-40AC-9AA8-94F1FB06940C}" srcOrd="0" destOrd="0" presId="urn:microsoft.com/office/officeart/2005/8/layout/process1"/>
    <dgm:cxn modelId="{E272F923-2957-458E-80B6-5CDFA9FD033D}" srcId="{1987A75F-7A9F-4147-B8FA-5BB4AC9206BD}" destId="{E7A3171F-E8AB-422F-9103-769F984452E2}" srcOrd="2" destOrd="0" parTransId="{B1157478-60E7-4949-B79A-261CC066336C}" sibTransId="{BA0E6CF6-4D55-45CE-B4A1-88426E9BD5D3}"/>
    <dgm:cxn modelId="{3A9F3A30-57EF-496B-863C-7D02DAE36A9C}" srcId="{1987A75F-7A9F-4147-B8FA-5BB4AC9206BD}" destId="{CF52FE45-3117-4FB8-B9F0-E5861D841E69}" srcOrd="0" destOrd="0" parTransId="{9345D5C3-31DC-4878-BB80-145868EBA8E8}" sibTransId="{19E54FCE-7E12-468E-8A65-8C72E5E02EA3}"/>
    <dgm:cxn modelId="{2D285B42-1126-4F5E-ADC0-9A367568AD15}" type="presOf" srcId="{E7A3171F-E8AB-422F-9103-769F984452E2}" destId="{8C318087-AE95-4505-B92B-940CDE367717}" srcOrd="0" destOrd="0" presId="urn:microsoft.com/office/officeart/2005/8/layout/process1"/>
    <dgm:cxn modelId="{9320717B-5FA9-4733-B89B-7F54FA475310}" type="presOf" srcId="{19E54FCE-7E12-468E-8A65-8C72E5E02EA3}" destId="{B38810CE-BE25-4775-AF3B-2EA5E1009B55}" srcOrd="1" destOrd="0" presId="urn:microsoft.com/office/officeart/2005/8/layout/process1"/>
    <dgm:cxn modelId="{F669D291-B6F3-4E32-9827-6CCE9CD552C8}" type="presOf" srcId="{236A729B-B716-4259-9E70-5956C1213877}" destId="{4F536160-B4D2-4460-B44E-6716A2D412FA}" srcOrd="1" destOrd="0" presId="urn:microsoft.com/office/officeart/2005/8/layout/process1"/>
    <dgm:cxn modelId="{9CE339B7-E58E-4F8D-B0DE-C687BDD73337}" type="presOf" srcId="{236A729B-B716-4259-9E70-5956C1213877}" destId="{E5608D6E-29EA-4A9A-9F6F-8081EFB07BDA}" srcOrd="0" destOrd="0" presId="urn:microsoft.com/office/officeart/2005/8/layout/process1"/>
    <dgm:cxn modelId="{A60B47B9-FF70-4D81-B358-50FF77893D0D}" type="presOf" srcId="{1987A75F-7A9F-4147-B8FA-5BB4AC9206BD}" destId="{2E438EBA-F4E0-4E93-A5F1-CCE41CBE4275}" srcOrd="0" destOrd="0" presId="urn:microsoft.com/office/officeart/2005/8/layout/process1"/>
    <dgm:cxn modelId="{33B023D2-223E-498C-9BE2-65748FFF117D}" type="presOf" srcId="{19E54FCE-7E12-468E-8A65-8C72E5E02EA3}" destId="{8C4B5F6E-F02C-44DE-83BB-C3D0808C6051}" srcOrd="0" destOrd="0" presId="urn:microsoft.com/office/officeart/2005/8/layout/process1"/>
    <dgm:cxn modelId="{136FB0D5-CB19-4619-A669-6C35E0EC0BBC}" srcId="{1987A75F-7A9F-4147-B8FA-5BB4AC9206BD}" destId="{BF1354B6-40A6-4F97-A8E3-48AC911B6428}" srcOrd="1" destOrd="0" parTransId="{5013D337-CD33-4A68-BFA5-AD30738DDF44}" sibTransId="{236A729B-B716-4259-9E70-5956C1213877}"/>
    <dgm:cxn modelId="{D4BFF5E1-A24D-42CD-AB73-115689B289F9}" type="presOf" srcId="{CF52FE45-3117-4FB8-B9F0-E5861D841E69}" destId="{FD1AA1EB-F54E-4C8C-B18F-60AF1F907E12}" srcOrd="0" destOrd="0" presId="urn:microsoft.com/office/officeart/2005/8/layout/process1"/>
    <dgm:cxn modelId="{886B170D-70B9-4413-A844-F2821B6077F2}" type="presParOf" srcId="{2E438EBA-F4E0-4E93-A5F1-CCE41CBE4275}" destId="{FD1AA1EB-F54E-4C8C-B18F-60AF1F907E12}" srcOrd="0" destOrd="0" presId="urn:microsoft.com/office/officeart/2005/8/layout/process1"/>
    <dgm:cxn modelId="{9F97D2AE-2621-4A17-8EFF-FB23469D8CE4}" type="presParOf" srcId="{2E438EBA-F4E0-4E93-A5F1-CCE41CBE4275}" destId="{8C4B5F6E-F02C-44DE-83BB-C3D0808C6051}" srcOrd="1" destOrd="0" presId="urn:microsoft.com/office/officeart/2005/8/layout/process1"/>
    <dgm:cxn modelId="{1271B76F-5886-497D-A9A7-8C76DE9A821A}" type="presParOf" srcId="{8C4B5F6E-F02C-44DE-83BB-C3D0808C6051}" destId="{B38810CE-BE25-4775-AF3B-2EA5E1009B55}" srcOrd="0" destOrd="0" presId="urn:microsoft.com/office/officeart/2005/8/layout/process1"/>
    <dgm:cxn modelId="{6B814A1F-9C67-4294-934B-E4277C4F2510}" type="presParOf" srcId="{2E438EBA-F4E0-4E93-A5F1-CCE41CBE4275}" destId="{244AE12B-2F48-40AC-9AA8-94F1FB06940C}" srcOrd="2" destOrd="0" presId="urn:microsoft.com/office/officeart/2005/8/layout/process1"/>
    <dgm:cxn modelId="{98A67E3B-B0C3-4D20-8798-DE88B21A053F}" type="presParOf" srcId="{2E438EBA-F4E0-4E93-A5F1-CCE41CBE4275}" destId="{E5608D6E-29EA-4A9A-9F6F-8081EFB07BDA}" srcOrd="3" destOrd="0" presId="urn:microsoft.com/office/officeart/2005/8/layout/process1"/>
    <dgm:cxn modelId="{23B12419-CC1B-4DD9-8971-4EE4B0906D53}" type="presParOf" srcId="{E5608D6E-29EA-4A9A-9F6F-8081EFB07BDA}" destId="{4F536160-B4D2-4460-B44E-6716A2D412FA}" srcOrd="0" destOrd="0" presId="urn:microsoft.com/office/officeart/2005/8/layout/process1"/>
    <dgm:cxn modelId="{49C3B79B-5F80-4BED-B0E6-64D868FCF8CD}" type="presParOf" srcId="{2E438EBA-F4E0-4E93-A5F1-CCE41CBE4275}" destId="{8C318087-AE95-4505-B92B-940CDE3677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7A75F-7A9F-4147-B8FA-5BB4AC9206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2FE45-3117-4FB8-B9F0-E5861D841E69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45D5C3-31DC-4878-BB80-145868EBA8E8}" type="parTrans" cxnId="{3A9F3A30-57EF-496B-863C-7D02DAE36A9C}">
      <dgm:prSet/>
      <dgm:spPr/>
      <dgm:t>
        <a:bodyPr/>
        <a:lstStyle/>
        <a:p>
          <a:endParaRPr lang="en-GB"/>
        </a:p>
      </dgm:t>
    </dgm:pt>
    <dgm:pt modelId="{19E54FCE-7E12-468E-8A65-8C72E5E02EA3}" type="sibTrans" cxnId="{3A9F3A30-57EF-496B-863C-7D02DAE36A9C}">
      <dgm:prSet/>
      <dgm:spPr/>
      <dgm:t>
        <a:bodyPr/>
        <a:lstStyle/>
        <a:p>
          <a:endParaRPr lang="en-GB"/>
        </a:p>
      </dgm:t>
    </dgm:pt>
    <dgm:pt modelId="{BF1354B6-40A6-4F97-A8E3-48AC911B6428}">
      <dgm:prSet phldrT="[Text]"/>
      <dgm:spPr>
        <a:blipFill>
          <a:blip xmlns:r="http://schemas.openxmlformats.org/officeDocument/2006/relationships" r:embed="rId2"/>
          <a:stretch>
            <a:fillRect l="-852" t="-877" r="-2273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013D337-CD33-4A68-BFA5-AD30738DDF44}" type="parTrans" cxnId="{136FB0D5-CB19-4619-A669-6C35E0EC0BBC}">
      <dgm:prSet/>
      <dgm:spPr/>
      <dgm:t>
        <a:bodyPr/>
        <a:lstStyle/>
        <a:p>
          <a:endParaRPr lang="en-GB"/>
        </a:p>
      </dgm:t>
    </dgm:pt>
    <dgm:pt modelId="{236A729B-B716-4259-9E70-5956C1213877}" type="sibTrans" cxnId="{136FB0D5-CB19-4619-A669-6C35E0EC0BBC}">
      <dgm:prSet/>
      <dgm:spPr/>
      <dgm:t>
        <a:bodyPr/>
        <a:lstStyle/>
        <a:p>
          <a:endParaRPr lang="en-GB"/>
        </a:p>
      </dgm:t>
    </dgm:pt>
    <dgm:pt modelId="{E7A3171F-E8AB-422F-9103-769F984452E2}">
      <dgm:prSet phldrT="[Text]"/>
      <dgm:spPr/>
      <dgm:t>
        <a:bodyPr/>
        <a:lstStyle/>
        <a:p>
          <a:r>
            <a:rPr lang="en-US" dirty="0"/>
            <a:t>???</a:t>
          </a:r>
          <a:endParaRPr lang="en-GB" dirty="0"/>
        </a:p>
      </dgm:t>
    </dgm:pt>
    <dgm:pt modelId="{B1157478-60E7-4949-B79A-261CC066336C}" type="parTrans" cxnId="{E272F923-2957-458E-80B6-5CDFA9FD033D}">
      <dgm:prSet/>
      <dgm:spPr/>
      <dgm:t>
        <a:bodyPr/>
        <a:lstStyle/>
        <a:p>
          <a:endParaRPr lang="en-GB"/>
        </a:p>
      </dgm:t>
    </dgm:pt>
    <dgm:pt modelId="{BA0E6CF6-4D55-45CE-B4A1-88426E9BD5D3}" type="sibTrans" cxnId="{E272F923-2957-458E-80B6-5CDFA9FD033D}">
      <dgm:prSet/>
      <dgm:spPr/>
      <dgm:t>
        <a:bodyPr/>
        <a:lstStyle/>
        <a:p>
          <a:endParaRPr lang="en-GB"/>
        </a:p>
      </dgm:t>
    </dgm:pt>
    <dgm:pt modelId="{2E438EBA-F4E0-4E93-A5F1-CCE41CBE4275}" type="pres">
      <dgm:prSet presAssocID="{1987A75F-7A9F-4147-B8FA-5BB4AC9206BD}" presName="Name0" presStyleCnt="0">
        <dgm:presLayoutVars>
          <dgm:dir/>
          <dgm:resizeHandles val="exact"/>
        </dgm:presLayoutVars>
      </dgm:prSet>
      <dgm:spPr/>
    </dgm:pt>
    <dgm:pt modelId="{FD1AA1EB-F54E-4C8C-B18F-60AF1F907E12}" type="pres">
      <dgm:prSet presAssocID="{CF52FE45-3117-4FB8-B9F0-E5861D841E69}" presName="node" presStyleLbl="node1" presStyleIdx="0" presStyleCnt="3">
        <dgm:presLayoutVars>
          <dgm:bulletEnabled val="1"/>
        </dgm:presLayoutVars>
      </dgm:prSet>
      <dgm:spPr/>
    </dgm:pt>
    <dgm:pt modelId="{8C4B5F6E-F02C-44DE-83BB-C3D0808C6051}" type="pres">
      <dgm:prSet presAssocID="{19E54FCE-7E12-468E-8A65-8C72E5E02EA3}" presName="sibTrans" presStyleLbl="sibTrans2D1" presStyleIdx="0" presStyleCnt="2"/>
      <dgm:spPr/>
    </dgm:pt>
    <dgm:pt modelId="{B38810CE-BE25-4775-AF3B-2EA5E1009B55}" type="pres">
      <dgm:prSet presAssocID="{19E54FCE-7E12-468E-8A65-8C72E5E02EA3}" presName="connectorText" presStyleLbl="sibTrans2D1" presStyleIdx="0" presStyleCnt="2"/>
      <dgm:spPr/>
    </dgm:pt>
    <dgm:pt modelId="{244AE12B-2F48-40AC-9AA8-94F1FB06940C}" type="pres">
      <dgm:prSet presAssocID="{BF1354B6-40A6-4F97-A8E3-48AC911B6428}" presName="node" presStyleLbl="node1" presStyleIdx="1" presStyleCnt="3">
        <dgm:presLayoutVars>
          <dgm:bulletEnabled val="1"/>
        </dgm:presLayoutVars>
      </dgm:prSet>
      <dgm:spPr/>
    </dgm:pt>
    <dgm:pt modelId="{E5608D6E-29EA-4A9A-9F6F-8081EFB07BDA}" type="pres">
      <dgm:prSet presAssocID="{236A729B-B716-4259-9E70-5956C1213877}" presName="sibTrans" presStyleLbl="sibTrans2D1" presStyleIdx="1" presStyleCnt="2"/>
      <dgm:spPr/>
    </dgm:pt>
    <dgm:pt modelId="{4F536160-B4D2-4460-B44E-6716A2D412FA}" type="pres">
      <dgm:prSet presAssocID="{236A729B-B716-4259-9E70-5956C1213877}" presName="connectorText" presStyleLbl="sibTrans2D1" presStyleIdx="1" presStyleCnt="2"/>
      <dgm:spPr/>
    </dgm:pt>
    <dgm:pt modelId="{8C318087-AE95-4505-B92B-940CDE367717}" type="pres">
      <dgm:prSet presAssocID="{E7A3171F-E8AB-422F-9103-769F984452E2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1AE22-15B7-490F-A548-D19E4E46992F}" type="presOf" srcId="{BF1354B6-40A6-4F97-A8E3-48AC911B6428}" destId="{244AE12B-2F48-40AC-9AA8-94F1FB06940C}" srcOrd="0" destOrd="0" presId="urn:microsoft.com/office/officeart/2005/8/layout/process1"/>
    <dgm:cxn modelId="{E272F923-2957-458E-80B6-5CDFA9FD033D}" srcId="{1987A75F-7A9F-4147-B8FA-5BB4AC9206BD}" destId="{E7A3171F-E8AB-422F-9103-769F984452E2}" srcOrd="2" destOrd="0" parTransId="{B1157478-60E7-4949-B79A-261CC066336C}" sibTransId="{BA0E6CF6-4D55-45CE-B4A1-88426E9BD5D3}"/>
    <dgm:cxn modelId="{3A9F3A30-57EF-496B-863C-7D02DAE36A9C}" srcId="{1987A75F-7A9F-4147-B8FA-5BB4AC9206BD}" destId="{CF52FE45-3117-4FB8-B9F0-E5861D841E69}" srcOrd="0" destOrd="0" parTransId="{9345D5C3-31DC-4878-BB80-145868EBA8E8}" sibTransId="{19E54FCE-7E12-468E-8A65-8C72E5E02EA3}"/>
    <dgm:cxn modelId="{2D285B42-1126-4F5E-ADC0-9A367568AD15}" type="presOf" srcId="{E7A3171F-E8AB-422F-9103-769F984452E2}" destId="{8C318087-AE95-4505-B92B-940CDE367717}" srcOrd="0" destOrd="0" presId="urn:microsoft.com/office/officeart/2005/8/layout/process1"/>
    <dgm:cxn modelId="{9320717B-5FA9-4733-B89B-7F54FA475310}" type="presOf" srcId="{19E54FCE-7E12-468E-8A65-8C72E5E02EA3}" destId="{B38810CE-BE25-4775-AF3B-2EA5E1009B55}" srcOrd="1" destOrd="0" presId="urn:microsoft.com/office/officeart/2005/8/layout/process1"/>
    <dgm:cxn modelId="{F669D291-B6F3-4E32-9827-6CCE9CD552C8}" type="presOf" srcId="{236A729B-B716-4259-9E70-5956C1213877}" destId="{4F536160-B4D2-4460-B44E-6716A2D412FA}" srcOrd="1" destOrd="0" presId="urn:microsoft.com/office/officeart/2005/8/layout/process1"/>
    <dgm:cxn modelId="{9CE339B7-E58E-4F8D-B0DE-C687BDD73337}" type="presOf" srcId="{236A729B-B716-4259-9E70-5956C1213877}" destId="{E5608D6E-29EA-4A9A-9F6F-8081EFB07BDA}" srcOrd="0" destOrd="0" presId="urn:microsoft.com/office/officeart/2005/8/layout/process1"/>
    <dgm:cxn modelId="{A60B47B9-FF70-4D81-B358-50FF77893D0D}" type="presOf" srcId="{1987A75F-7A9F-4147-B8FA-5BB4AC9206BD}" destId="{2E438EBA-F4E0-4E93-A5F1-CCE41CBE4275}" srcOrd="0" destOrd="0" presId="urn:microsoft.com/office/officeart/2005/8/layout/process1"/>
    <dgm:cxn modelId="{33B023D2-223E-498C-9BE2-65748FFF117D}" type="presOf" srcId="{19E54FCE-7E12-468E-8A65-8C72E5E02EA3}" destId="{8C4B5F6E-F02C-44DE-83BB-C3D0808C6051}" srcOrd="0" destOrd="0" presId="urn:microsoft.com/office/officeart/2005/8/layout/process1"/>
    <dgm:cxn modelId="{136FB0D5-CB19-4619-A669-6C35E0EC0BBC}" srcId="{1987A75F-7A9F-4147-B8FA-5BB4AC9206BD}" destId="{BF1354B6-40A6-4F97-A8E3-48AC911B6428}" srcOrd="1" destOrd="0" parTransId="{5013D337-CD33-4A68-BFA5-AD30738DDF44}" sibTransId="{236A729B-B716-4259-9E70-5956C1213877}"/>
    <dgm:cxn modelId="{D4BFF5E1-A24D-42CD-AB73-115689B289F9}" type="presOf" srcId="{CF52FE45-3117-4FB8-B9F0-E5861D841E69}" destId="{FD1AA1EB-F54E-4C8C-B18F-60AF1F907E12}" srcOrd="0" destOrd="0" presId="urn:microsoft.com/office/officeart/2005/8/layout/process1"/>
    <dgm:cxn modelId="{886B170D-70B9-4413-A844-F2821B6077F2}" type="presParOf" srcId="{2E438EBA-F4E0-4E93-A5F1-CCE41CBE4275}" destId="{FD1AA1EB-F54E-4C8C-B18F-60AF1F907E12}" srcOrd="0" destOrd="0" presId="urn:microsoft.com/office/officeart/2005/8/layout/process1"/>
    <dgm:cxn modelId="{9F97D2AE-2621-4A17-8EFF-FB23469D8CE4}" type="presParOf" srcId="{2E438EBA-F4E0-4E93-A5F1-CCE41CBE4275}" destId="{8C4B5F6E-F02C-44DE-83BB-C3D0808C6051}" srcOrd="1" destOrd="0" presId="urn:microsoft.com/office/officeart/2005/8/layout/process1"/>
    <dgm:cxn modelId="{1271B76F-5886-497D-A9A7-8C76DE9A821A}" type="presParOf" srcId="{8C4B5F6E-F02C-44DE-83BB-C3D0808C6051}" destId="{B38810CE-BE25-4775-AF3B-2EA5E1009B55}" srcOrd="0" destOrd="0" presId="urn:microsoft.com/office/officeart/2005/8/layout/process1"/>
    <dgm:cxn modelId="{6B814A1F-9C67-4294-934B-E4277C4F2510}" type="presParOf" srcId="{2E438EBA-F4E0-4E93-A5F1-CCE41CBE4275}" destId="{244AE12B-2F48-40AC-9AA8-94F1FB06940C}" srcOrd="2" destOrd="0" presId="urn:microsoft.com/office/officeart/2005/8/layout/process1"/>
    <dgm:cxn modelId="{98A67E3B-B0C3-4D20-8798-DE88B21A053F}" type="presParOf" srcId="{2E438EBA-F4E0-4E93-A5F1-CCE41CBE4275}" destId="{E5608D6E-29EA-4A9A-9F6F-8081EFB07BDA}" srcOrd="3" destOrd="0" presId="urn:microsoft.com/office/officeart/2005/8/layout/process1"/>
    <dgm:cxn modelId="{23B12419-CC1B-4DD9-8971-4EE4B0906D53}" type="presParOf" srcId="{E5608D6E-29EA-4A9A-9F6F-8081EFB07BDA}" destId="{4F536160-B4D2-4460-B44E-6716A2D412FA}" srcOrd="0" destOrd="0" presId="urn:microsoft.com/office/officeart/2005/8/layout/process1"/>
    <dgm:cxn modelId="{49C3B79B-5F80-4BED-B0E6-64D868FCF8CD}" type="presParOf" srcId="{2E438EBA-F4E0-4E93-A5F1-CCE41CBE4275}" destId="{8C318087-AE95-4505-B92B-940CDE3677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87A75F-7A9F-4147-B8FA-5BB4AC9206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CF52FE45-3117-4FB8-B9F0-E5861D841E69}">
          <dgm:prSet phldrT="[Text]"/>
          <dgm:spPr/>
          <dgm:t>
            <a:bodyPr/>
            <a:lstStyle/>
            <a:p>
              <a:r>
                <a:rPr lang="en-US" dirty="0"/>
                <a:t>Word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𝑤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∉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𝑉</m:t>
                  </m:r>
                </m:oMath>
              </a14:m>
              <a:endParaRPr lang="en-GB" dirty="0"/>
            </a:p>
          </dgm:t>
        </dgm:pt>
      </mc:Choice>
      <mc:Fallback xmlns="">
        <dgm:pt modelId="{CF52FE45-3117-4FB8-B9F0-E5861D841E69}">
          <dgm:prSet phldrT="[Text]"/>
          <dgm:spPr/>
          <dgm:t>
            <a:bodyPr/>
            <a:lstStyle/>
            <a:p>
              <a:r>
                <a:rPr lang="en-US" dirty="0"/>
                <a:t>Word </a:t>
              </a:r>
              <a:r>
                <a:rPr lang="en-US" b="0" i="0">
                  <a:latin typeface="Cambria Math" panose="02040503050406030204" pitchFamily="18" charset="0"/>
                </a:rPr>
                <a:t>𝑤∉𝑉</a:t>
              </a:r>
              <a:endParaRPr lang="en-GB" dirty="0"/>
            </a:p>
          </dgm:t>
        </dgm:pt>
      </mc:Fallback>
    </mc:AlternateContent>
    <dgm:pt modelId="{9345D5C3-31DC-4878-BB80-145868EBA8E8}" type="parTrans" cxnId="{3A9F3A30-57EF-496B-863C-7D02DAE36A9C}">
      <dgm:prSet/>
      <dgm:spPr/>
      <dgm:t>
        <a:bodyPr/>
        <a:lstStyle/>
        <a:p>
          <a:endParaRPr lang="en-GB"/>
        </a:p>
      </dgm:t>
    </dgm:pt>
    <dgm:pt modelId="{19E54FCE-7E12-468E-8A65-8C72E5E02EA3}" type="sibTrans" cxnId="{3A9F3A30-57EF-496B-863C-7D02DAE36A9C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BF1354B6-40A6-4F97-A8E3-48AC911B6428}">
          <dgm:prSet phldrT="[Text]"/>
          <dgm:spPr/>
          <dgm:t>
            <a:bodyPr/>
            <a:lstStyle/>
            <a:p>
              <a:r>
                <a:rPr lang="en-US" dirty="0"/>
                <a:t>Embedding function 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𝑓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𝑤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endParaRPr lang="en-GB" dirty="0"/>
            </a:p>
          </dgm:t>
        </dgm:pt>
      </mc:Choice>
      <mc:Fallback xmlns="">
        <dgm:pt modelId="{BF1354B6-40A6-4F97-A8E3-48AC911B6428}">
          <dgm:prSet phldrT="[Text]"/>
          <dgm:spPr/>
          <dgm:t>
            <a:bodyPr/>
            <a:lstStyle/>
            <a:p>
              <a:r>
                <a:rPr lang="en-US" dirty="0"/>
                <a:t>Embedding function </a:t>
              </a:r>
              <a:r>
                <a:rPr lang="en-US" i="0" dirty="0">
                  <a:latin typeface="Cambria Math" panose="02040503050406030204" pitchFamily="18" charset="0"/>
                </a:rPr>
                <a:t>𝑓(𝑤)</a:t>
              </a:r>
              <a:endParaRPr lang="en-GB" dirty="0"/>
            </a:p>
          </dgm:t>
        </dgm:pt>
      </mc:Fallback>
    </mc:AlternateContent>
    <dgm:pt modelId="{5013D337-CD33-4A68-BFA5-AD30738DDF44}" type="parTrans" cxnId="{136FB0D5-CB19-4619-A669-6C35E0EC0BBC}">
      <dgm:prSet/>
      <dgm:spPr/>
      <dgm:t>
        <a:bodyPr/>
        <a:lstStyle/>
        <a:p>
          <a:endParaRPr lang="en-GB"/>
        </a:p>
      </dgm:t>
    </dgm:pt>
    <dgm:pt modelId="{236A729B-B716-4259-9E70-5956C1213877}" type="sibTrans" cxnId="{136FB0D5-CB19-4619-A669-6C35E0EC0BBC}">
      <dgm:prSet/>
      <dgm:spPr/>
      <dgm:t>
        <a:bodyPr/>
        <a:lstStyle/>
        <a:p>
          <a:endParaRPr lang="en-GB"/>
        </a:p>
      </dgm:t>
    </dgm:pt>
    <dgm:pt modelId="{E7A3171F-E8AB-422F-9103-769F984452E2}">
      <dgm:prSet phldrT="[Text]"/>
      <dgm:spPr/>
      <dgm:t>
        <a:bodyPr/>
        <a:lstStyle/>
        <a:p>
          <a:r>
            <a:rPr lang="en-US" dirty="0"/>
            <a:t>???</a:t>
          </a:r>
          <a:endParaRPr lang="en-GB" dirty="0"/>
        </a:p>
      </dgm:t>
    </dgm:pt>
    <dgm:pt modelId="{B1157478-60E7-4949-B79A-261CC066336C}" type="parTrans" cxnId="{E272F923-2957-458E-80B6-5CDFA9FD033D}">
      <dgm:prSet/>
      <dgm:spPr/>
      <dgm:t>
        <a:bodyPr/>
        <a:lstStyle/>
        <a:p>
          <a:endParaRPr lang="en-GB"/>
        </a:p>
      </dgm:t>
    </dgm:pt>
    <dgm:pt modelId="{BA0E6CF6-4D55-45CE-B4A1-88426E9BD5D3}" type="sibTrans" cxnId="{E272F923-2957-458E-80B6-5CDFA9FD033D}">
      <dgm:prSet/>
      <dgm:spPr/>
      <dgm:t>
        <a:bodyPr/>
        <a:lstStyle/>
        <a:p>
          <a:endParaRPr lang="en-GB"/>
        </a:p>
      </dgm:t>
    </dgm:pt>
    <dgm:pt modelId="{2E438EBA-F4E0-4E93-A5F1-CCE41CBE4275}" type="pres">
      <dgm:prSet presAssocID="{1987A75F-7A9F-4147-B8FA-5BB4AC9206BD}" presName="Name0" presStyleCnt="0">
        <dgm:presLayoutVars>
          <dgm:dir/>
          <dgm:resizeHandles val="exact"/>
        </dgm:presLayoutVars>
      </dgm:prSet>
      <dgm:spPr/>
    </dgm:pt>
    <dgm:pt modelId="{FD1AA1EB-F54E-4C8C-B18F-60AF1F907E12}" type="pres">
      <dgm:prSet presAssocID="{CF52FE45-3117-4FB8-B9F0-E5861D841E69}" presName="node" presStyleLbl="node1" presStyleIdx="0" presStyleCnt="3">
        <dgm:presLayoutVars>
          <dgm:bulletEnabled val="1"/>
        </dgm:presLayoutVars>
      </dgm:prSet>
      <dgm:spPr/>
    </dgm:pt>
    <dgm:pt modelId="{8C4B5F6E-F02C-44DE-83BB-C3D0808C6051}" type="pres">
      <dgm:prSet presAssocID="{19E54FCE-7E12-468E-8A65-8C72E5E02EA3}" presName="sibTrans" presStyleLbl="sibTrans2D1" presStyleIdx="0" presStyleCnt="2"/>
      <dgm:spPr/>
    </dgm:pt>
    <dgm:pt modelId="{B38810CE-BE25-4775-AF3B-2EA5E1009B55}" type="pres">
      <dgm:prSet presAssocID="{19E54FCE-7E12-468E-8A65-8C72E5E02EA3}" presName="connectorText" presStyleLbl="sibTrans2D1" presStyleIdx="0" presStyleCnt="2"/>
      <dgm:spPr/>
    </dgm:pt>
    <dgm:pt modelId="{244AE12B-2F48-40AC-9AA8-94F1FB06940C}" type="pres">
      <dgm:prSet presAssocID="{BF1354B6-40A6-4F97-A8E3-48AC911B6428}" presName="node" presStyleLbl="node1" presStyleIdx="1" presStyleCnt="3">
        <dgm:presLayoutVars>
          <dgm:bulletEnabled val="1"/>
        </dgm:presLayoutVars>
      </dgm:prSet>
      <dgm:spPr/>
    </dgm:pt>
    <dgm:pt modelId="{E5608D6E-29EA-4A9A-9F6F-8081EFB07BDA}" type="pres">
      <dgm:prSet presAssocID="{236A729B-B716-4259-9E70-5956C1213877}" presName="sibTrans" presStyleLbl="sibTrans2D1" presStyleIdx="1" presStyleCnt="2"/>
      <dgm:spPr/>
    </dgm:pt>
    <dgm:pt modelId="{4F536160-B4D2-4460-B44E-6716A2D412FA}" type="pres">
      <dgm:prSet presAssocID="{236A729B-B716-4259-9E70-5956C1213877}" presName="connectorText" presStyleLbl="sibTrans2D1" presStyleIdx="1" presStyleCnt="2"/>
      <dgm:spPr/>
    </dgm:pt>
    <dgm:pt modelId="{8C318087-AE95-4505-B92B-940CDE367717}" type="pres">
      <dgm:prSet presAssocID="{E7A3171F-E8AB-422F-9103-769F984452E2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1AE22-15B7-490F-A548-D19E4E46992F}" type="presOf" srcId="{BF1354B6-40A6-4F97-A8E3-48AC911B6428}" destId="{244AE12B-2F48-40AC-9AA8-94F1FB06940C}" srcOrd="0" destOrd="0" presId="urn:microsoft.com/office/officeart/2005/8/layout/process1"/>
    <dgm:cxn modelId="{E272F923-2957-458E-80B6-5CDFA9FD033D}" srcId="{1987A75F-7A9F-4147-B8FA-5BB4AC9206BD}" destId="{E7A3171F-E8AB-422F-9103-769F984452E2}" srcOrd="2" destOrd="0" parTransId="{B1157478-60E7-4949-B79A-261CC066336C}" sibTransId="{BA0E6CF6-4D55-45CE-B4A1-88426E9BD5D3}"/>
    <dgm:cxn modelId="{3A9F3A30-57EF-496B-863C-7D02DAE36A9C}" srcId="{1987A75F-7A9F-4147-B8FA-5BB4AC9206BD}" destId="{CF52FE45-3117-4FB8-B9F0-E5861D841E69}" srcOrd="0" destOrd="0" parTransId="{9345D5C3-31DC-4878-BB80-145868EBA8E8}" sibTransId="{19E54FCE-7E12-468E-8A65-8C72E5E02EA3}"/>
    <dgm:cxn modelId="{2D285B42-1126-4F5E-ADC0-9A367568AD15}" type="presOf" srcId="{E7A3171F-E8AB-422F-9103-769F984452E2}" destId="{8C318087-AE95-4505-B92B-940CDE367717}" srcOrd="0" destOrd="0" presId="urn:microsoft.com/office/officeart/2005/8/layout/process1"/>
    <dgm:cxn modelId="{9320717B-5FA9-4733-B89B-7F54FA475310}" type="presOf" srcId="{19E54FCE-7E12-468E-8A65-8C72E5E02EA3}" destId="{B38810CE-BE25-4775-AF3B-2EA5E1009B55}" srcOrd="1" destOrd="0" presId="urn:microsoft.com/office/officeart/2005/8/layout/process1"/>
    <dgm:cxn modelId="{F669D291-B6F3-4E32-9827-6CCE9CD552C8}" type="presOf" srcId="{236A729B-B716-4259-9E70-5956C1213877}" destId="{4F536160-B4D2-4460-B44E-6716A2D412FA}" srcOrd="1" destOrd="0" presId="urn:microsoft.com/office/officeart/2005/8/layout/process1"/>
    <dgm:cxn modelId="{9CE339B7-E58E-4F8D-B0DE-C687BDD73337}" type="presOf" srcId="{236A729B-B716-4259-9E70-5956C1213877}" destId="{E5608D6E-29EA-4A9A-9F6F-8081EFB07BDA}" srcOrd="0" destOrd="0" presId="urn:microsoft.com/office/officeart/2005/8/layout/process1"/>
    <dgm:cxn modelId="{A60B47B9-FF70-4D81-B358-50FF77893D0D}" type="presOf" srcId="{1987A75F-7A9F-4147-B8FA-5BB4AC9206BD}" destId="{2E438EBA-F4E0-4E93-A5F1-CCE41CBE4275}" srcOrd="0" destOrd="0" presId="urn:microsoft.com/office/officeart/2005/8/layout/process1"/>
    <dgm:cxn modelId="{33B023D2-223E-498C-9BE2-65748FFF117D}" type="presOf" srcId="{19E54FCE-7E12-468E-8A65-8C72E5E02EA3}" destId="{8C4B5F6E-F02C-44DE-83BB-C3D0808C6051}" srcOrd="0" destOrd="0" presId="urn:microsoft.com/office/officeart/2005/8/layout/process1"/>
    <dgm:cxn modelId="{136FB0D5-CB19-4619-A669-6C35E0EC0BBC}" srcId="{1987A75F-7A9F-4147-B8FA-5BB4AC9206BD}" destId="{BF1354B6-40A6-4F97-A8E3-48AC911B6428}" srcOrd="1" destOrd="0" parTransId="{5013D337-CD33-4A68-BFA5-AD30738DDF44}" sibTransId="{236A729B-B716-4259-9E70-5956C1213877}"/>
    <dgm:cxn modelId="{D4BFF5E1-A24D-42CD-AB73-115689B289F9}" type="presOf" srcId="{CF52FE45-3117-4FB8-B9F0-E5861D841E69}" destId="{FD1AA1EB-F54E-4C8C-B18F-60AF1F907E12}" srcOrd="0" destOrd="0" presId="urn:microsoft.com/office/officeart/2005/8/layout/process1"/>
    <dgm:cxn modelId="{886B170D-70B9-4413-A844-F2821B6077F2}" type="presParOf" srcId="{2E438EBA-F4E0-4E93-A5F1-CCE41CBE4275}" destId="{FD1AA1EB-F54E-4C8C-B18F-60AF1F907E12}" srcOrd="0" destOrd="0" presId="urn:microsoft.com/office/officeart/2005/8/layout/process1"/>
    <dgm:cxn modelId="{9F97D2AE-2621-4A17-8EFF-FB23469D8CE4}" type="presParOf" srcId="{2E438EBA-F4E0-4E93-A5F1-CCE41CBE4275}" destId="{8C4B5F6E-F02C-44DE-83BB-C3D0808C6051}" srcOrd="1" destOrd="0" presId="urn:microsoft.com/office/officeart/2005/8/layout/process1"/>
    <dgm:cxn modelId="{1271B76F-5886-497D-A9A7-8C76DE9A821A}" type="presParOf" srcId="{8C4B5F6E-F02C-44DE-83BB-C3D0808C6051}" destId="{B38810CE-BE25-4775-AF3B-2EA5E1009B55}" srcOrd="0" destOrd="0" presId="urn:microsoft.com/office/officeart/2005/8/layout/process1"/>
    <dgm:cxn modelId="{6B814A1F-9C67-4294-934B-E4277C4F2510}" type="presParOf" srcId="{2E438EBA-F4E0-4E93-A5F1-CCE41CBE4275}" destId="{244AE12B-2F48-40AC-9AA8-94F1FB06940C}" srcOrd="2" destOrd="0" presId="urn:microsoft.com/office/officeart/2005/8/layout/process1"/>
    <dgm:cxn modelId="{98A67E3B-B0C3-4D20-8798-DE88B21A053F}" type="presParOf" srcId="{2E438EBA-F4E0-4E93-A5F1-CCE41CBE4275}" destId="{E5608D6E-29EA-4A9A-9F6F-8081EFB07BDA}" srcOrd="3" destOrd="0" presId="urn:microsoft.com/office/officeart/2005/8/layout/process1"/>
    <dgm:cxn modelId="{23B12419-CC1B-4DD9-8971-4EE4B0906D53}" type="presParOf" srcId="{E5608D6E-29EA-4A9A-9F6F-8081EFB07BDA}" destId="{4F536160-B4D2-4460-B44E-6716A2D412FA}" srcOrd="0" destOrd="0" presId="urn:microsoft.com/office/officeart/2005/8/layout/process1"/>
    <dgm:cxn modelId="{49C3B79B-5F80-4BED-B0E6-64D868FCF8CD}" type="presParOf" srcId="{2E438EBA-F4E0-4E93-A5F1-CCE41CBE4275}" destId="{8C318087-AE95-4505-B92B-940CDE3677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87A75F-7A9F-4147-B8FA-5BB4AC9206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52FE45-3117-4FB8-B9F0-E5861D841E69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45D5C3-31DC-4878-BB80-145868EBA8E8}" type="parTrans" cxnId="{3A9F3A30-57EF-496B-863C-7D02DAE36A9C}">
      <dgm:prSet/>
      <dgm:spPr/>
      <dgm:t>
        <a:bodyPr/>
        <a:lstStyle/>
        <a:p>
          <a:endParaRPr lang="en-GB"/>
        </a:p>
      </dgm:t>
    </dgm:pt>
    <dgm:pt modelId="{19E54FCE-7E12-468E-8A65-8C72E5E02EA3}" type="sibTrans" cxnId="{3A9F3A30-57EF-496B-863C-7D02DAE36A9C}">
      <dgm:prSet/>
      <dgm:spPr/>
      <dgm:t>
        <a:bodyPr/>
        <a:lstStyle/>
        <a:p>
          <a:endParaRPr lang="en-GB"/>
        </a:p>
      </dgm:t>
    </dgm:pt>
    <dgm:pt modelId="{BF1354B6-40A6-4F97-A8E3-48AC911B6428}">
      <dgm:prSet phldrT="[Text]"/>
      <dgm:spPr>
        <a:blipFill>
          <a:blip xmlns:r="http://schemas.openxmlformats.org/officeDocument/2006/relationships" r:embed="rId2"/>
          <a:stretch>
            <a:fillRect l="-852" t="-877" r="-2273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013D337-CD33-4A68-BFA5-AD30738DDF44}" type="parTrans" cxnId="{136FB0D5-CB19-4619-A669-6C35E0EC0BBC}">
      <dgm:prSet/>
      <dgm:spPr/>
      <dgm:t>
        <a:bodyPr/>
        <a:lstStyle/>
        <a:p>
          <a:endParaRPr lang="en-GB"/>
        </a:p>
      </dgm:t>
    </dgm:pt>
    <dgm:pt modelId="{236A729B-B716-4259-9E70-5956C1213877}" type="sibTrans" cxnId="{136FB0D5-CB19-4619-A669-6C35E0EC0BBC}">
      <dgm:prSet/>
      <dgm:spPr/>
      <dgm:t>
        <a:bodyPr/>
        <a:lstStyle/>
        <a:p>
          <a:endParaRPr lang="en-GB"/>
        </a:p>
      </dgm:t>
    </dgm:pt>
    <dgm:pt modelId="{E7A3171F-E8AB-422F-9103-769F984452E2}">
      <dgm:prSet phldrT="[Text]"/>
      <dgm:spPr/>
      <dgm:t>
        <a:bodyPr/>
        <a:lstStyle/>
        <a:p>
          <a:r>
            <a:rPr lang="en-US" dirty="0"/>
            <a:t>???</a:t>
          </a:r>
          <a:endParaRPr lang="en-GB" dirty="0"/>
        </a:p>
      </dgm:t>
    </dgm:pt>
    <dgm:pt modelId="{B1157478-60E7-4949-B79A-261CC066336C}" type="parTrans" cxnId="{E272F923-2957-458E-80B6-5CDFA9FD033D}">
      <dgm:prSet/>
      <dgm:spPr/>
      <dgm:t>
        <a:bodyPr/>
        <a:lstStyle/>
        <a:p>
          <a:endParaRPr lang="en-GB"/>
        </a:p>
      </dgm:t>
    </dgm:pt>
    <dgm:pt modelId="{BA0E6CF6-4D55-45CE-B4A1-88426E9BD5D3}" type="sibTrans" cxnId="{E272F923-2957-458E-80B6-5CDFA9FD033D}">
      <dgm:prSet/>
      <dgm:spPr/>
      <dgm:t>
        <a:bodyPr/>
        <a:lstStyle/>
        <a:p>
          <a:endParaRPr lang="en-GB"/>
        </a:p>
      </dgm:t>
    </dgm:pt>
    <dgm:pt modelId="{2E438EBA-F4E0-4E93-A5F1-CCE41CBE4275}" type="pres">
      <dgm:prSet presAssocID="{1987A75F-7A9F-4147-B8FA-5BB4AC9206BD}" presName="Name0" presStyleCnt="0">
        <dgm:presLayoutVars>
          <dgm:dir/>
          <dgm:resizeHandles val="exact"/>
        </dgm:presLayoutVars>
      </dgm:prSet>
      <dgm:spPr/>
    </dgm:pt>
    <dgm:pt modelId="{FD1AA1EB-F54E-4C8C-B18F-60AF1F907E12}" type="pres">
      <dgm:prSet presAssocID="{CF52FE45-3117-4FB8-B9F0-E5861D841E69}" presName="node" presStyleLbl="node1" presStyleIdx="0" presStyleCnt="3">
        <dgm:presLayoutVars>
          <dgm:bulletEnabled val="1"/>
        </dgm:presLayoutVars>
      </dgm:prSet>
      <dgm:spPr/>
    </dgm:pt>
    <dgm:pt modelId="{8C4B5F6E-F02C-44DE-83BB-C3D0808C6051}" type="pres">
      <dgm:prSet presAssocID="{19E54FCE-7E12-468E-8A65-8C72E5E02EA3}" presName="sibTrans" presStyleLbl="sibTrans2D1" presStyleIdx="0" presStyleCnt="2"/>
      <dgm:spPr/>
    </dgm:pt>
    <dgm:pt modelId="{B38810CE-BE25-4775-AF3B-2EA5E1009B55}" type="pres">
      <dgm:prSet presAssocID="{19E54FCE-7E12-468E-8A65-8C72E5E02EA3}" presName="connectorText" presStyleLbl="sibTrans2D1" presStyleIdx="0" presStyleCnt="2"/>
      <dgm:spPr/>
    </dgm:pt>
    <dgm:pt modelId="{244AE12B-2F48-40AC-9AA8-94F1FB06940C}" type="pres">
      <dgm:prSet presAssocID="{BF1354B6-40A6-4F97-A8E3-48AC911B6428}" presName="node" presStyleLbl="node1" presStyleIdx="1" presStyleCnt="3">
        <dgm:presLayoutVars>
          <dgm:bulletEnabled val="1"/>
        </dgm:presLayoutVars>
      </dgm:prSet>
      <dgm:spPr/>
    </dgm:pt>
    <dgm:pt modelId="{E5608D6E-29EA-4A9A-9F6F-8081EFB07BDA}" type="pres">
      <dgm:prSet presAssocID="{236A729B-B716-4259-9E70-5956C1213877}" presName="sibTrans" presStyleLbl="sibTrans2D1" presStyleIdx="1" presStyleCnt="2"/>
      <dgm:spPr/>
    </dgm:pt>
    <dgm:pt modelId="{4F536160-B4D2-4460-B44E-6716A2D412FA}" type="pres">
      <dgm:prSet presAssocID="{236A729B-B716-4259-9E70-5956C1213877}" presName="connectorText" presStyleLbl="sibTrans2D1" presStyleIdx="1" presStyleCnt="2"/>
      <dgm:spPr/>
    </dgm:pt>
    <dgm:pt modelId="{8C318087-AE95-4505-B92B-940CDE367717}" type="pres">
      <dgm:prSet presAssocID="{E7A3171F-E8AB-422F-9103-769F984452E2}" presName="node" presStyleLbl="node1" presStyleIdx="2" presStyleCnt="3">
        <dgm:presLayoutVars>
          <dgm:bulletEnabled val="1"/>
        </dgm:presLayoutVars>
      </dgm:prSet>
      <dgm:spPr/>
    </dgm:pt>
  </dgm:ptLst>
  <dgm:cxnLst>
    <dgm:cxn modelId="{4031AE22-15B7-490F-A548-D19E4E46992F}" type="presOf" srcId="{BF1354B6-40A6-4F97-A8E3-48AC911B6428}" destId="{244AE12B-2F48-40AC-9AA8-94F1FB06940C}" srcOrd="0" destOrd="0" presId="urn:microsoft.com/office/officeart/2005/8/layout/process1"/>
    <dgm:cxn modelId="{E272F923-2957-458E-80B6-5CDFA9FD033D}" srcId="{1987A75F-7A9F-4147-B8FA-5BB4AC9206BD}" destId="{E7A3171F-E8AB-422F-9103-769F984452E2}" srcOrd="2" destOrd="0" parTransId="{B1157478-60E7-4949-B79A-261CC066336C}" sibTransId="{BA0E6CF6-4D55-45CE-B4A1-88426E9BD5D3}"/>
    <dgm:cxn modelId="{3A9F3A30-57EF-496B-863C-7D02DAE36A9C}" srcId="{1987A75F-7A9F-4147-B8FA-5BB4AC9206BD}" destId="{CF52FE45-3117-4FB8-B9F0-E5861D841E69}" srcOrd="0" destOrd="0" parTransId="{9345D5C3-31DC-4878-BB80-145868EBA8E8}" sibTransId="{19E54FCE-7E12-468E-8A65-8C72E5E02EA3}"/>
    <dgm:cxn modelId="{2D285B42-1126-4F5E-ADC0-9A367568AD15}" type="presOf" srcId="{E7A3171F-E8AB-422F-9103-769F984452E2}" destId="{8C318087-AE95-4505-B92B-940CDE367717}" srcOrd="0" destOrd="0" presId="urn:microsoft.com/office/officeart/2005/8/layout/process1"/>
    <dgm:cxn modelId="{9320717B-5FA9-4733-B89B-7F54FA475310}" type="presOf" srcId="{19E54FCE-7E12-468E-8A65-8C72E5E02EA3}" destId="{B38810CE-BE25-4775-AF3B-2EA5E1009B55}" srcOrd="1" destOrd="0" presId="urn:microsoft.com/office/officeart/2005/8/layout/process1"/>
    <dgm:cxn modelId="{F669D291-B6F3-4E32-9827-6CCE9CD552C8}" type="presOf" srcId="{236A729B-B716-4259-9E70-5956C1213877}" destId="{4F536160-B4D2-4460-B44E-6716A2D412FA}" srcOrd="1" destOrd="0" presId="urn:microsoft.com/office/officeart/2005/8/layout/process1"/>
    <dgm:cxn modelId="{9CE339B7-E58E-4F8D-B0DE-C687BDD73337}" type="presOf" srcId="{236A729B-B716-4259-9E70-5956C1213877}" destId="{E5608D6E-29EA-4A9A-9F6F-8081EFB07BDA}" srcOrd="0" destOrd="0" presId="urn:microsoft.com/office/officeart/2005/8/layout/process1"/>
    <dgm:cxn modelId="{A60B47B9-FF70-4D81-B358-50FF77893D0D}" type="presOf" srcId="{1987A75F-7A9F-4147-B8FA-5BB4AC9206BD}" destId="{2E438EBA-F4E0-4E93-A5F1-CCE41CBE4275}" srcOrd="0" destOrd="0" presId="urn:microsoft.com/office/officeart/2005/8/layout/process1"/>
    <dgm:cxn modelId="{33B023D2-223E-498C-9BE2-65748FFF117D}" type="presOf" srcId="{19E54FCE-7E12-468E-8A65-8C72E5E02EA3}" destId="{8C4B5F6E-F02C-44DE-83BB-C3D0808C6051}" srcOrd="0" destOrd="0" presId="urn:microsoft.com/office/officeart/2005/8/layout/process1"/>
    <dgm:cxn modelId="{136FB0D5-CB19-4619-A669-6C35E0EC0BBC}" srcId="{1987A75F-7A9F-4147-B8FA-5BB4AC9206BD}" destId="{BF1354B6-40A6-4F97-A8E3-48AC911B6428}" srcOrd="1" destOrd="0" parTransId="{5013D337-CD33-4A68-BFA5-AD30738DDF44}" sibTransId="{236A729B-B716-4259-9E70-5956C1213877}"/>
    <dgm:cxn modelId="{D4BFF5E1-A24D-42CD-AB73-115689B289F9}" type="presOf" srcId="{CF52FE45-3117-4FB8-B9F0-E5861D841E69}" destId="{FD1AA1EB-F54E-4C8C-B18F-60AF1F907E12}" srcOrd="0" destOrd="0" presId="urn:microsoft.com/office/officeart/2005/8/layout/process1"/>
    <dgm:cxn modelId="{886B170D-70B9-4413-A844-F2821B6077F2}" type="presParOf" srcId="{2E438EBA-F4E0-4E93-A5F1-CCE41CBE4275}" destId="{FD1AA1EB-F54E-4C8C-B18F-60AF1F907E12}" srcOrd="0" destOrd="0" presId="urn:microsoft.com/office/officeart/2005/8/layout/process1"/>
    <dgm:cxn modelId="{9F97D2AE-2621-4A17-8EFF-FB23469D8CE4}" type="presParOf" srcId="{2E438EBA-F4E0-4E93-A5F1-CCE41CBE4275}" destId="{8C4B5F6E-F02C-44DE-83BB-C3D0808C6051}" srcOrd="1" destOrd="0" presId="urn:microsoft.com/office/officeart/2005/8/layout/process1"/>
    <dgm:cxn modelId="{1271B76F-5886-497D-A9A7-8C76DE9A821A}" type="presParOf" srcId="{8C4B5F6E-F02C-44DE-83BB-C3D0808C6051}" destId="{B38810CE-BE25-4775-AF3B-2EA5E1009B55}" srcOrd="0" destOrd="0" presId="urn:microsoft.com/office/officeart/2005/8/layout/process1"/>
    <dgm:cxn modelId="{6B814A1F-9C67-4294-934B-E4277C4F2510}" type="presParOf" srcId="{2E438EBA-F4E0-4E93-A5F1-CCE41CBE4275}" destId="{244AE12B-2F48-40AC-9AA8-94F1FB06940C}" srcOrd="2" destOrd="0" presId="urn:microsoft.com/office/officeart/2005/8/layout/process1"/>
    <dgm:cxn modelId="{98A67E3B-B0C3-4D20-8798-DE88B21A053F}" type="presParOf" srcId="{2E438EBA-F4E0-4E93-A5F1-CCE41CBE4275}" destId="{E5608D6E-29EA-4A9A-9F6F-8081EFB07BDA}" srcOrd="3" destOrd="0" presId="urn:microsoft.com/office/officeart/2005/8/layout/process1"/>
    <dgm:cxn modelId="{23B12419-CC1B-4DD9-8971-4EE4B0906D53}" type="presParOf" srcId="{E5608D6E-29EA-4A9A-9F6F-8081EFB07BDA}" destId="{4F536160-B4D2-4460-B44E-6716A2D412FA}" srcOrd="0" destOrd="0" presId="urn:microsoft.com/office/officeart/2005/8/layout/process1"/>
    <dgm:cxn modelId="{49C3B79B-5F80-4BED-B0E6-64D868FCF8CD}" type="presParOf" srcId="{2E438EBA-F4E0-4E93-A5F1-CCE41CBE4275}" destId="{8C318087-AE95-4505-B92B-940CDE3677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AA1EB-F54E-4C8C-B18F-60AF1F907E12}">
      <dsp:nvSpPr>
        <dsp:cNvPr id="0" name=""/>
        <dsp:cNvSpPr/>
      </dsp:nvSpPr>
      <dsp:spPr>
        <a:xfrm>
          <a:off x="7143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𝑤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∉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𝑉</m:t>
              </m:r>
            </m:oMath>
          </a14:m>
          <a:endParaRPr lang="en-GB" sz="1800" kern="1200" dirty="0"/>
        </a:p>
      </dsp:txBody>
      <dsp:txXfrm>
        <a:off x="27090" y="19947"/>
        <a:ext cx="2095293" cy="641142"/>
      </dsp:txXfrm>
    </dsp:sp>
    <dsp:sp modelId="{8C4B5F6E-F02C-44DE-83BB-C3D0808C6051}">
      <dsp:nvSpPr>
        <dsp:cNvPr id="0" name=""/>
        <dsp:cNvSpPr/>
      </dsp:nvSpPr>
      <dsp:spPr>
        <a:xfrm>
          <a:off x="2355850" y="7575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355850" y="181659"/>
        <a:ext cx="316861" cy="317716"/>
      </dsp:txXfrm>
    </dsp:sp>
    <dsp:sp modelId="{244AE12B-2F48-40AC-9AA8-94F1FB06940C}">
      <dsp:nvSpPr>
        <dsp:cNvPr id="0" name=""/>
        <dsp:cNvSpPr/>
      </dsp:nvSpPr>
      <dsp:spPr>
        <a:xfrm>
          <a:off x="2996406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Embedding function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𝑓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𝑤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GB" sz="1800" kern="1200" dirty="0"/>
        </a:p>
      </dsp:txBody>
      <dsp:txXfrm>
        <a:off x="3016353" y="19947"/>
        <a:ext cx="2095293" cy="641142"/>
      </dsp:txXfrm>
    </dsp:sp>
    <dsp:sp modelId="{E5608D6E-29EA-4A9A-9F6F-8081EFB07BDA}">
      <dsp:nvSpPr>
        <dsp:cNvPr id="0" name=""/>
        <dsp:cNvSpPr/>
      </dsp:nvSpPr>
      <dsp:spPr>
        <a:xfrm>
          <a:off x="5345112" y="7575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345112" y="181659"/>
        <a:ext cx="316861" cy="317716"/>
      </dsp:txXfrm>
    </dsp:sp>
    <dsp:sp modelId="{8C318087-AE95-4505-B92B-940CDE367717}">
      <dsp:nvSpPr>
        <dsp:cNvPr id="0" name=""/>
        <dsp:cNvSpPr/>
      </dsp:nvSpPr>
      <dsp:spPr>
        <a:xfrm>
          <a:off x="5985668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???</a:t>
          </a:r>
          <a:endParaRPr lang="en-GB" sz="1800" kern="1200" dirty="0"/>
        </a:p>
      </dsp:txBody>
      <dsp:txXfrm>
        <a:off x="6005615" y="19947"/>
        <a:ext cx="2095293" cy="64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AA1EB-F54E-4C8C-B18F-60AF1F907E12}">
      <dsp:nvSpPr>
        <dsp:cNvPr id="0" name=""/>
        <dsp:cNvSpPr/>
      </dsp:nvSpPr>
      <dsp:spPr>
        <a:xfrm>
          <a:off x="7143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𝑤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∉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𝑉</m:t>
              </m:r>
            </m:oMath>
          </a14:m>
          <a:endParaRPr lang="en-GB" sz="1800" kern="1200" dirty="0"/>
        </a:p>
      </dsp:txBody>
      <dsp:txXfrm>
        <a:off x="27090" y="19947"/>
        <a:ext cx="2095293" cy="641142"/>
      </dsp:txXfrm>
    </dsp:sp>
    <dsp:sp modelId="{8C4B5F6E-F02C-44DE-83BB-C3D0808C6051}">
      <dsp:nvSpPr>
        <dsp:cNvPr id="0" name=""/>
        <dsp:cNvSpPr/>
      </dsp:nvSpPr>
      <dsp:spPr>
        <a:xfrm>
          <a:off x="2355850" y="7575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355850" y="181659"/>
        <a:ext cx="316861" cy="317716"/>
      </dsp:txXfrm>
    </dsp:sp>
    <dsp:sp modelId="{244AE12B-2F48-40AC-9AA8-94F1FB06940C}">
      <dsp:nvSpPr>
        <dsp:cNvPr id="0" name=""/>
        <dsp:cNvSpPr/>
      </dsp:nvSpPr>
      <dsp:spPr>
        <a:xfrm>
          <a:off x="2996406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Embedding function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𝑓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𝑤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GB" sz="1800" kern="1200" dirty="0"/>
        </a:p>
      </dsp:txBody>
      <dsp:txXfrm>
        <a:off x="3016353" y="19947"/>
        <a:ext cx="2095293" cy="641142"/>
      </dsp:txXfrm>
    </dsp:sp>
    <dsp:sp modelId="{E5608D6E-29EA-4A9A-9F6F-8081EFB07BDA}">
      <dsp:nvSpPr>
        <dsp:cNvPr id="0" name=""/>
        <dsp:cNvSpPr/>
      </dsp:nvSpPr>
      <dsp:spPr>
        <a:xfrm>
          <a:off x="5345112" y="7575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345112" y="181659"/>
        <a:ext cx="316861" cy="317716"/>
      </dsp:txXfrm>
    </dsp:sp>
    <dsp:sp modelId="{8C318087-AE95-4505-B92B-940CDE367717}">
      <dsp:nvSpPr>
        <dsp:cNvPr id="0" name=""/>
        <dsp:cNvSpPr/>
      </dsp:nvSpPr>
      <dsp:spPr>
        <a:xfrm>
          <a:off x="5985668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???</a:t>
          </a:r>
          <a:endParaRPr lang="en-GB" sz="1800" kern="1200" dirty="0"/>
        </a:p>
      </dsp:txBody>
      <dsp:txXfrm>
        <a:off x="6005615" y="19947"/>
        <a:ext cx="2095293" cy="641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AA1EB-F54E-4C8C-B18F-60AF1F907E12}">
      <dsp:nvSpPr>
        <dsp:cNvPr id="0" name=""/>
        <dsp:cNvSpPr/>
      </dsp:nvSpPr>
      <dsp:spPr>
        <a:xfrm>
          <a:off x="7143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 </a:t>
          </a:r>
          <a14:m xmlns:a14="http://schemas.microsoft.com/office/drawing/2010/main">
            <m:oMath xmlns:m="http://schemas.openxmlformats.org/officeDocument/2006/math">
              <m:r>
                <a:rPr lang="en-US" sz="1800" b="0" i="1" kern="1200" smtClean="0">
                  <a:latin typeface="Cambria Math" panose="02040503050406030204" pitchFamily="18" charset="0"/>
                </a:rPr>
                <m:t>𝑤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∉</m:t>
              </m:r>
              <m:r>
                <a:rPr lang="en-US" sz="1800" b="0" i="1" kern="1200" smtClean="0">
                  <a:latin typeface="Cambria Math" panose="02040503050406030204" pitchFamily="18" charset="0"/>
                </a:rPr>
                <m:t>𝑉</m:t>
              </m:r>
            </m:oMath>
          </a14:m>
          <a:endParaRPr lang="en-GB" sz="1800" kern="1200" dirty="0"/>
        </a:p>
      </dsp:txBody>
      <dsp:txXfrm>
        <a:off x="27090" y="19947"/>
        <a:ext cx="2095293" cy="641142"/>
      </dsp:txXfrm>
    </dsp:sp>
    <dsp:sp modelId="{8C4B5F6E-F02C-44DE-83BB-C3D0808C6051}">
      <dsp:nvSpPr>
        <dsp:cNvPr id="0" name=""/>
        <dsp:cNvSpPr/>
      </dsp:nvSpPr>
      <dsp:spPr>
        <a:xfrm>
          <a:off x="2355850" y="7575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355850" y="181659"/>
        <a:ext cx="316861" cy="317716"/>
      </dsp:txXfrm>
    </dsp:sp>
    <dsp:sp modelId="{244AE12B-2F48-40AC-9AA8-94F1FB06940C}">
      <dsp:nvSpPr>
        <dsp:cNvPr id="0" name=""/>
        <dsp:cNvSpPr/>
      </dsp:nvSpPr>
      <dsp:spPr>
        <a:xfrm>
          <a:off x="2996406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Embedding function 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𝑓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𝑤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)</m:t>
              </m:r>
            </m:oMath>
          </a14:m>
          <a:endParaRPr lang="en-GB" sz="1800" kern="1200" dirty="0"/>
        </a:p>
      </dsp:txBody>
      <dsp:txXfrm>
        <a:off x="3016353" y="19947"/>
        <a:ext cx="2095293" cy="641142"/>
      </dsp:txXfrm>
    </dsp:sp>
    <dsp:sp modelId="{E5608D6E-29EA-4A9A-9F6F-8081EFB07BDA}">
      <dsp:nvSpPr>
        <dsp:cNvPr id="0" name=""/>
        <dsp:cNvSpPr/>
      </dsp:nvSpPr>
      <dsp:spPr>
        <a:xfrm>
          <a:off x="5345112" y="75754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345112" y="181659"/>
        <a:ext cx="316861" cy="317716"/>
      </dsp:txXfrm>
    </dsp:sp>
    <dsp:sp modelId="{8C318087-AE95-4505-B92B-940CDE367717}">
      <dsp:nvSpPr>
        <dsp:cNvPr id="0" name=""/>
        <dsp:cNvSpPr/>
      </dsp:nvSpPr>
      <dsp:spPr>
        <a:xfrm>
          <a:off x="5985668" y="0"/>
          <a:ext cx="2135187" cy="681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???</a:t>
          </a:r>
          <a:endParaRPr lang="en-GB" sz="1800" kern="1200" dirty="0"/>
        </a:p>
      </dsp:txBody>
      <dsp:txXfrm>
        <a:off x="6005615" y="19947"/>
        <a:ext cx="2095293" cy="64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DF365-F842-4E76-AC24-5BC5382A08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01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DF365-F842-4E76-AC24-5BC5382A08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7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docs/en/unsupervised-tutorial.html" TargetMode="External"/><Relationship Id="rId2" Type="http://schemas.openxmlformats.org/officeDocument/2006/relationships/hyperlink" Target="https://github.com/facebookresearch/fastText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.allennlp.org/" TargetMode="External"/><Relationship Id="rId2" Type="http://schemas.openxmlformats.org/officeDocument/2006/relationships/hyperlink" Target="https://allennlp.org/elmo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hub/tutorials/semantic_similarity_with_tf_hub_universal_encoder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0.4546" TargetMode="External"/><Relationship Id="rId2" Type="http://schemas.openxmlformats.org/officeDocument/2006/relationships/hyperlink" Target="https://arxiv.org/abs/1301.37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p.stanford.edu/projects/glove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5365" TargetMode="External"/><Relationship Id="rId2" Type="http://schemas.openxmlformats.org/officeDocument/2006/relationships/hyperlink" Target="https://arxiv.org/abs/1301.37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04.07461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3.11175" TargetMode="External"/><Relationship Id="rId2" Type="http://schemas.openxmlformats.org/officeDocument/2006/relationships/hyperlink" Target="https://arxiv.org/abs/1705.02364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K5nCPZwAAAAJ&amp;hl=en" TargetMode="External"/><Relationship Id="rId2" Type="http://schemas.openxmlformats.org/officeDocument/2006/relationships/hyperlink" Target="https://scholar.google.fr/citations?user=45KfCpgAAAAJ&amp;hl=f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school.berkeley.edu/courses/datasci/266" TargetMode="External"/><Relationship Id="rId5" Type="http://schemas.openxmlformats.org/officeDocument/2006/relationships/hyperlink" Target="https://www.ischool.berkeley.edu/user/4406" TargetMode="External"/><Relationship Id="rId4" Type="http://schemas.openxmlformats.org/officeDocument/2006/relationships/hyperlink" Target="https://scholar.google.com/citations?user=BrT1NW8AAAAJ&amp;hl=e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W9-S2 The Embedding Problem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Mari, </a:t>
            </a:r>
            <a:r>
              <a:rPr lang="en-US" dirty="0" err="1"/>
              <a:t>Berrak</a:t>
            </a:r>
            <a:r>
              <a:rPr lang="en-US" dirty="0"/>
              <a:t> </a:t>
            </a:r>
            <a:r>
              <a:rPr lang="en-US" dirty="0" err="1"/>
              <a:t>Sisman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Important Note</a:t>
                </a:r>
              </a:p>
              <a:p>
                <a:r>
                  <a:rPr lang="en-GB" b="1" dirty="0"/>
                  <a:t>The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could be the result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 linear layers, in parallel, each one producing a vector for each position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This is easily done by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Linear layers in </a:t>
                </a:r>
                <a:r>
                  <a:rPr lang="en-US" dirty="0" err="1"/>
                  <a:t>PyTorch</a:t>
                </a:r>
                <a:r>
                  <a:rPr lang="en-US" dirty="0"/>
                  <a:t>, which all have a single training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  <a:blipFill>
                <a:blip r:embed="rId2"/>
                <a:stretch>
                  <a:fillRect l="-2462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C1031C-E670-2228-15EE-A2F6AE368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75"/>
          <a:stretch/>
        </p:blipFill>
        <p:spPr>
          <a:xfrm>
            <a:off x="6211132" y="1187938"/>
            <a:ext cx="5980868" cy="55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Important Note</a:t>
                </a:r>
              </a:p>
              <a:p>
                <a:r>
                  <a:rPr lang="en-GB" b="1" dirty="0"/>
                  <a:t>As an alternative,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could also be the same vector for each position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This is easily done by using an Embedding layer in </a:t>
                </a:r>
                <a:r>
                  <a:rPr lang="en-US" dirty="0" err="1"/>
                  <a:t>PyTorch</a:t>
                </a:r>
                <a:r>
                  <a:rPr lang="en-US" dirty="0"/>
                  <a:t>, which then only has a single training parameter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  <a:blipFill>
                <a:blip r:embed="rId2"/>
                <a:stretch>
                  <a:fillRect l="-2462" t="-1937" r="-5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3277341-CE5E-35A7-D1D7-42DC27CD5A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75"/>
          <a:stretch/>
        </p:blipFill>
        <p:spPr>
          <a:xfrm>
            <a:off x="6211132" y="1187938"/>
            <a:ext cx="5980868" cy="55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Important Note</a:t>
                </a:r>
              </a:p>
              <a:p>
                <a:r>
                  <a:rPr lang="en-US" b="1" dirty="0"/>
                  <a:t>Choosing the Linear layers or Embedding layer route has little to no importance here (as long as you correctly implement the loss function you need to use!).</a:t>
                </a:r>
              </a:p>
              <a:p>
                <a:r>
                  <a:rPr lang="en-US" b="1" dirty="0"/>
                  <a:t>All we want is to train a good Embedding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; the order of output words does not matter. </a:t>
                </a:r>
                <a:r>
                  <a:rPr lang="en-US" dirty="0"/>
                  <a:t>We only care that the probability is high for the </a:t>
                </a:r>
                <a:r>
                  <a:rPr lang="en-GB" dirty="0"/>
                  <a:t>right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output words </a:t>
                </a:r>
                <a:r>
                  <a:rPr lang="en-US" dirty="0"/>
                  <a:t>which are around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  <a:blipFill>
                <a:blip r:embed="rId2"/>
                <a:stretch>
                  <a:fillRect l="-2462" t="-1937" r="-3165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0A58D85-6C88-83D8-AC2A-1D667ED506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75"/>
          <a:stretch/>
        </p:blipFill>
        <p:spPr>
          <a:xfrm>
            <a:off x="6211132" y="1187938"/>
            <a:ext cx="5980868" cy="55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8E989-731A-4768-8BF7-08997F555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03092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Important Note</a:t>
            </a:r>
          </a:p>
          <a:p>
            <a:r>
              <a:rPr lang="en-US" dirty="0"/>
              <a:t>This also means that training a </a:t>
            </a:r>
            <a:r>
              <a:rPr lang="en-US" dirty="0" err="1"/>
              <a:t>SkipGram</a:t>
            </a:r>
            <a:r>
              <a:rPr lang="en-US" dirty="0"/>
              <a:t> is far more difficult than training a </a:t>
            </a:r>
            <a:r>
              <a:rPr lang="en-US" dirty="0" err="1"/>
              <a:t>CBoW</a:t>
            </a:r>
            <a:r>
              <a:rPr lang="en-US" dirty="0"/>
              <a:t>!</a:t>
            </a:r>
          </a:p>
          <a:p>
            <a:r>
              <a:rPr lang="en-US" dirty="0"/>
              <a:t>It is however producing better encodings, as it produces embedding that are able to describe any word by (somewhat) predicting the surrounding words around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958CE-EEA5-AD70-0EE2-8D2CC403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662" y="2312246"/>
            <a:ext cx="6166338" cy="33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During the training, we browse through all the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we generated on Step 0.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Just like before, it is advisable to use some sort of a negative logarithm as the loss function, as it is a classification task.</a:t>
                </a:r>
                <a:br>
                  <a:rPr lang="en-US" dirty="0"/>
                </a:br>
                <a:r>
                  <a:rPr lang="en-US" dirty="0"/>
                  <a:t>It is used on each word in each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!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And sum over all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  <a:blipFill>
                <a:blip r:embed="rId2"/>
                <a:stretch>
                  <a:fillRect l="-2462" t="-2785" r="-30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6182D4D-BF9D-DE34-BC75-9A63B6C3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2312246"/>
            <a:ext cx="6166338" cy="33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8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41B88-FD3D-477D-A419-3AA8FC15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this week will require to train a </a:t>
            </a:r>
            <a:r>
              <a:rPr lang="en-US" dirty="0" err="1"/>
              <a:t>SkipGram</a:t>
            </a:r>
            <a:r>
              <a:rPr lang="en-US" dirty="0"/>
              <a:t> (correctly!)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CE06B-3EC9-4FE7-B119-B63A985C7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HW9!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29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6E5-79DD-445F-9DD7-91645F7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Glove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2BC2-6065-4770-9530-7B1FBA551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two approaches (</a:t>
            </a:r>
            <a:r>
              <a:rPr lang="en-US" dirty="0" err="1"/>
              <a:t>CBoW</a:t>
            </a:r>
            <a:r>
              <a:rPr lang="en-US" dirty="0"/>
              <a:t> and </a:t>
            </a:r>
            <a:r>
              <a:rPr lang="en-US" dirty="0" err="1"/>
              <a:t>SkipGram</a:t>
            </a:r>
            <a:r>
              <a:rPr lang="en-US" dirty="0"/>
              <a:t>) are commonly referred to as </a:t>
            </a:r>
            <a:r>
              <a:rPr lang="en-US" b="1" dirty="0"/>
              <a:t>Word2Vec </a:t>
            </a:r>
            <a:r>
              <a:rPr lang="en-US" dirty="0"/>
              <a:t>approaches.</a:t>
            </a:r>
          </a:p>
          <a:p>
            <a:r>
              <a:rPr lang="en-US" dirty="0"/>
              <a:t>Another option, often referred to in literature is </a:t>
            </a:r>
            <a:r>
              <a:rPr lang="en-US" b="1" dirty="0" err="1"/>
              <a:t>GloVe</a:t>
            </a:r>
            <a:r>
              <a:rPr lang="en-US" b="1" dirty="0"/>
              <a:t> </a:t>
            </a:r>
            <a:r>
              <a:rPr lang="en-US" dirty="0"/>
              <a:t>(Global Vectors for Word Representation).</a:t>
            </a:r>
          </a:p>
          <a:p>
            <a:r>
              <a:rPr lang="en-US" dirty="0"/>
              <a:t>Another “simple” count-based embedding [GloVe2014] and was considered a good challenger to Word2Vec.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3E84-384C-467A-B881-78A41624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60198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Choose a Pre-Trained Embedding If </a:t>
            </a:r>
          </a:p>
          <a:p>
            <a:r>
              <a:rPr lang="en-US" dirty="0"/>
              <a:t>Your dataset is composed of more “general” language and you don’t have that big of a dataset, to begin with.</a:t>
            </a:r>
          </a:p>
          <a:p>
            <a:r>
              <a:rPr lang="en-US" dirty="0"/>
              <a:t>Since these embeddings have been trained on a lot of words from different sources, pre-trained models might do well if your data is generalized as well.</a:t>
            </a:r>
          </a:p>
          <a:p>
            <a:r>
              <a:rPr lang="en-US" dirty="0"/>
              <a:t>Also, you will save on time and computing resources with pre-trained embeddings.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86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6E5-79DD-445F-9DD7-91645F7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Glove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2BC2-6065-4770-9530-7B1FBA551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Choose to Train Your Own Embedding If </a:t>
            </a:r>
          </a:p>
          <a:p>
            <a:r>
              <a:rPr lang="en-US" dirty="0"/>
              <a:t>Your data (and project) is based on a niche industry, such as medicine, finance or any other non-generic and highly specific domains.</a:t>
            </a:r>
          </a:p>
          <a:p>
            <a:r>
              <a:rPr lang="en-US" dirty="0"/>
              <a:t>In such cases, a general word embedding representation might not work out for you and some words might be altogether missing from the pre-trained embeddings.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14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16E5-79DD-445F-9DD7-91645F72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Glove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2BC2-6065-4770-9530-7B1FBA551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Choose to Train Your Own Embedding If </a:t>
            </a:r>
          </a:p>
          <a:p>
            <a:r>
              <a:rPr lang="en-US" dirty="0"/>
              <a:t>Your data (and project) is based on a niche industry, such as medicine, finance or any other non-generic and highly specific domains.</a:t>
            </a:r>
          </a:p>
          <a:p>
            <a:r>
              <a:rPr lang="en-US" dirty="0"/>
              <a:t>In such cases, a general word embedding representation might not work out for you and some words might be altogether missing from the pre-trained embeddings.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3E84-384C-467A-B881-78A41624E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60198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the downside, a lot of data is needed to ensure that the word embeddings being learned do a proper job of representing the various words and the semantic relationships between them, unique to your domain.</a:t>
            </a:r>
          </a:p>
          <a:p>
            <a:r>
              <a:rPr lang="en-US" dirty="0"/>
              <a:t>Also, it takes a lot of computing resources to go through your corpus and build word embeddings.</a:t>
            </a:r>
          </a:p>
        </p:txBody>
      </p:sp>
    </p:spTree>
    <p:extLst>
      <p:ext uri="{BB962C8B-B14F-4D97-AF65-F5344CB8AC3E}">
        <p14:creationId xmlns:p14="http://schemas.microsoft.com/office/powerpoint/2010/main" val="167995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E7EA-E606-4D4B-9B26-3E7B6B05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Glove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0FF4-53DB-4F2D-9303-8E9AC75E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r>
              <a:rPr lang="en-US" dirty="0"/>
              <a:t>Both Word2Vec and </a:t>
            </a:r>
            <a:r>
              <a:rPr lang="en-US" dirty="0" err="1"/>
              <a:t>GloVe</a:t>
            </a:r>
            <a:r>
              <a:rPr lang="en-US" dirty="0"/>
              <a:t> approaches are commonly referred to as </a:t>
            </a:r>
            <a:r>
              <a:rPr lang="en-US" b="1" dirty="0"/>
              <a:t>unsupervised (or semi-supervised) approaches to embedding, </a:t>
            </a:r>
            <a:r>
              <a:rPr lang="en-US" dirty="0"/>
              <a:t>both relying on the </a:t>
            </a:r>
            <a:r>
              <a:rPr lang="en-GB" b="1" dirty="0"/>
              <a:t>distributional hypothesis </a:t>
            </a:r>
            <a:r>
              <a:rPr lang="en-GB" dirty="0"/>
              <a:t>we mentioned on the previous lecture.</a:t>
            </a:r>
            <a:endParaRPr lang="en-US" b="1" dirty="0"/>
          </a:p>
          <a:p>
            <a:r>
              <a:rPr lang="en-US" dirty="0"/>
              <a:t>Unsupervised representation learning of sentences had been the norm for quite some time.</a:t>
            </a:r>
          </a:p>
          <a:p>
            <a:r>
              <a:rPr lang="en-US" b="1" dirty="0"/>
              <a:t>More advanced versions of unsupervised approaches exist!</a:t>
            </a:r>
          </a:p>
          <a:p>
            <a:endParaRPr lang="en-US" b="1" dirty="0"/>
          </a:p>
          <a:p>
            <a:r>
              <a:rPr lang="en-US" dirty="0"/>
              <a:t>For instance: </a:t>
            </a:r>
            <a:r>
              <a:rPr lang="en-US" b="1" dirty="0" err="1"/>
              <a:t>FastText</a:t>
            </a:r>
            <a:r>
              <a:rPr lang="en-US" dirty="0"/>
              <a:t> and </a:t>
            </a:r>
            <a:r>
              <a:rPr lang="en-US" b="1" dirty="0" err="1"/>
              <a:t>ELMo</a:t>
            </a:r>
            <a:r>
              <a:rPr lang="en-US" dirty="0"/>
              <a:t>.</a:t>
            </a:r>
            <a:endParaRPr lang="en-GB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166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9)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 </a:t>
            </a:r>
            <a:r>
              <a:rPr lang="en-US" b="1" dirty="0"/>
              <a:t>embeddings</a:t>
            </a:r>
            <a:r>
              <a:rPr lang="en-US" dirty="0"/>
              <a:t> an essential component of Neural Networks (NNs)?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are </a:t>
            </a:r>
            <a:r>
              <a:rPr lang="en-US" b="1" dirty="0"/>
              <a:t>good embeddings </a:t>
            </a:r>
            <a:r>
              <a:rPr lang="en-US" dirty="0"/>
              <a:t>difficult to produce?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b="1" dirty="0"/>
              <a:t>conventional approaches to embeddings in NLP? </a:t>
            </a:r>
            <a:br>
              <a:rPr lang="en-US" dirty="0"/>
            </a:br>
            <a:r>
              <a:rPr lang="en-US" dirty="0"/>
              <a:t>What can we </a:t>
            </a:r>
            <a:r>
              <a:rPr lang="en-US" b="1" dirty="0"/>
              <a:t>learn from these approaches?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</a:t>
            </a:r>
            <a:r>
              <a:rPr lang="en-US" b="1" dirty="0"/>
              <a:t>typical issues with embeddings </a:t>
            </a:r>
            <a:r>
              <a:rPr lang="en-US" dirty="0"/>
              <a:t>and how do we address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State-of-the-art</a:t>
            </a:r>
            <a:r>
              <a:rPr lang="en-US" dirty="0"/>
              <a:t> of current embedding problems, and </a:t>
            </a:r>
            <a:r>
              <a:rPr lang="en-US" b="1" dirty="0"/>
              <a:t>open questions</a:t>
            </a:r>
            <a:r>
              <a:rPr lang="en-US" dirty="0"/>
              <a:t> in research.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ED4-C02E-46CD-8CC6-5D4F82DD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6C8-2086-43AB-9750-DC8DE3EFE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b="1" dirty="0" err="1"/>
              <a:t>FastText</a:t>
            </a:r>
            <a:r>
              <a:rPr lang="en-US" dirty="0"/>
              <a:t> was developed by the team of </a:t>
            </a:r>
            <a:r>
              <a:rPr lang="en-US" dirty="0" err="1"/>
              <a:t>Mikolov</a:t>
            </a:r>
            <a:r>
              <a:rPr lang="en-US" dirty="0"/>
              <a:t> (him again!), triggering the explosion of research on </a:t>
            </a:r>
            <a:r>
              <a:rPr lang="en-US" b="1" dirty="0"/>
              <a:t>universal word embeddings </a:t>
            </a:r>
            <a:r>
              <a:rPr lang="en-US" dirty="0"/>
              <a:t>[Mikolov2018].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CF55D-C6CC-4D3B-8C45-C10C7DCA2F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976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8C8CA2-FF48-40C8-A6E2-61E8B8AB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embeddings?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8E0DD-75C0-4D25-AFAF-98E887E9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huge trend in DL/NLP is the quest for </a:t>
            </a:r>
            <a:r>
              <a:rPr lang="en-US" b="1" dirty="0"/>
              <a:t>Universal Embeddings.</a:t>
            </a:r>
          </a:p>
          <a:p>
            <a:pPr marL="0" indent="0">
              <a:buNone/>
            </a:pPr>
            <a:r>
              <a:rPr lang="en-US" b="1" dirty="0"/>
              <a:t>Definition (</a:t>
            </a:r>
            <a:r>
              <a:rPr lang="en-US" b="1" dirty="0">
                <a:solidFill>
                  <a:srgbClr val="00B050"/>
                </a:solidFill>
              </a:rPr>
              <a:t>Universal Embedding</a:t>
            </a:r>
            <a:r>
              <a:rPr lang="en-US" b="1" dirty="0"/>
              <a:t>):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Universal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Embeddings</a:t>
            </a:r>
            <a:r>
              <a:rPr lang="en-US" dirty="0"/>
              <a:t> are </a:t>
            </a:r>
            <a:r>
              <a:rPr lang="en-US" b="1" dirty="0"/>
              <a:t>embeddings that are pre-trained </a:t>
            </a:r>
            <a:r>
              <a:rPr lang="en-US" dirty="0"/>
              <a:t>on a large corpus and can be plugged in a variety of downstream task models to automatically improve their performance, by incorporating some general word/sentence representations learned on larger datasets.</a:t>
            </a:r>
          </a:p>
          <a:p>
            <a:pPr marL="0" indent="0">
              <a:buNone/>
            </a:pPr>
            <a:r>
              <a:rPr lang="en-US" dirty="0"/>
              <a:t>In a sense, it is the ultimate form of </a:t>
            </a:r>
            <a:r>
              <a:rPr lang="en-US" b="1" dirty="0"/>
              <a:t>transfer learning</a:t>
            </a:r>
            <a:r>
              <a:rPr lang="en-US" dirty="0"/>
              <a:t> for language embeddings, the holy grail, i.e. a unique </a:t>
            </a:r>
            <a:r>
              <a:rPr lang="en-US" b="1" dirty="0"/>
              <a:t>universal embedding</a:t>
            </a:r>
            <a:r>
              <a:rPr lang="en-US" dirty="0"/>
              <a:t> that everyone can use on any task related to language.</a:t>
            </a:r>
          </a:p>
          <a:p>
            <a:pPr marL="0" indent="0">
              <a:buNone/>
            </a:pPr>
            <a:r>
              <a:rPr lang="en-US" b="1" dirty="0"/>
              <a:t>Open question: </a:t>
            </a:r>
            <a:r>
              <a:rPr lang="en-US" dirty="0"/>
              <a:t>Are universal embeddings even possible or good?</a:t>
            </a:r>
            <a:br>
              <a:rPr lang="en-US" dirty="0"/>
            </a:br>
            <a:r>
              <a:rPr lang="en-US" dirty="0"/>
              <a:t>Should not they be task-specific?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38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ED4-C02E-46CD-8CC6-5D4F82DD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6C8-2086-43AB-9750-DC8DE3EFE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FastText</a:t>
            </a:r>
            <a:r>
              <a:rPr lang="en-US" dirty="0"/>
              <a:t> was developed by the team of </a:t>
            </a:r>
            <a:r>
              <a:rPr lang="en-US" dirty="0" err="1"/>
              <a:t>Mikolov</a:t>
            </a:r>
            <a:r>
              <a:rPr lang="en-US" dirty="0"/>
              <a:t> (him again!), triggering the explosion of research on </a:t>
            </a:r>
            <a:r>
              <a:rPr lang="en-US" b="1" dirty="0"/>
              <a:t>universal word embeddings </a:t>
            </a:r>
            <a:r>
              <a:rPr lang="en-US" dirty="0"/>
              <a:t>[Mikolov2018].</a:t>
            </a:r>
          </a:p>
          <a:p>
            <a:r>
              <a:rPr lang="en-US" dirty="0"/>
              <a:t>The main improvement of </a:t>
            </a:r>
            <a:r>
              <a:rPr lang="en-US" dirty="0" err="1"/>
              <a:t>FastText</a:t>
            </a:r>
            <a:r>
              <a:rPr lang="en-US" dirty="0"/>
              <a:t> over the original word2vec vectors is the inclusion of character</a:t>
            </a:r>
            <a:r>
              <a:rPr lang="en-US" b="1" dirty="0"/>
              <a:t> n-grams</a:t>
            </a:r>
            <a:r>
              <a:rPr lang="en-US" dirty="0"/>
              <a:t>, which allows computing word representations for words that did not appear in the training data (something called </a:t>
            </a:r>
            <a:r>
              <a:rPr lang="en-US" b="1" dirty="0"/>
              <a:t>“out-of-vocabulary”</a:t>
            </a:r>
            <a:r>
              <a:rPr lang="en-US" dirty="0"/>
              <a:t> words).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30A1F1-F52B-40DB-8BED-5590D8A73D29}"/>
              </a:ext>
            </a:extLst>
          </p:cNvPr>
          <p:cNvSpPr/>
          <p:nvPr/>
        </p:nvSpPr>
        <p:spPr>
          <a:xfrm>
            <a:off x="6775938" y="695569"/>
            <a:ext cx="5111262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Concatenation of word + its n-grams.</a:t>
            </a:r>
          </a:p>
          <a:p>
            <a:pPr algn="ctr"/>
            <a:r>
              <a:rPr lang="en-US" dirty="0"/>
              <a:t>(e.g. </a:t>
            </a:r>
            <a:r>
              <a:rPr lang="en-US" b="1" dirty="0"/>
              <a:t>“eating” </a:t>
            </a:r>
            <a:r>
              <a:rPr lang="en-US" dirty="0"/>
              <a:t>+ “</a:t>
            </a:r>
            <a:r>
              <a:rPr lang="en-US" dirty="0" err="1"/>
              <a:t>ea</a:t>
            </a:r>
            <a:r>
              <a:rPr lang="en-US" dirty="0"/>
              <a:t>” + “eat” + “</a:t>
            </a:r>
            <a:r>
              <a:rPr lang="en-US" dirty="0" err="1"/>
              <a:t>ati</a:t>
            </a:r>
            <a:r>
              <a:rPr lang="en-US" dirty="0"/>
              <a:t>” + “tin” + “</a:t>
            </a:r>
            <a:r>
              <a:rPr lang="en-US" dirty="0" err="1"/>
              <a:t>ing</a:t>
            </a:r>
            <a:r>
              <a:rPr lang="en-US" dirty="0"/>
              <a:t>”)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A96085-FDEE-43F6-805C-2D7E3219097F}"/>
              </a:ext>
            </a:extLst>
          </p:cNvPr>
          <p:cNvSpPr/>
          <p:nvPr/>
        </p:nvSpPr>
        <p:spPr>
          <a:xfrm>
            <a:off x="6775938" y="1817080"/>
            <a:ext cx="5111262" cy="3802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Model: Skip-Gram Architecture</a:t>
            </a:r>
          </a:p>
          <a:p>
            <a:pPr algn="ctr"/>
            <a:r>
              <a:rPr lang="en-US" dirty="0"/>
              <a:t>(Predict context words based on</a:t>
            </a:r>
            <a:br>
              <a:rPr lang="en-US" dirty="0"/>
            </a:br>
            <a:r>
              <a:rPr lang="en-US" dirty="0"/>
              <a:t>single word + its n-grams)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E3C52-CD67-4723-B6B1-6745AE0A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84" y="2900468"/>
            <a:ext cx="2186770" cy="260156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41404F-EA15-4080-A5A1-4D0C3E4C5005}"/>
              </a:ext>
            </a:extLst>
          </p:cNvPr>
          <p:cNvSpPr/>
          <p:nvPr/>
        </p:nvSpPr>
        <p:spPr>
          <a:xfrm>
            <a:off x="6775938" y="5974867"/>
            <a:ext cx="5111262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2k words of context.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265BE31-033C-4F15-9C57-BB42F35F8875}"/>
              </a:ext>
            </a:extLst>
          </p:cNvPr>
          <p:cNvSpPr/>
          <p:nvPr/>
        </p:nvSpPr>
        <p:spPr>
          <a:xfrm>
            <a:off x="8893908" y="1391139"/>
            <a:ext cx="1008184" cy="539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E26296C-64F3-4E7A-9CD2-42E44DEBE56E}"/>
              </a:ext>
            </a:extLst>
          </p:cNvPr>
          <p:cNvSpPr/>
          <p:nvPr/>
        </p:nvSpPr>
        <p:spPr>
          <a:xfrm>
            <a:off x="8827477" y="5527435"/>
            <a:ext cx="1008184" cy="539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72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ED4-C02E-46CD-8CC6-5D4F82DD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“Out of vocabulary”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6C8-2086-43AB-9750-DC8DE3EFE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</a:t>
            </a:r>
            <a:r>
              <a:rPr lang="en-US" b="1" dirty="0">
                <a:solidFill>
                  <a:srgbClr val="00B050"/>
                </a:solidFill>
              </a:rPr>
              <a:t>out-of-vocabulary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Embeddings are often subject to the </a:t>
            </a:r>
            <a:r>
              <a:rPr lang="en-US" b="1" dirty="0">
                <a:solidFill>
                  <a:srgbClr val="00B050"/>
                </a:solidFill>
              </a:rPr>
              <a:t>out-of-vocabulary</a:t>
            </a:r>
            <a:r>
              <a:rPr lang="en-US" dirty="0"/>
              <a:t> issue.</a:t>
            </a:r>
          </a:p>
          <a:p>
            <a:pPr marL="0" indent="0">
              <a:buNone/>
            </a:pPr>
            <a:r>
              <a:rPr lang="en-US" dirty="0"/>
              <a:t>This is a simple concept: what should the embedding function be doing if it is asked to encode a word that is not contained in the original dictionary V?</a:t>
            </a:r>
          </a:p>
          <a:p>
            <a:pPr marL="0" indent="0">
              <a:buNone/>
            </a:pPr>
            <a:r>
              <a:rPr lang="en-US" dirty="0"/>
              <a:t>(Think new words, typos, etc.)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0524A86-7C05-4B4C-82F6-70AEE684A6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6631049"/>
                  </p:ext>
                </p:extLst>
              </p:nvPr>
            </p:nvGraphicFramePr>
            <p:xfrm>
              <a:off x="1990969" y="6044101"/>
              <a:ext cx="8128000" cy="6810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0524A86-7C05-4B4C-82F6-70AEE684A6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6631049"/>
                  </p:ext>
                </p:extLst>
              </p:nvPr>
            </p:nvGraphicFramePr>
            <p:xfrm>
              <a:off x="1990969" y="6044101"/>
              <a:ext cx="8128000" cy="6810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858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ED4-C02E-46CD-8CC6-5D4F82DD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“Out of vocabulary”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6C8-2086-43AB-9750-DC8DE3EFE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</a:t>
            </a:r>
            <a:r>
              <a:rPr lang="en-US" b="1" dirty="0">
                <a:solidFill>
                  <a:srgbClr val="00B050"/>
                </a:solidFill>
              </a:rPr>
              <a:t>out-of-vocabulary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Embeddings are often subject to the </a:t>
            </a:r>
            <a:r>
              <a:rPr lang="en-US" b="1" dirty="0">
                <a:solidFill>
                  <a:srgbClr val="00B050"/>
                </a:solidFill>
              </a:rPr>
              <a:t>out-of-vocabulary</a:t>
            </a:r>
            <a:r>
              <a:rPr lang="en-US" dirty="0"/>
              <a:t> issue.</a:t>
            </a:r>
          </a:p>
          <a:p>
            <a:pPr marL="0" indent="0">
              <a:buNone/>
            </a:pPr>
            <a:r>
              <a:rPr lang="en-US" dirty="0"/>
              <a:t>This is a simple concept: what should the embedding function be doing if it is asked to encode a word that is not contained in the original dictionary V?</a:t>
            </a:r>
          </a:p>
          <a:p>
            <a:pPr marL="0" indent="0">
              <a:buNone/>
            </a:pPr>
            <a:r>
              <a:rPr lang="en-US" dirty="0"/>
              <a:t>(Think new words, typos, etc.)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3FBB4-8AB3-4D35-ACE5-57ABF377B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case of Word2Vec (</a:t>
            </a:r>
            <a:r>
              <a:rPr lang="en-US" dirty="0" err="1"/>
              <a:t>CBoW</a:t>
            </a:r>
            <a:r>
              <a:rPr lang="en-US" dirty="0"/>
              <a:t> and </a:t>
            </a:r>
            <a:r>
              <a:rPr lang="en-US" dirty="0" err="1"/>
              <a:t>SkipGram</a:t>
            </a:r>
            <a:r>
              <a:rPr lang="en-US" dirty="0"/>
              <a:t> algorithms), this would be very invalidating, as we would have no way to one-hot encode the missing word.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0524A86-7C05-4B4C-82F6-70AEE684A6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1878581"/>
                  </p:ext>
                </p:extLst>
              </p:nvPr>
            </p:nvGraphicFramePr>
            <p:xfrm>
              <a:off x="1990969" y="6044101"/>
              <a:ext cx="8128000" cy="6810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0524A86-7C05-4B4C-82F6-70AEE684A6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71878581"/>
                  </p:ext>
                </p:extLst>
              </p:nvPr>
            </p:nvGraphicFramePr>
            <p:xfrm>
              <a:off x="1990969" y="6044101"/>
              <a:ext cx="8128000" cy="6810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342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ED4-C02E-46CD-8CC6-5D4F82DD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“Out of vocabulary”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6C8-2086-43AB-9750-DC8DE3EFE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</a:t>
            </a:r>
            <a:r>
              <a:rPr lang="en-US" b="1" dirty="0">
                <a:solidFill>
                  <a:srgbClr val="00B050"/>
                </a:solidFill>
              </a:rPr>
              <a:t>out-of-vocabulary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Embeddings are often subject to the </a:t>
            </a:r>
            <a:r>
              <a:rPr lang="en-US" b="1" dirty="0">
                <a:solidFill>
                  <a:srgbClr val="00B050"/>
                </a:solidFill>
              </a:rPr>
              <a:t>out-of-vocabulary</a:t>
            </a:r>
            <a:r>
              <a:rPr lang="en-US" dirty="0"/>
              <a:t> issue.</a:t>
            </a:r>
          </a:p>
          <a:p>
            <a:pPr marL="0" indent="0">
              <a:buNone/>
            </a:pPr>
            <a:r>
              <a:rPr lang="en-US" dirty="0"/>
              <a:t>This is a simple concept: what should the embedding function be doing if it is asked to encode a word that is not contained in the original dictionary V?</a:t>
            </a:r>
          </a:p>
          <a:p>
            <a:pPr marL="0" indent="0">
              <a:buNone/>
            </a:pPr>
            <a:r>
              <a:rPr lang="en-US" dirty="0"/>
              <a:t>(Think new words, typos, etc.)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C3FBB4-8AB3-4D35-ACE5-57ABF377B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case of Word2Vec (</a:t>
            </a:r>
            <a:r>
              <a:rPr lang="en-US" dirty="0" err="1"/>
              <a:t>CBoW</a:t>
            </a:r>
            <a:r>
              <a:rPr lang="en-US" dirty="0"/>
              <a:t> and </a:t>
            </a:r>
            <a:r>
              <a:rPr lang="en-US" dirty="0" err="1"/>
              <a:t>SkipGram</a:t>
            </a:r>
            <a:r>
              <a:rPr lang="en-US" dirty="0"/>
              <a:t> algorithms), this would be very invalidating, as we would have no way to one-hot encode the missing word.</a:t>
            </a:r>
          </a:p>
          <a:p>
            <a:pPr marL="0" indent="0">
              <a:buNone/>
            </a:pPr>
            <a:r>
              <a:rPr lang="en-US" b="1" dirty="0"/>
              <a:t>A good embedding function should then be able to, at least partially, operate on out-of-vocabulary words.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0524A86-7C05-4B4C-82F6-70AEE684A6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1853928"/>
                  </p:ext>
                </p:extLst>
              </p:nvPr>
            </p:nvGraphicFramePr>
            <p:xfrm>
              <a:off x="1990969" y="6044101"/>
              <a:ext cx="8128000" cy="6810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60524A86-7C05-4B4C-82F6-70AEE684A6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1853928"/>
                  </p:ext>
                </p:extLst>
              </p:nvPr>
            </p:nvGraphicFramePr>
            <p:xfrm>
              <a:off x="1990969" y="6044101"/>
              <a:ext cx="8128000" cy="6810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812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FE9B-A40B-4BD5-9ED6-AE885E92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behind</a:t>
            </a:r>
            <a:br>
              <a:rPr lang="en-US" dirty="0"/>
            </a:br>
            <a:r>
              <a:rPr lang="en-US" dirty="0" err="1"/>
              <a:t>FastText</a:t>
            </a:r>
            <a:r>
              <a:rPr lang="en-US" dirty="0"/>
              <a:t> (out-of-class)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F681-F9FB-43DC-8693-E305DD273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FastText</a:t>
            </a:r>
            <a:r>
              <a:rPr lang="en-US" dirty="0"/>
              <a:t> achieves really good performance for word representations, specially in the case of rare words by making use of character level information.</a:t>
            </a:r>
          </a:p>
          <a:p>
            <a:r>
              <a:rPr lang="en-US" dirty="0"/>
              <a:t>Each word is represented as a bag of characters </a:t>
            </a:r>
            <a:r>
              <a:rPr lang="en-US" b="1" dirty="0"/>
              <a:t>n-grams</a:t>
            </a:r>
            <a:r>
              <a:rPr lang="en-US" dirty="0"/>
              <a:t> in addition to the word itself.</a:t>
            </a:r>
          </a:p>
          <a:p>
            <a:r>
              <a:rPr lang="en-US" dirty="0"/>
              <a:t>For example, for the word “computer”, with </a:t>
            </a:r>
            <a:r>
              <a:rPr lang="en-US" b="1" dirty="0"/>
              <a:t>n = 3</a:t>
            </a:r>
            <a:r>
              <a:rPr lang="en-US" dirty="0"/>
              <a:t>, the </a:t>
            </a:r>
            <a:r>
              <a:rPr lang="en-US" dirty="0" err="1"/>
              <a:t>FastText</a:t>
            </a:r>
            <a:r>
              <a:rPr lang="en-US" dirty="0"/>
              <a:t> representations for the character </a:t>
            </a:r>
            <a:r>
              <a:rPr lang="en-US" b="1" dirty="0"/>
              <a:t>n-grams</a:t>
            </a:r>
            <a:r>
              <a:rPr lang="en-US" dirty="0"/>
              <a:t> is &lt;co, com, </a:t>
            </a:r>
            <a:r>
              <a:rPr lang="en-US" dirty="0" err="1"/>
              <a:t>omp</a:t>
            </a:r>
            <a:r>
              <a:rPr lang="en-US" dirty="0"/>
              <a:t>, </a:t>
            </a:r>
            <a:r>
              <a:rPr lang="en-US" dirty="0" err="1"/>
              <a:t>mpu</a:t>
            </a:r>
            <a:r>
              <a:rPr lang="en-US" dirty="0"/>
              <a:t>, put, </a:t>
            </a:r>
            <a:r>
              <a:rPr lang="en-US" dirty="0" err="1"/>
              <a:t>ute</a:t>
            </a:r>
            <a:r>
              <a:rPr lang="en-US" dirty="0"/>
              <a:t>, </a:t>
            </a:r>
            <a:r>
              <a:rPr lang="en-US" dirty="0" err="1"/>
              <a:t>ter</a:t>
            </a:r>
            <a:r>
              <a:rPr lang="en-US" dirty="0"/>
              <a:t>, er&gt;.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22475A-72E4-442D-96A9-277A618E808E}"/>
              </a:ext>
            </a:extLst>
          </p:cNvPr>
          <p:cNvSpPr/>
          <p:nvPr/>
        </p:nvSpPr>
        <p:spPr>
          <a:xfrm>
            <a:off x="6775938" y="695569"/>
            <a:ext cx="5111262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Concatenation of word + its n-grams.</a:t>
            </a:r>
          </a:p>
          <a:p>
            <a:pPr algn="ctr"/>
            <a:r>
              <a:rPr lang="en-US" dirty="0"/>
              <a:t>(e.g. </a:t>
            </a:r>
            <a:r>
              <a:rPr lang="en-US" b="1" dirty="0"/>
              <a:t>“eating” </a:t>
            </a:r>
            <a:r>
              <a:rPr lang="en-US" dirty="0"/>
              <a:t>+ “</a:t>
            </a:r>
            <a:r>
              <a:rPr lang="en-US" dirty="0" err="1"/>
              <a:t>ea</a:t>
            </a:r>
            <a:r>
              <a:rPr lang="en-US" dirty="0"/>
              <a:t>” + “eat” + “</a:t>
            </a:r>
            <a:r>
              <a:rPr lang="en-US" dirty="0" err="1"/>
              <a:t>ati</a:t>
            </a:r>
            <a:r>
              <a:rPr lang="en-US" dirty="0"/>
              <a:t>” + “tin” + “</a:t>
            </a:r>
            <a:r>
              <a:rPr lang="en-US" dirty="0" err="1"/>
              <a:t>ing</a:t>
            </a:r>
            <a:r>
              <a:rPr lang="en-US" dirty="0"/>
              <a:t>”)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547965-96EA-4B31-9B05-061944F5FF78}"/>
              </a:ext>
            </a:extLst>
          </p:cNvPr>
          <p:cNvSpPr/>
          <p:nvPr/>
        </p:nvSpPr>
        <p:spPr>
          <a:xfrm>
            <a:off x="6775938" y="1817080"/>
            <a:ext cx="5111262" cy="3802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Model: Skip-Gram Architecture</a:t>
            </a:r>
          </a:p>
          <a:p>
            <a:pPr algn="ctr"/>
            <a:r>
              <a:rPr lang="en-US" dirty="0"/>
              <a:t>(Predict context words based on</a:t>
            </a:r>
            <a:br>
              <a:rPr lang="en-US" dirty="0"/>
            </a:br>
            <a:r>
              <a:rPr lang="en-US" dirty="0"/>
              <a:t>single word + its n-grams)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C9383-E53B-4F51-93BA-6CDE9CA9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84" y="2900468"/>
            <a:ext cx="2186770" cy="26015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C5454B-FF0F-4BA9-9F85-B038A7F6EB32}"/>
              </a:ext>
            </a:extLst>
          </p:cNvPr>
          <p:cNvSpPr/>
          <p:nvPr/>
        </p:nvSpPr>
        <p:spPr>
          <a:xfrm>
            <a:off x="6775938" y="5974867"/>
            <a:ext cx="5111262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2k words of context.</a:t>
            </a:r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CE43B5-26B0-44B4-9CD5-340FE7F4D2EF}"/>
              </a:ext>
            </a:extLst>
          </p:cNvPr>
          <p:cNvSpPr/>
          <p:nvPr/>
        </p:nvSpPr>
        <p:spPr>
          <a:xfrm>
            <a:off x="8893908" y="1391139"/>
            <a:ext cx="1008184" cy="539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87CCD3F-F7FD-48F2-BFDD-7DEBB1A86AE1}"/>
              </a:ext>
            </a:extLst>
          </p:cNvPr>
          <p:cNvSpPr/>
          <p:nvPr/>
        </p:nvSpPr>
        <p:spPr>
          <a:xfrm>
            <a:off x="8827477" y="5527435"/>
            <a:ext cx="1008184" cy="539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27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FE9B-A40B-4BD5-9ED6-AE885E92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behind</a:t>
            </a:r>
            <a:br>
              <a:rPr lang="en-US" dirty="0"/>
            </a:br>
            <a:r>
              <a:rPr lang="en-US" dirty="0" err="1"/>
              <a:t>FastText</a:t>
            </a:r>
            <a:r>
              <a:rPr lang="en-US" dirty="0"/>
              <a:t> (out-of-class)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F681-F9FB-43DC-8693-E305DD273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Then, </a:t>
            </a:r>
            <a:r>
              <a:rPr lang="en-US" dirty="0" err="1"/>
              <a:t>FastText</a:t>
            </a:r>
            <a:r>
              <a:rPr lang="en-US" dirty="0"/>
              <a:t> uses the same approach and logic as in </a:t>
            </a:r>
            <a:r>
              <a:rPr lang="en-US" dirty="0" err="1"/>
              <a:t>SkipGram</a:t>
            </a:r>
            <a:r>
              <a:rPr lang="en-US" dirty="0"/>
              <a:t>, to try and predict some context words, by using not just the word, but also its n-grams.</a:t>
            </a:r>
          </a:p>
          <a:p>
            <a:r>
              <a:rPr lang="en-US" dirty="0"/>
              <a:t>This typically allows to identify </a:t>
            </a:r>
            <a:r>
              <a:rPr lang="en-US" b="1" dirty="0"/>
              <a:t>etymology</a:t>
            </a:r>
            <a:r>
              <a:rPr lang="en-US" dirty="0"/>
              <a:t> in words, and </a:t>
            </a:r>
            <a:r>
              <a:rPr lang="en-US" b="1" dirty="0"/>
              <a:t>cover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potential</a:t>
            </a:r>
            <a:r>
              <a:rPr lang="en-US" dirty="0"/>
              <a:t> </a:t>
            </a:r>
            <a:r>
              <a:rPr lang="en-US" b="1" dirty="0"/>
              <a:t>typos</a:t>
            </a:r>
            <a:r>
              <a:rPr lang="en-US" dirty="0"/>
              <a:t>!</a:t>
            </a:r>
          </a:p>
          <a:p>
            <a:r>
              <a:rPr lang="en-US" dirty="0"/>
              <a:t>Overall reinforces the performance, allows to </a:t>
            </a:r>
            <a:r>
              <a:rPr lang="en-US" b="1" dirty="0"/>
              <a:t>address</a:t>
            </a:r>
            <a:r>
              <a:rPr lang="en-US" dirty="0"/>
              <a:t> the 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vocabulary issue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180EDB-9083-4D8B-8DB2-029879D98D1B}"/>
              </a:ext>
            </a:extLst>
          </p:cNvPr>
          <p:cNvSpPr/>
          <p:nvPr/>
        </p:nvSpPr>
        <p:spPr>
          <a:xfrm>
            <a:off x="6775938" y="695569"/>
            <a:ext cx="5111262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Concatenation of word + its n-grams.</a:t>
            </a:r>
          </a:p>
          <a:p>
            <a:pPr algn="ctr"/>
            <a:r>
              <a:rPr lang="en-US" dirty="0"/>
              <a:t>(e.g. </a:t>
            </a:r>
            <a:r>
              <a:rPr lang="en-US" b="1" dirty="0"/>
              <a:t>“eating” </a:t>
            </a:r>
            <a:r>
              <a:rPr lang="en-US" dirty="0"/>
              <a:t>+ “</a:t>
            </a:r>
            <a:r>
              <a:rPr lang="en-US" dirty="0" err="1"/>
              <a:t>ea</a:t>
            </a:r>
            <a:r>
              <a:rPr lang="en-US" dirty="0"/>
              <a:t>” + “eat” + “</a:t>
            </a:r>
            <a:r>
              <a:rPr lang="en-US" dirty="0" err="1"/>
              <a:t>ati</a:t>
            </a:r>
            <a:r>
              <a:rPr lang="en-US" dirty="0"/>
              <a:t>” + “tin” + “</a:t>
            </a:r>
            <a:r>
              <a:rPr lang="en-US" dirty="0" err="1"/>
              <a:t>ing</a:t>
            </a:r>
            <a:r>
              <a:rPr lang="en-US" dirty="0"/>
              <a:t>”)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F0B904-7002-4B94-A107-507E82C2424B}"/>
              </a:ext>
            </a:extLst>
          </p:cNvPr>
          <p:cNvSpPr/>
          <p:nvPr/>
        </p:nvSpPr>
        <p:spPr>
          <a:xfrm>
            <a:off x="6775938" y="1817080"/>
            <a:ext cx="5111262" cy="3802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Model: Skip-Gram Architecture</a:t>
            </a:r>
          </a:p>
          <a:p>
            <a:pPr algn="ctr"/>
            <a:r>
              <a:rPr lang="en-US" dirty="0"/>
              <a:t>(Predict context words based on</a:t>
            </a:r>
            <a:br>
              <a:rPr lang="en-US" dirty="0"/>
            </a:br>
            <a:r>
              <a:rPr lang="en-US" dirty="0"/>
              <a:t>single word + its n-grams)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D85D4-A591-4D98-A16E-E45510EE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84" y="2900468"/>
            <a:ext cx="2186770" cy="260156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03D655-6FB5-40BC-9F99-5D68EBDEEEEC}"/>
              </a:ext>
            </a:extLst>
          </p:cNvPr>
          <p:cNvSpPr/>
          <p:nvPr/>
        </p:nvSpPr>
        <p:spPr>
          <a:xfrm>
            <a:off x="6775938" y="5974867"/>
            <a:ext cx="5111262" cy="765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 2k words of context.</a:t>
            </a:r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7D0585-3C37-4A8F-B4A8-ACF4A4D65840}"/>
              </a:ext>
            </a:extLst>
          </p:cNvPr>
          <p:cNvSpPr/>
          <p:nvPr/>
        </p:nvSpPr>
        <p:spPr>
          <a:xfrm>
            <a:off x="8893908" y="1391139"/>
            <a:ext cx="1008184" cy="539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E9DFF6F-870C-4B1B-A40E-AB192B8A6E0F}"/>
              </a:ext>
            </a:extLst>
          </p:cNvPr>
          <p:cNvSpPr/>
          <p:nvPr/>
        </p:nvSpPr>
        <p:spPr>
          <a:xfrm>
            <a:off x="8827477" y="5527435"/>
            <a:ext cx="1008184" cy="5392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7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ED4-C02E-46CD-8CC6-5D4F82DD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C6C8-2086-43AB-9750-DC8DE3EFE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FastText</a:t>
            </a:r>
            <a:r>
              <a:rPr lang="en-US" dirty="0"/>
              <a:t> was developed by the team of </a:t>
            </a:r>
            <a:r>
              <a:rPr lang="en-US" dirty="0" err="1"/>
              <a:t>Mikolov</a:t>
            </a:r>
            <a:r>
              <a:rPr lang="en-US" dirty="0"/>
              <a:t> (him again!), triggering the explosion of research on </a:t>
            </a:r>
            <a:r>
              <a:rPr lang="en-US" b="1" dirty="0"/>
              <a:t>universal word embeddings </a:t>
            </a:r>
            <a:r>
              <a:rPr lang="en-US" dirty="0"/>
              <a:t>[Mikolov2018].</a:t>
            </a:r>
          </a:p>
          <a:p>
            <a:r>
              <a:rPr lang="en-US" dirty="0"/>
              <a:t>The main improvement of </a:t>
            </a:r>
            <a:r>
              <a:rPr lang="en-US" dirty="0" err="1"/>
              <a:t>FastText</a:t>
            </a:r>
            <a:r>
              <a:rPr lang="en-US" dirty="0"/>
              <a:t> over the original word2vec vectors is the inclusion of character </a:t>
            </a:r>
            <a:r>
              <a:rPr lang="en-US" b="1" dirty="0"/>
              <a:t>n-grams</a:t>
            </a:r>
            <a:r>
              <a:rPr lang="en-US" dirty="0"/>
              <a:t>, which allows computing word representations for words that did not appear in the training data (something called </a:t>
            </a:r>
            <a:r>
              <a:rPr lang="en-US" b="1" dirty="0"/>
              <a:t>“out-of-vocabulary” </a:t>
            </a:r>
            <a:r>
              <a:rPr lang="en-US" dirty="0"/>
              <a:t>words).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CF55D-C6CC-4D3B-8C45-C10C7DCA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0182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FastText</a:t>
            </a:r>
            <a:r>
              <a:rPr lang="en-US" dirty="0"/>
              <a:t> vectors are super-fast to train and are available in 157 languages trained on Wikipedia and Crawl. They are a great baseline, not sacrificing too much performance.</a:t>
            </a:r>
            <a:endParaRPr lang="en-GB" dirty="0"/>
          </a:p>
          <a:p>
            <a:r>
              <a:rPr lang="en-GB" dirty="0"/>
              <a:t>Ready-to-use </a:t>
            </a:r>
            <a:r>
              <a:rPr lang="en-GB" dirty="0" err="1"/>
              <a:t>FastText</a:t>
            </a:r>
            <a:r>
              <a:rPr lang="en-GB" dirty="0"/>
              <a:t> embeddings from: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https://github.com/facebookresearch/fastText</a:t>
            </a:r>
            <a:endParaRPr lang="en-GB" dirty="0"/>
          </a:p>
          <a:p>
            <a:r>
              <a:rPr lang="en-GB" dirty="0"/>
              <a:t>Official (and good) tutorial:</a:t>
            </a:r>
            <a:br>
              <a:rPr lang="en-GB" dirty="0"/>
            </a:br>
            <a:r>
              <a:rPr lang="en-GB" dirty="0">
                <a:hlinkClick r:id="rId3"/>
              </a:rPr>
              <a:t>https://fasttext.cc/docs/en/unsupervised-tutorial.html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61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14AEC-A196-4960-B829-69E5D6F0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1EDAE-D2BC-4F4D-8753-99F4F59A2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Deep Contextualized Word Representations (a.k.a. Embeddings for Language Model - </a:t>
            </a:r>
            <a:r>
              <a:rPr lang="en-US" b="1" dirty="0" err="1"/>
              <a:t>ELMo</a:t>
            </a:r>
            <a:r>
              <a:rPr lang="en-US" b="1" dirty="0"/>
              <a:t>) </a:t>
            </a:r>
            <a:r>
              <a:rPr lang="en-US" dirty="0"/>
              <a:t>have recently improved the state of the art in word embeddings by a noticeable amount.</a:t>
            </a:r>
          </a:p>
          <a:p>
            <a:pPr marL="0" indent="0">
              <a:buNone/>
            </a:pPr>
            <a:r>
              <a:rPr lang="en-US" dirty="0"/>
              <a:t>They were developed by the Allen institute for AI and were presented at NAACL 2018 in early June [Peters2018].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347F7-FD63-4806-AB44-A519CB86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r>
              <a:rPr lang="en-US" dirty="0"/>
              <a:t>Ready-to-use </a:t>
            </a:r>
            <a:r>
              <a:rPr lang="en-US" dirty="0" err="1"/>
              <a:t>ELMo</a:t>
            </a:r>
            <a:r>
              <a:rPr lang="en-US" dirty="0"/>
              <a:t> embeddings</a:t>
            </a:r>
            <a:br>
              <a:rPr lang="en-US" dirty="0"/>
            </a:br>
            <a:r>
              <a:rPr lang="en-US" dirty="0">
                <a:hlinkClick r:id="rId2"/>
              </a:rPr>
              <a:t>https://allennlp.org/elmo</a:t>
            </a:r>
            <a:endParaRPr lang="en-US" dirty="0"/>
          </a:p>
          <a:p>
            <a:r>
              <a:rPr lang="en-US" dirty="0"/>
              <a:t>Official and good tutorial:</a:t>
            </a:r>
            <a:br>
              <a:rPr lang="en-US" dirty="0"/>
            </a:br>
            <a:r>
              <a:rPr lang="en-US" dirty="0">
                <a:hlinkClick r:id="rId3"/>
              </a:rPr>
              <a:t>https://guide.allennlp.org/</a:t>
            </a:r>
            <a:endParaRPr lang="en-US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5F472-CB98-4E08-A60C-FE80CCF6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54" y="3664482"/>
            <a:ext cx="3344008" cy="26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9)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we evaluate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quality/performance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of an embedding?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Can embeddings be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biased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Can we help the neural networks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identify the important parts of the context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to focus on?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attention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Neural Networks? What are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transformers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 Neural Networks?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the typical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uses for attention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days?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limits of attention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and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current research directions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 this topic?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60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14AEC-A196-4960-B829-69E5D6F0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1EDAE-D2BC-4F4D-8753-99F4F59A2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takeaways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of words, into a character-level network (inputs will be a list of characters!)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get an embedding of a word, input the whole sentence for context, then take only the vector which corresponds to that word.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347F7-FD63-4806-AB44-A519CB86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On top of character-level network, use multiple layers of RNNs on word-level.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Train the whole network for the task of predicting the next word in sentence, almost as in </a:t>
            </a:r>
            <a:r>
              <a:rPr lang="en-US" dirty="0" err="1"/>
              <a:t>CBoW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After training, extract embedding layer for feature representation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974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20E0-F833-4B27-AABD-FBE4DA3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behind </a:t>
            </a:r>
            <a:r>
              <a:rPr lang="en-US" dirty="0" err="1"/>
              <a:t>ELMo</a:t>
            </a:r>
            <a:r>
              <a:rPr lang="en-US" dirty="0"/>
              <a:t> (out-of-class)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B712A-09E8-4EA0-8B0A-5E93E2194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Training setup is predicting the next word in a sentence.</a:t>
                </a:r>
              </a:p>
              <a:p>
                <a:pPr marL="0" indent="0">
                  <a:buNone/>
                </a:pPr>
                <a:r>
                  <a:rPr lang="en-US" dirty="0"/>
                  <a:t>That is a classification task of some sort (again!), hence the loss should then be a negative log probability as before.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B712A-09E8-4EA0-8B0A-5E93E2194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20E0-F833-4B27-AABD-FBE4DA3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behind </a:t>
            </a:r>
            <a:r>
              <a:rPr lang="en-US" dirty="0" err="1"/>
              <a:t>ELMo</a:t>
            </a:r>
            <a:r>
              <a:rPr lang="en-US" dirty="0"/>
              <a:t> (out-of-class)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E1E38-2085-423D-B105-8D4E8F163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b="1" dirty="0"/>
              <a:t>Bottom layer 1: </a:t>
            </a:r>
            <a:r>
              <a:rPr lang="en-US" dirty="0"/>
              <a:t>input each word by as a sequence of characters into a character-level network. Then feed its output feature vectors character by character as input into a word-level RNN at the top.</a:t>
            </a:r>
          </a:p>
          <a:p>
            <a:r>
              <a:rPr lang="en-US" b="1" dirty="0"/>
              <a:t>No problems with out of vocabulary words, because input of a word is done as a sequence of characters!</a:t>
            </a:r>
          </a:p>
          <a:p>
            <a:r>
              <a:rPr lang="en-US" b="1" dirty="0"/>
              <a:t>Also, low dimensionality!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1716C-939F-4DA0-9B84-C8FE8D02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 t="22359" r="64359" b="19385"/>
          <a:stretch/>
        </p:blipFill>
        <p:spPr>
          <a:xfrm>
            <a:off x="6201236" y="1825624"/>
            <a:ext cx="5900634" cy="5032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2C9540-E36D-4179-A255-98E25133961E}"/>
              </a:ext>
            </a:extLst>
          </p:cNvPr>
          <p:cNvSpPr/>
          <p:nvPr/>
        </p:nvSpPr>
        <p:spPr>
          <a:xfrm>
            <a:off x="6619631" y="5416062"/>
            <a:ext cx="5376984" cy="144193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623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20E0-F833-4B27-AABD-FBE4DA3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behind </a:t>
            </a:r>
            <a:r>
              <a:rPr lang="en-US" dirty="0" err="1"/>
              <a:t>ELMo</a:t>
            </a:r>
            <a:r>
              <a:rPr lang="en-US" dirty="0"/>
              <a:t> (out-of-class)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On the top:</a:t>
                </a:r>
                <a:r>
                  <a:rPr lang="en-US" dirty="0"/>
                  <a:t> use as word-level RNNs: a variant of </a:t>
                </a:r>
                <a:r>
                  <a:rPr lang="en-US" b="1" dirty="0"/>
                  <a:t>bidirectional LSTMs</a:t>
                </a:r>
                <a:r>
                  <a:rPr lang="en-US" dirty="0"/>
                  <a:t>. </a:t>
                </a:r>
              </a:p>
              <a:p>
                <a:r>
                  <a:rPr lang="en-US" b="1" dirty="0"/>
                  <a:t>Bidirectional: </a:t>
                </a:r>
                <a:r>
                  <a:rPr lang="en-US" dirty="0"/>
                  <a:t>Two hidden states, going in two opposite directions, denoted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ac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acc>
                  </m:oMath>
                </a14:m>
                <a:r>
                  <a:rPr lang="en-GB" dirty="0"/>
                  <a:t>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acc>
                        <m:accPr>
                          <m:chr m:val="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being the length of the sentence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118" t="-1937" r="-3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E6D7D56-A6DD-4CBC-BE63-AF791E62E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57" t="25435" r="67500" b="36000"/>
          <a:stretch/>
        </p:blipFill>
        <p:spPr>
          <a:xfrm>
            <a:off x="6287002" y="1825624"/>
            <a:ext cx="5803398" cy="47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2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20E0-F833-4B27-AABD-FBE4DA3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behind </a:t>
            </a:r>
            <a:r>
              <a:rPr lang="en-US" dirty="0" err="1"/>
              <a:t>ELMo</a:t>
            </a:r>
            <a:r>
              <a:rPr lang="en-US" dirty="0"/>
              <a:t> (out-of-class)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On the top:</a:t>
                </a:r>
                <a:r>
                  <a:rPr lang="en-US" dirty="0"/>
                  <a:t> use as word-level RNNs: a variant of </a:t>
                </a:r>
                <a:r>
                  <a:rPr lang="en-US" b="1" dirty="0"/>
                  <a:t>bidirectional LSTMs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This bidirectional LSTM will be able to compute </a:t>
                </a:r>
                <a:r>
                  <a:rPr lang="en-US" b="1" dirty="0"/>
                  <a:t>some context using the LSTM architecture </a:t>
                </a:r>
                <a:r>
                  <a:rPr lang="en-US" dirty="0"/>
                  <a:t>for the word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Final word embedding will be stored in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118" t="-1937" r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51716C-939F-4DA0-9B84-C8FE8D02F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5" t="22359" r="64359" b="19385"/>
          <a:stretch/>
        </p:blipFill>
        <p:spPr>
          <a:xfrm>
            <a:off x="6201236" y="1825624"/>
            <a:ext cx="5900634" cy="5032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2C9540-E36D-4179-A255-98E25133961E}"/>
              </a:ext>
            </a:extLst>
          </p:cNvPr>
          <p:cNvSpPr/>
          <p:nvPr/>
        </p:nvSpPr>
        <p:spPr>
          <a:xfrm flipV="1">
            <a:off x="6201236" y="1825624"/>
            <a:ext cx="5795379" cy="109733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678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0B9D5D-B566-42BF-A9F5-A6AC76555A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 t="22359" r="64359" b="19385"/>
          <a:stretch/>
        </p:blipFill>
        <p:spPr>
          <a:xfrm>
            <a:off x="6201236" y="1825624"/>
            <a:ext cx="5900634" cy="5032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7E20E0-F833-4B27-AABD-FBE4DA3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 behind </a:t>
            </a:r>
            <a:r>
              <a:rPr lang="en-US" dirty="0" err="1"/>
              <a:t>ELMo</a:t>
            </a:r>
            <a:r>
              <a:rPr lang="en-US" dirty="0"/>
              <a:t> (out-of-class)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 the bottom and middle: </a:t>
                </a:r>
                <a:br>
                  <a:rPr lang="en-US" b="1" dirty="0"/>
                </a:br>
                <a:r>
                  <a:rPr lang="en-US" dirty="0"/>
                  <a:t>The character embedding is a simple embedding layer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𝑄𝑥</m:t>
                    </m:r>
                  </m:oMath>
                </a14:m>
                <a:r>
                  <a:rPr lang="en-US" dirty="0"/>
                  <a:t>, with trainable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It is followed by a character-level 1D CNN layer on the embedded character encoding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It then passes these embeddings to a 2-layer </a:t>
                </a:r>
                <a:r>
                  <a:rPr lang="en-US" b="1" dirty="0"/>
                  <a:t>highway network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3"/>
                <a:stretch>
                  <a:fillRect l="-2118" t="-1937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A2C9540-E36D-4179-A255-98E25133961E}"/>
              </a:ext>
            </a:extLst>
          </p:cNvPr>
          <p:cNvSpPr/>
          <p:nvPr/>
        </p:nvSpPr>
        <p:spPr>
          <a:xfrm flipV="1">
            <a:off x="6201236" y="2915137"/>
            <a:ext cx="5900634" cy="394286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09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20E0-F833-4B27-AABD-FBE4DA37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on the Highway Layer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</a:t>
                </a:r>
                <a:r>
                  <a:rPr lang="en-US" b="1" dirty="0">
                    <a:solidFill>
                      <a:srgbClr val="00B050"/>
                    </a:solidFill>
                  </a:rPr>
                  <a:t>Highway</a:t>
                </a:r>
                <a:r>
                  <a:rPr lang="en-US" b="1" dirty="0"/>
                  <a:t> Layer):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00B050"/>
                    </a:solidFill>
                  </a:rPr>
                  <a:t>Highway</a:t>
                </a:r>
                <a:r>
                  <a:rPr lang="en-US" dirty="0"/>
                  <a:t> </a:t>
                </a:r>
                <a:r>
                  <a:rPr lang="en-US" b="1" dirty="0"/>
                  <a:t>Layer</a:t>
                </a:r>
                <a:r>
                  <a:rPr lang="en-US" dirty="0"/>
                  <a:t> is another variant of the fully connected layer, with an additional gated residual connection.</a:t>
                </a:r>
              </a:p>
              <a:p>
                <a:pPr marL="0" indent="0">
                  <a:buNone/>
                </a:pPr>
                <a:r>
                  <a:rPr lang="en-US" dirty="0"/>
                  <a:t>You only need to know that it produces a standard mapping with a non-linear activation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like any standard fully connected layer.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92E1E38-2085-423D-B105-8D4E8F163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3CD8D-7DE9-4236-A963-5FEC3C2BF86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863492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However, its full propagation formula will include a gated residual, as shown below. It consists of a </a:t>
                </a:r>
                <a:r>
                  <a:rPr lang="en-US" dirty="0">
                    <a:solidFill>
                      <a:srgbClr val="0070C0"/>
                    </a:solidFill>
                  </a:rPr>
                  <a:t>transform</a:t>
                </a:r>
                <a:r>
                  <a:rPr lang="en-US" dirty="0"/>
                  <a:t> gate and a </a:t>
                </a:r>
                <a:r>
                  <a:rPr lang="en-US" dirty="0">
                    <a:solidFill>
                      <a:srgbClr val="7030A0"/>
                    </a:solidFill>
                  </a:rPr>
                  <a:t>carry</a:t>
                </a:r>
                <a:r>
                  <a:rPr lang="en-US" dirty="0"/>
                  <a:t> gate.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⨀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br>
                  <a:rPr lang="en-GB" dirty="0"/>
                </a:br>
                <a:r>
                  <a:rPr lang="en-GB" dirty="0"/>
                  <a:t>With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Similar to residual connections, this layer helps with information flow.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3CD8D-7DE9-4236-A963-5FEC3C2BF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863492" cy="5032374"/>
              </a:xfrm>
              <a:blipFill>
                <a:blip r:embed="rId3"/>
                <a:stretch>
                  <a:fillRect l="-2185" t="-1937" r="-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482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14AEC-A196-4960-B829-69E5D6F0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1EDAE-D2BC-4F4D-8753-99F4F59A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takeaways on </a:t>
            </a:r>
            <a:r>
              <a:rPr lang="en-US" b="1" dirty="0" err="1"/>
              <a:t>ELMo</a:t>
            </a:r>
            <a:endParaRPr lang="en-US" b="1" dirty="0"/>
          </a:p>
          <a:p>
            <a:r>
              <a:rPr lang="en-US" dirty="0" err="1"/>
              <a:t>ELMo</a:t>
            </a:r>
            <a:r>
              <a:rPr lang="en-US" dirty="0"/>
              <a:t> is a pretty recent word embedding (2018!), which has, for a long time, held the </a:t>
            </a:r>
            <a:r>
              <a:rPr lang="en-US" b="1" dirty="0"/>
              <a:t>state-of-the-art performance for word embeddings</a:t>
            </a:r>
            <a:r>
              <a:rPr lang="en-US" dirty="0"/>
              <a:t>.</a:t>
            </a:r>
          </a:p>
          <a:p>
            <a:r>
              <a:rPr lang="en-US" dirty="0"/>
              <a:t>These days (2021-2022), the state of the art is the </a:t>
            </a:r>
            <a:r>
              <a:rPr lang="en-US" b="1" dirty="0"/>
              <a:t>BERT</a:t>
            </a:r>
            <a:r>
              <a:rPr lang="en-US" dirty="0"/>
              <a:t> </a:t>
            </a:r>
            <a:r>
              <a:rPr lang="en-US" b="1" dirty="0"/>
              <a:t>embedding.</a:t>
            </a:r>
            <a:r>
              <a:rPr lang="en-US" dirty="0"/>
              <a:t> (to be discussed on the next lecture, after the lesson on transformers!)</a:t>
            </a:r>
          </a:p>
          <a:p>
            <a:r>
              <a:rPr lang="en-US" dirty="0"/>
              <a:t>It is </a:t>
            </a:r>
            <a:r>
              <a:rPr lang="en-US" b="1" dirty="0"/>
              <a:t>able to operate on out-of-vocabulary words</a:t>
            </a:r>
            <a:r>
              <a:rPr lang="en-US" dirty="0"/>
              <a:t>, as it </a:t>
            </a:r>
            <a:r>
              <a:rPr lang="en-US" b="1" dirty="0"/>
              <a:t>takes characters as inputs</a:t>
            </a:r>
            <a:r>
              <a:rPr lang="en-US" dirty="0"/>
              <a:t>, and can process context to address Problem #1 (as opposed to </a:t>
            </a:r>
            <a:r>
              <a:rPr lang="en-US" dirty="0" err="1"/>
              <a:t>CBoW</a:t>
            </a:r>
            <a:r>
              <a:rPr lang="en-US" dirty="0"/>
              <a:t>/SG &amp; </a:t>
            </a:r>
            <a:r>
              <a:rPr lang="en-US" dirty="0" err="1"/>
              <a:t>FastText</a:t>
            </a:r>
            <a:r>
              <a:rPr lang="en-US" dirty="0"/>
              <a:t>) </a:t>
            </a:r>
          </a:p>
          <a:p>
            <a:r>
              <a:rPr lang="en-US" b="1" dirty="0"/>
              <a:t>Its main downside is the computational cost </a:t>
            </a:r>
            <a:r>
              <a:rPr lang="en-US" dirty="0"/>
              <a:t>of the architecture.</a:t>
            </a:r>
            <a:br>
              <a:rPr lang="en-US" dirty="0"/>
            </a:br>
            <a:r>
              <a:rPr lang="en-US" dirty="0"/>
              <a:t>Preferable to use </a:t>
            </a:r>
            <a:r>
              <a:rPr lang="en-US" b="1" dirty="0" err="1"/>
              <a:t>FastText</a:t>
            </a:r>
            <a:r>
              <a:rPr lang="en-US" dirty="0"/>
              <a:t> if you need speed!</a:t>
            </a:r>
          </a:p>
        </p:txBody>
      </p:sp>
    </p:spTree>
    <p:extLst>
      <p:ext uri="{BB962C8B-B14F-4D97-AF65-F5344CB8AC3E}">
        <p14:creationId xmlns:p14="http://schemas.microsoft.com/office/powerpoint/2010/main" val="235985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E7EA-E606-4D4B-9B26-3E7B6B05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and combined learning?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0FF4-53DB-4F2D-9303-8E9AC75E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Word2Vec, </a:t>
            </a:r>
            <a:r>
              <a:rPr lang="en-US" dirty="0" err="1"/>
              <a:t>GloVe</a:t>
            </a:r>
            <a:r>
              <a:rPr lang="en-US" dirty="0"/>
              <a:t> and </a:t>
            </a:r>
            <a:r>
              <a:rPr lang="en-US" dirty="0" err="1"/>
              <a:t>ELMo</a:t>
            </a:r>
            <a:r>
              <a:rPr lang="en-US" dirty="0"/>
              <a:t> approaches are commonly referred to as </a:t>
            </a:r>
            <a:r>
              <a:rPr lang="en-US" b="1" dirty="0"/>
              <a:t>unsupervised (or semi-supervised) approaches to embedding, </a:t>
            </a:r>
            <a:r>
              <a:rPr lang="en-US" dirty="0"/>
              <a:t>both relying on the </a:t>
            </a:r>
            <a:r>
              <a:rPr lang="en-GB" b="1" dirty="0"/>
              <a:t>distributional hypothesis </a:t>
            </a:r>
            <a:r>
              <a:rPr lang="en-GB" dirty="0"/>
              <a:t>we mentioned on the previous lecture.</a:t>
            </a:r>
            <a:endParaRPr lang="en-US" b="1" dirty="0"/>
          </a:p>
          <a:p>
            <a:r>
              <a:rPr lang="en-US" dirty="0"/>
              <a:t>Unsupervised representation learning of sentences had been the norm for quite some time.</a:t>
            </a:r>
          </a:p>
          <a:p>
            <a:r>
              <a:rPr lang="en-US" b="1" dirty="0"/>
              <a:t>More advanced versions of unsupervised approaches exist!</a:t>
            </a:r>
          </a:p>
          <a:p>
            <a:endParaRPr lang="en-US" dirty="0"/>
          </a:p>
          <a:p>
            <a:r>
              <a:rPr lang="en-US" dirty="0"/>
              <a:t>However, the last few years have seen a shift toward </a:t>
            </a:r>
            <a:r>
              <a:rPr lang="en-US" b="1" dirty="0"/>
              <a:t>supervised</a:t>
            </a:r>
            <a:r>
              <a:rPr lang="en-US" dirty="0"/>
              <a:t> and </a:t>
            </a:r>
            <a:r>
              <a:rPr lang="en-US" b="1" dirty="0"/>
              <a:t>multi-task learning schemes </a:t>
            </a:r>
            <a:r>
              <a:rPr lang="en-US" dirty="0"/>
              <a:t>with a number of notably interesting proposals in late 2017/early 2018.</a:t>
            </a:r>
          </a:p>
        </p:txBody>
      </p:sp>
    </p:spTree>
    <p:extLst>
      <p:ext uri="{BB962C8B-B14F-4D97-AF65-F5344CB8AC3E}">
        <p14:creationId xmlns:p14="http://schemas.microsoft.com/office/powerpoint/2010/main" val="143135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D95F-D735-4D43-865C-5C32260B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unsupervised to combined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CA7B-3341-41AD-8C0F-233620E9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a long time, there was a general consensus (see [Wang2018] for details) in the field that</a:t>
            </a:r>
          </a:p>
          <a:p>
            <a:r>
              <a:rPr lang="en-US" dirty="0"/>
              <a:t>the simple approach of </a:t>
            </a:r>
            <a:r>
              <a:rPr lang="en-US" b="1" dirty="0"/>
              <a:t>simply averaging a sentence’s word vectors </a:t>
            </a:r>
            <a:r>
              <a:rPr lang="en-US" dirty="0"/>
              <a:t>(as in </a:t>
            </a:r>
            <a:r>
              <a:rPr lang="en-US" dirty="0" err="1"/>
              <a:t>CBoW</a:t>
            </a:r>
            <a:r>
              <a:rPr lang="en-US" dirty="0"/>
              <a:t> approach) gives a strong baseline for context, which is good enough for many downstream tasks.</a:t>
            </a:r>
          </a:p>
          <a:p>
            <a:r>
              <a:rPr lang="en-US" b="1" dirty="0"/>
              <a:t>supervised</a:t>
            </a:r>
            <a:r>
              <a:rPr lang="en-US" dirty="0"/>
              <a:t> learning of sentence/word embeddings was costly and gave lower-quality embeddings than unsupervised/semi-supervised approaches.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 these assumptions have recently been overturned, in part following the publication of the InferSent ([Conneau2018]) results.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30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Words (</a:t>
            </a:r>
            <a:r>
              <a:rPr lang="en-US" dirty="0" err="1"/>
              <a:t>CBoW</a:t>
            </a:r>
            <a:r>
              <a:rPr lang="en-US" dirty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CBoW</a:t>
                </a:r>
                <a:r>
                  <a:rPr lang="en-US" b="1" dirty="0"/>
                  <a:t>):</a:t>
                </a:r>
              </a:p>
              <a:p>
                <a:pPr marL="0" indent="0">
                  <a:buNone/>
                </a:pPr>
                <a:r>
                  <a:rPr lang="en-US" b="1" dirty="0" err="1">
                    <a:solidFill>
                      <a:srgbClr val="00B050"/>
                    </a:solidFill>
                  </a:rPr>
                  <a:t>CBoW</a:t>
                </a:r>
                <a:r>
                  <a:rPr lang="en-US" dirty="0"/>
                  <a:t> (introduced in [Mikolov2013]) is a first feature representation model, which can be used for word embedding.</a:t>
                </a:r>
              </a:p>
              <a:p>
                <a:pPr marL="0" indent="0">
                  <a:buNone/>
                </a:pPr>
                <a:r>
                  <a:rPr lang="en-US" dirty="0"/>
                  <a:t>Using a large text corpus for training, it attempts to learn how to predict the word in the middle (with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) of a sequence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words.</a:t>
                </a:r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span</a:t>
                </a:r>
                <a:r>
                  <a:rPr lang="en-US" dirty="0"/>
                  <a:t> of the language model.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91C593-DEAD-94D7-FFE5-B69490055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393002"/>
            <a:ext cx="5638800" cy="32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70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9CC5-9C50-4642-A0C6-C115378A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Counter-example:</a:t>
            </a:r>
            <a:br>
              <a:rPr lang="en-US" dirty="0"/>
            </a:br>
            <a:r>
              <a:rPr lang="en-US" dirty="0" err="1"/>
              <a:t>InferSent</a:t>
            </a:r>
            <a:r>
              <a:rPr lang="en-US" dirty="0"/>
              <a:t> (out-of-class)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6D1D-9200-42F5-AA97-890C3BB2E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46918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Simple key takeaways</a:t>
            </a:r>
          </a:p>
          <a:p>
            <a:r>
              <a:rPr lang="en-US" dirty="0"/>
              <a:t>The </a:t>
            </a:r>
            <a:r>
              <a:rPr lang="en-US" dirty="0" err="1"/>
              <a:t>InferSent</a:t>
            </a:r>
            <a:r>
              <a:rPr lang="en-US" dirty="0"/>
              <a:t> model (in [Conneau2018]) is an example of a supervised classification model, with three classes: Entailment, Neutral, Contradiction.</a:t>
            </a:r>
          </a:p>
          <a:p>
            <a:r>
              <a:rPr lang="en-US" dirty="0"/>
              <a:t>It uses the same forward-backward LSTM architecture as </a:t>
            </a:r>
            <a:r>
              <a:rPr lang="en-US" dirty="0" err="1"/>
              <a:t>ELMo</a:t>
            </a:r>
            <a:r>
              <a:rPr lang="en-US" dirty="0"/>
              <a:t>, and attempts to compare two sentences and classify the pair.</a:t>
            </a:r>
          </a:p>
          <a:p>
            <a:r>
              <a:rPr lang="en-US" dirty="0"/>
              <a:t>Feature representation extracted from model showed good performance.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16610-408D-467C-9B8C-5F317DDDD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48" t="31385" r="23208" b="40718"/>
          <a:stretch/>
        </p:blipFill>
        <p:spPr>
          <a:xfrm>
            <a:off x="8135815" y="116927"/>
            <a:ext cx="2969846" cy="228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62E95-5B3D-431B-8647-7DFE713226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31" t="10889" r="22885" b="31692"/>
          <a:stretch/>
        </p:blipFill>
        <p:spPr>
          <a:xfrm>
            <a:off x="8135815" y="2478148"/>
            <a:ext cx="2969846" cy="41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7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31D7-C7FD-4ABA-9816-7E29ACD0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unsupervised to combined learning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23A7AD-0B37-4DFF-81D7-F9D35FF2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Following these recent results, showing that supervised approaches are not necessarily bad…</a:t>
            </a:r>
          </a:p>
          <a:p>
            <a:r>
              <a:rPr lang="en-US" dirty="0"/>
              <a:t>The current direction in research for word embeddings suggests to combine both supervised and unsupervised learning techniques. This is commonly referred to as a </a:t>
            </a:r>
            <a:r>
              <a:rPr lang="en-GB" b="1" dirty="0"/>
              <a:t>multi-task learning based embedding.</a:t>
            </a:r>
            <a:endParaRPr lang="en-GB" dirty="0"/>
          </a:p>
          <a:p>
            <a:r>
              <a:rPr lang="en-GB" dirty="0"/>
              <a:t>The most notable work in this direction would be </a:t>
            </a:r>
            <a:r>
              <a:rPr lang="en-GB" b="1" dirty="0"/>
              <a:t>Google’s Universal Sentence and Word Encoder </a:t>
            </a:r>
            <a:r>
              <a:rPr lang="en-GB" dirty="0"/>
              <a:t>(in [Cer2019]). Kept rather hidden, have only seen a pre-release on </a:t>
            </a:r>
            <a:r>
              <a:rPr lang="en-GB" dirty="0" err="1"/>
              <a:t>Tensorflow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https://www.tensorflow.org/hub/tutorials/semantic_similarity_with_tf_hub_universal_encoder</a:t>
            </a:r>
            <a:endParaRPr lang="en-GB" dirty="0"/>
          </a:p>
          <a:p>
            <a:r>
              <a:rPr lang="en-GB"/>
              <a:t>(But nothing </a:t>
            </a:r>
            <a:r>
              <a:rPr lang="en-GB" dirty="0"/>
              <a:t>for </a:t>
            </a:r>
            <a:r>
              <a:rPr lang="en-GB" dirty="0" err="1"/>
              <a:t>PyTorch</a:t>
            </a:r>
            <a:r>
              <a:rPr lang="en-GB" dirty="0"/>
              <a:t> yet?)</a:t>
            </a:r>
          </a:p>
        </p:txBody>
      </p:sp>
    </p:spTree>
    <p:extLst>
      <p:ext uri="{BB962C8B-B14F-4D97-AF65-F5344CB8AC3E}">
        <p14:creationId xmlns:p14="http://schemas.microsoft.com/office/powerpoint/2010/main" val="408731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(W9S2)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seen a few approaches to embeddings.</a:t>
            </a:r>
          </a:p>
          <a:p>
            <a:r>
              <a:rPr lang="en-US" dirty="0"/>
              <a:t>Train an AI to figure out embeddings? Basic approaches.</a:t>
            </a:r>
          </a:p>
          <a:p>
            <a:pPr lvl="1"/>
            <a:r>
              <a:rPr lang="en-US" sz="2800" dirty="0"/>
              <a:t>(</a:t>
            </a:r>
            <a:r>
              <a:rPr lang="en-US" sz="2800" dirty="0" err="1"/>
              <a:t>CBoW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/>
              <a:t>SkipGram</a:t>
            </a:r>
            <a:endParaRPr lang="en-US" sz="2800" dirty="0"/>
          </a:p>
          <a:p>
            <a:r>
              <a:rPr lang="en-US" dirty="0"/>
              <a:t>Out of dictionary entries?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err="1"/>
              <a:t>FastText</a:t>
            </a:r>
            <a:r>
              <a:rPr lang="en-US" sz="2800" dirty="0"/>
              <a:t>!</a:t>
            </a:r>
            <a:endParaRPr lang="en-US" dirty="0"/>
          </a:p>
          <a:p>
            <a:r>
              <a:rPr lang="en-US" dirty="0"/>
              <a:t>Need to incorporate context words for embedding?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err="1"/>
              <a:t>ELMo</a:t>
            </a:r>
            <a:r>
              <a:rPr lang="en-US" sz="2800" dirty="0"/>
              <a:t>!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Advanced methods</a:t>
            </a:r>
          </a:p>
          <a:p>
            <a:r>
              <a:rPr lang="en-US" dirty="0"/>
              <a:t>Supervised: InferSent</a:t>
            </a:r>
          </a:p>
          <a:p>
            <a:r>
              <a:rPr lang="en-US" dirty="0"/>
              <a:t>(Multi-task: Google’s Universal Embedding?)</a:t>
            </a:r>
          </a:p>
          <a:p>
            <a:pPr marL="0" indent="0">
              <a:buNone/>
            </a:pPr>
            <a:r>
              <a:rPr lang="en-US" dirty="0"/>
              <a:t>A few more problems are still open at the moment for these word embeddings.</a:t>
            </a:r>
          </a:p>
          <a:p>
            <a:r>
              <a:rPr lang="en-US" dirty="0"/>
              <a:t>Can these embedding be biased? Yes, unfortunately.</a:t>
            </a:r>
          </a:p>
          <a:p>
            <a:r>
              <a:rPr lang="en-US" dirty="0"/>
              <a:t>Can we help the network in computing context? BERT,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for those of you who are curious</a:t>
            </a:r>
          </a:p>
          <a:p>
            <a:r>
              <a:rPr lang="en-US" dirty="0"/>
              <a:t>[Mikolov2013]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Mikolov</a:t>
            </a:r>
            <a:r>
              <a:rPr lang="en-US" dirty="0"/>
              <a:t> et al., “Efficient Estimation of Word Representations in Vector Space”, 2013.</a:t>
            </a:r>
            <a:br>
              <a:rPr lang="en-US" dirty="0"/>
            </a:br>
            <a:r>
              <a:rPr lang="en-US" dirty="0">
                <a:hlinkClick r:id="rId2"/>
              </a:rPr>
              <a:t>https://arxiv.org/abs/1301.3781</a:t>
            </a:r>
            <a:endParaRPr lang="en-US" dirty="0"/>
          </a:p>
          <a:p>
            <a:r>
              <a:rPr lang="en-US" dirty="0"/>
              <a:t>[Mikilov2014]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Mikolov</a:t>
            </a:r>
            <a:r>
              <a:rPr lang="en-US" dirty="0"/>
              <a:t> et al., “Distributed Representations of Words and Phrases and their Compositionality”, 2014. </a:t>
            </a:r>
            <a:r>
              <a:rPr lang="en-US" dirty="0">
                <a:hlinkClick r:id="rId3"/>
              </a:rPr>
              <a:t>https://arxiv.org/abs/1310.4546</a:t>
            </a:r>
            <a:endParaRPr lang="en-US" dirty="0"/>
          </a:p>
          <a:p>
            <a:r>
              <a:rPr lang="en-US" dirty="0"/>
              <a:t>[GloVe2014] Pennington et al., “</a:t>
            </a:r>
            <a:r>
              <a:rPr lang="en-US" dirty="0" err="1"/>
              <a:t>GloVe</a:t>
            </a:r>
            <a:r>
              <a:rPr lang="en-US" dirty="0"/>
              <a:t>: Global Vectors for Word Representation”, 2014.</a:t>
            </a:r>
            <a:br>
              <a:rPr lang="en-US" dirty="0"/>
            </a:br>
            <a:r>
              <a:rPr lang="en-US" dirty="0">
                <a:hlinkClick r:id="rId4"/>
              </a:rPr>
              <a:t>https://nlp.stanford.edu/projects/glove/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for those of you who are curious</a:t>
            </a:r>
          </a:p>
          <a:p>
            <a:r>
              <a:rPr lang="en-US" dirty="0"/>
              <a:t>[Mikolov2018]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Mikolov</a:t>
            </a:r>
            <a:r>
              <a:rPr lang="en-US" dirty="0"/>
              <a:t> et al., “Advances in Pre-Training Distributed Word Representations”, 2018.</a:t>
            </a:r>
            <a:br>
              <a:rPr lang="en-US" dirty="0"/>
            </a:br>
            <a:r>
              <a:rPr lang="en-US" dirty="0">
                <a:hlinkClick r:id="rId2"/>
              </a:rPr>
              <a:t>https://arxiv.org/abs/1301.3781</a:t>
            </a:r>
            <a:endParaRPr lang="en-US" dirty="0"/>
          </a:p>
          <a:p>
            <a:r>
              <a:rPr lang="en-US" dirty="0"/>
              <a:t>[Peters2018]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Peters</a:t>
            </a:r>
            <a:r>
              <a:rPr lang="en-US" dirty="0"/>
              <a:t> et al., “</a:t>
            </a:r>
            <a:r>
              <a:rPr lang="en-GB" dirty="0"/>
              <a:t>Deep contextualized word representations</a:t>
            </a:r>
            <a:r>
              <a:rPr lang="en-US" dirty="0"/>
              <a:t>”, 2018.</a:t>
            </a:r>
            <a:br>
              <a:rPr lang="en-US" dirty="0"/>
            </a:br>
            <a:r>
              <a:rPr lang="en-US" dirty="0">
                <a:hlinkClick r:id="rId3"/>
              </a:rPr>
              <a:t>https://arxiv.org/abs/1802.05365</a:t>
            </a:r>
            <a:endParaRPr lang="en-US" dirty="0"/>
          </a:p>
          <a:p>
            <a:r>
              <a:rPr lang="en-US" dirty="0"/>
              <a:t>[Wang2018] Wang et al., “</a:t>
            </a:r>
            <a:r>
              <a:rPr lang="en-GB" dirty="0"/>
              <a:t>GLUE: A Multi-Task Benchmark and Analysis Platform for Natural Language Understanding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>
                <a:hlinkClick r:id="rId4"/>
              </a:rPr>
              <a:t>https://arxiv.org/abs/1804.07461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702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for those of you who are curious</a:t>
            </a:r>
          </a:p>
          <a:p>
            <a:r>
              <a:rPr lang="en-US" dirty="0"/>
              <a:t>[Conneau2018]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Conneau</a:t>
            </a:r>
            <a:r>
              <a:rPr lang="en-US" dirty="0"/>
              <a:t> et al., “Supervised Learning of Universal Sentence Representations from Natural Language Inference Data”, 2018.</a:t>
            </a:r>
            <a:br>
              <a:rPr lang="en-US" dirty="0"/>
            </a:br>
            <a:r>
              <a:rPr lang="en-US" dirty="0">
                <a:hlinkClick r:id="rId2"/>
              </a:rPr>
              <a:t>https://arxiv.org/abs/1705.02364</a:t>
            </a:r>
            <a:endParaRPr lang="en-US" dirty="0"/>
          </a:p>
          <a:p>
            <a:r>
              <a:rPr lang="en-US" dirty="0"/>
              <a:t>[Cer2019]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Cer</a:t>
            </a:r>
            <a:r>
              <a:rPr lang="en-US" dirty="0"/>
              <a:t> et al., “</a:t>
            </a:r>
            <a:r>
              <a:rPr lang="en-GB" dirty="0"/>
              <a:t>Universal Sentence Encoder”, 2019.</a:t>
            </a:r>
            <a:br>
              <a:rPr lang="en-US" dirty="0"/>
            </a:br>
            <a:r>
              <a:rPr lang="en-US" dirty="0">
                <a:hlinkClick r:id="rId3"/>
              </a:rPr>
              <a:t>https://arxiv.org/abs/1803.11175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023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Tracking important names (Track their works and follow them on Scholar, Twitter, or whatever works for you!)</a:t>
            </a:r>
          </a:p>
          <a:p>
            <a:r>
              <a:rPr lang="en-US" b="1" dirty="0"/>
              <a:t>Alexis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Conneau</a:t>
            </a:r>
            <a:r>
              <a:rPr lang="en-US" b="1" dirty="0"/>
              <a:t>:</a:t>
            </a:r>
            <a:r>
              <a:rPr lang="en-US" dirty="0"/>
              <a:t> Senior Researcher at </a:t>
            </a:r>
            <a:r>
              <a:rPr lang="en-US" b="1" dirty="0"/>
              <a:t>Google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https://scholar.google.fr/citations?user=45KfCpgAAAAJ&amp;hl=fr</a:t>
            </a:r>
            <a:endParaRPr lang="en-US" dirty="0"/>
          </a:p>
          <a:p>
            <a:r>
              <a:rPr lang="en-US" b="1" dirty="0"/>
              <a:t>Matthew E.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Peters</a:t>
            </a:r>
            <a:r>
              <a:rPr lang="en-US" b="1" dirty="0"/>
              <a:t>: </a:t>
            </a:r>
            <a:r>
              <a:rPr lang="en-US" dirty="0"/>
              <a:t>Senior researcher at </a:t>
            </a:r>
            <a:r>
              <a:rPr lang="en-US" b="1" dirty="0"/>
              <a:t>Allen Institute. </a:t>
            </a:r>
            <a:r>
              <a:rPr lang="en-US" dirty="0">
                <a:hlinkClick r:id="rId3"/>
              </a:rPr>
              <a:t>https://scholar.google.com/citations?user=K5nCPZwAAAAJ&amp;hl=en</a:t>
            </a:r>
            <a:endParaRPr lang="en-US" dirty="0"/>
          </a:p>
          <a:p>
            <a:r>
              <a:rPr lang="en-US" b="1" dirty="0"/>
              <a:t>Daniel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Cer</a:t>
            </a:r>
            <a:r>
              <a:rPr lang="en-US" b="1" dirty="0"/>
              <a:t>:</a:t>
            </a:r>
            <a:r>
              <a:rPr lang="en-US" dirty="0"/>
              <a:t> Researcher at </a:t>
            </a:r>
            <a:r>
              <a:rPr lang="en-US" b="1" dirty="0"/>
              <a:t>Google</a:t>
            </a:r>
            <a:r>
              <a:rPr lang="en-US" dirty="0"/>
              <a:t> and Lecturer at </a:t>
            </a:r>
            <a:r>
              <a:rPr lang="en-US" b="1" dirty="0"/>
              <a:t>UC Berkeley.</a:t>
            </a:r>
            <a:br>
              <a:rPr lang="en-US" b="1" dirty="0"/>
            </a:br>
            <a:r>
              <a:rPr lang="en-US" dirty="0"/>
              <a:t>Has a really good course about NLP and Embeddings.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https://scholar.google.com/citations?user=BrT1NW8AAAAJ&amp;hl=en</a:t>
            </a:r>
            <a:br>
              <a:rPr lang="en-US" dirty="0"/>
            </a:br>
            <a:r>
              <a:rPr lang="en-US" dirty="0">
                <a:hlinkClick r:id="rId5"/>
              </a:rPr>
              <a:t>https://www.ischool.berkeley.edu/user/4406</a:t>
            </a:r>
            <a:br>
              <a:rPr lang="en-US" dirty="0"/>
            </a:br>
            <a:r>
              <a:rPr lang="en-US" dirty="0">
                <a:hlinkClick r:id="rId6"/>
              </a:rPr>
              <a:t>https://www.ischool.berkeley.edu/courses/datasci/266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4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37A11-5728-40C8-8D74-30715582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A06BBE-EFF2-42F9-9B38-6A07931BEE5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SkipGram</a:t>
                </a:r>
                <a:r>
                  <a:rPr lang="en-US" b="1" dirty="0"/>
                  <a:t>):</a:t>
                </a:r>
              </a:p>
              <a:p>
                <a:pPr marL="0" indent="0">
                  <a:buNone/>
                </a:pPr>
                <a:r>
                  <a:rPr lang="en-US" dirty="0"/>
                  <a:t>Another interesting learning task one could use to train an embedding, would consist of using a single work and attempt to predict some possible surrounding words. In other words, take a middle word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and try to predict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surrounding words.</a:t>
                </a:r>
              </a:p>
              <a:p>
                <a:pPr marL="0" indent="0">
                  <a:buNone/>
                </a:pPr>
                <a:r>
                  <a:rPr lang="en-US" dirty="0"/>
                  <a:t>This is what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SkipGram</a:t>
                </a:r>
                <a:r>
                  <a:rPr lang="en-US" dirty="0"/>
                  <a:t> attempts to reproduce.</a:t>
                </a:r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A06BBE-EFF2-42F9-9B38-6A07931BE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3"/>
                <a:stretch>
                  <a:fillRect l="-2471" t="-1937" r="-3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>
            <a:extLst>
              <a:ext uri="{FF2B5EF4-FFF2-40B4-BE49-F238E27FC236}">
                <a16:creationId xmlns:a16="http://schemas.microsoft.com/office/drawing/2014/main" id="{C8C625BC-B6D1-EDC4-B4E1-A989A0B01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2415"/>
            <a:ext cx="6096000" cy="33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5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50009F-5FCB-9C05-7302-5EF5EF8E3AF2}"/>
              </a:ext>
            </a:extLst>
          </p:cNvPr>
          <p:cNvCxnSpPr>
            <a:cxnSpLocks/>
          </p:cNvCxnSpPr>
          <p:nvPr/>
        </p:nvCxnSpPr>
        <p:spPr>
          <a:xfrm>
            <a:off x="1275405" y="3331210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F8EF3-3BCB-A49C-6BC1-5440FB2BDC6B}"/>
              </a:ext>
            </a:extLst>
          </p:cNvPr>
          <p:cNvSpPr/>
          <p:nvPr/>
        </p:nvSpPr>
        <p:spPr>
          <a:xfrm>
            <a:off x="933279" y="2723545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578753-DB56-0654-604A-EA2532B2CA0B}"/>
              </a:ext>
            </a:extLst>
          </p:cNvPr>
          <p:cNvSpPr/>
          <p:nvPr/>
        </p:nvSpPr>
        <p:spPr>
          <a:xfrm>
            <a:off x="1038260" y="302916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E40681-A648-B930-5817-5D5533DAFE63}"/>
              </a:ext>
            </a:extLst>
          </p:cNvPr>
          <p:cNvSpPr/>
          <p:nvPr/>
        </p:nvSpPr>
        <p:spPr>
          <a:xfrm>
            <a:off x="1038260" y="350705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39CC-EC68-109A-C8F6-3056FD86323A}"/>
              </a:ext>
            </a:extLst>
          </p:cNvPr>
          <p:cNvSpPr txBox="1"/>
          <p:nvPr/>
        </p:nvSpPr>
        <p:spPr>
          <a:xfrm rot="5400000">
            <a:off x="1009251" y="310108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F4203-25DB-78BB-B6E1-6F680A48E767}"/>
              </a:ext>
            </a:extLst>
          </p:cNvPr>
          <p:cNvSpPr/>
          <p:nvPr/>
        </p:nvSpPr>
        <p:spPr>
          <a:xfrm>
            <a:off x="1038260" y="2806092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73B49A-EFB1-AC33-0334-9DD787CABBEB}"/>
              </a:ext>
            </a:extLst>
          </p:cNvPr>
          <p:cNvSpPr/>
          <p:nvPr/>
        </p:nvSpPr>
        <p:spPr>
          <a:xfrm>
            <a:off x="1038260" y="37310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E547-046F-FAB3-B490-40E4E25EF6F5}"/>
              </a:ext>
            </a:extLst>
          </p:cNvPr>
          <p:cNvSpPr txBox="1"/>
          <p:nvPr/>
        </p:nvSpPr>
        <p:spPr>
          <a:xfrm>
            <a:off x="97536" y="3162511"/>
            <a:ext cx="8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/>
              <p:nvPr/>
            </p:nvSpPr>
            <p:spPr>
              <a:xfrm>
                <a:off x="1212572" y="2903907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72" y="2903907"/>
                <a:ext cx="543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/>
              <p:nvPr/>
            </p:nvSpPr>
            <p:spPr>
              <a:xfrm>
                <a:off x="2544143" y="890241"/>
                <a:ext cx="1926236" cy="366660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</a:rPr>
                  <a:t>Dimensionality Reduction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𝑾𝒆</m:t>
                      </m:r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43" y="890241"/>
                <a:ext cx="1926236" cy="3666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525924-ECBB-C1F8-09E0-929338B56208}"/>
              </a:ext>
            </a:extLst>
          </p:cNvPr>
          <p:cNvSpPr/>
          <p:nvPr/>
        </p:nvSpPr>
        <p:spPr>
          <a:xfrm>
            <a:off x="3330280" y="2722619"/>
            <a:ext cx="353962" cy="1231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/>
              <p:nvPr/>
            </p:nvSpPr>
            <p:spPr>
              <a:xfrm>
                <a:off x="3684242" y="262142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2" y="2621426"/>
                <a:ext cx="543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5E7B0A41-C8B0-05E9-145B-F7DDAB1B8560}"/>
              </a:ext>
            </a:extLst>
          </p:cNvPr>
          <p:cNvSpPr txBox="1"/>
          <p:nvPr/>
        </p:nvSpPr>
        <p:spPr>
          <a:xfrm>
            <a:off x="10939937" y="107672"/>
            <a:ext cx="143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FF0000"/>
                </a:solidFill>
              </a:rPr>
              <a:t>Predict by choosing word with highest probability, e.g. “Never”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700E8F1-71A4-A6DD-895F-7B0A08BEBA9F}"/>
                  </a:ext>
                </a:extLst>
              </p:cNvPr>
              <p:cNvSpPr/>
              <p:nvPr/>
            </p:nvSpPr>
            <p:spPr>
              <a:xfrm>
                <a:off x="8415910" y="104931"/>
                <a:ext cx="2315999" cy="40309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Positional Argmax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𝒂𝒓𝒈𝒎𝒂𝒙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700E8F1-71A4-A6DD-895F-7B0A08BEB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0" y="104931"/>
                <a:ext cx="2315999" cy="4030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441818DE-5BC3-0782-9DFC-172EBC5379EA}"/>
              </a:ext>
            </a:extLst>
          </p:cNvPr>
          <p:cNvSpPr/>
          <p:nvPr/>
        </p:nvSpPr>
        <p:spPr>
          <a:xfrm>
            <a:off x="9390394" y="266095"/>
            <a:ext cx="353962" cy="1231491"/>
          </a:xfrm>
          <a:prstGeom prst="rect">
            <a:avLst/>
          </a:prstGeom>
          <a:solidFill>
            <a:srgbClr val="FF616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275C86F-4EDD-2EC0-34C9-BD3A8793E7DB}"/>
              </a:ext>
            </a:extLst>
          </p:cNvPr>
          <p:cNvSpPr/>
          <p:nvPr/>
        </p:nvSpPr>
        <p:spPr>
          <a:xfrm>
            <a:off x="9495375" y="571711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964E082-7A67-1D49-98D8-D5FDED6E19A9}"/>
              </a:ext>
            </a:extLst>
          </p:cNvPr>
          <p:cNvSpPr/>
          <p:nvPr/>
        </p:nvSpPr>
        <p:spPr>
          <a:xfrm>
            <a:off x="9495375" y="1049608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BA14B3-F87D-0B17-59B5-58161846D99B}"/>
              </a:ext>
            </a:extLst>
          </p:cNvPr>
          <p:cNvSpPr txBox="1"/>
          <p:nvPr/>
        </p:nvSpPr>
        <p:spPr>
          <a:xfrm rot="5400000">
            <a:off x="9466366" y="64363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64348D0-1F45-7BDB-B9D7-64748EC215BA}"/>
              </a:ext>
            </a:extLst>
          </p:cNvPr>
          <p:cNvSpPr/>
          <p:nvPr/>
        </p:nvSpPr>
        <p:spPr>
          <a:xfrm>
            <a:off x="9495375" y="34864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6E15805-B6C9-E858-8639-13F94F663570}"/>
              </a:ext>
            </a:extLst>
          </p:cNvPr>
          <p:cNvSpPr/>
          <p:nvPr/>
        </p:nvSpPr>
        <p:spPr>
          <a:xfrm>
            <a:off x="9495375" y="1273597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EDBAB0A-6B03-8C1A-9821-0E9CAC3CF786}"/>
                  </a:ext>
                </a:extLst>
              </p:cNvPr>
              <p:cNvSpPr txBox="1"/>
              <p:nvPr/>
            </p:nvSpPr>
            <p:spPr>
              <a:xfrm>
                <a:off x="8415910" y="1527505"/>
                <a:ext cx="2315999" cy="121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endParaRPr lang="en-GB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EDBAB0A-6B03-8C1A-9821-0E9CAC3C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0" y="1527505"/>
                <a:ext cx="2315999" cy="1212511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5F670F0-1D2E-62A3-67FE-CC0379C1CEE5}"/>
              </a:ext>
            </a:extLst>
          </p:cNvPr>
          <p:cNvCxnSpPr>
            <a:cxnSpLocks/>
          </p:cNvCxnSpPr>
          <p:nvPr/>
        </p:nvCxnSpPr>
        <p:spPr>
          <a:xfrm>
            <a:off x="9744356" y="881841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F8AFB8F-5E16-CEAF-8303-236A8ADE48E3}"/>
                  </a:ext>
                </a:extLst>
              </p:cNvPr>
              <p:cNvSpPr txBox="1"/>
              <p:nvPr/>
            </p:nvSpPr>
            <p:spPr>
              <a:xfrm>
                <a:off x="7986874" y="4367438"/>
                <a:ext cx="2953063" cy="151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𝑵𝒆𝒗𝒆𝒓</m:t>
                          </m:r>
                        </m:e>
                      </m:d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871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𝐵𝑙𝑜𝑤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0.02</m:t>
                      </m:r>
                    </m:oMath>
                  </m:oMathPara>
                </a14:m>
                <a:endParaRPr lang="en-GB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872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𝐺𝑖𝑣𝑒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0.01</m:t>
                      </m:r>
                    </m:oMath>
                  </m:oMathPara>
                </a14:m>
                <a:endParaRPr lang="en-GB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SG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F8AFB8F-5E16-CEAF-8303-236A8ADE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874" y="4367438"/>
                <a:ext cx="2953063" cy="1513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9D5F628-8BF2-F5A8-74D6-AE20A4F03CE3}"/>
                  </a:ext>
                </a:extLst>
              </p:cNvPr>
              <p:cNvSpPr/>
              <p:nvPr/>
            </p:nvSpPr>
            <p:spPr>
              <a:xfrm>
                <a:off x="5440575" y="104931"/>
                <a:ext cx="1926236" cy="66481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7030A0"/>
                    </a:solidFill>
                  </a:rPr>
                  <a:t>Surrounding Words 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SG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9D5F628-8BF2-F5A8-74D6-AE20A4F03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75" y="104931"/>
                <a:ext cx="1926236" cy="6648138"/>
              </a:xfrm>
              <a:prstGeom prst="rect">
                <a:avLst/>
              </a:prstGeom>
              <a:blipFill>
                <a:blip r:embed="rId8"/>
                <a:stretch>
                  <a:fillRect r="-1242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2F14E8-5AD0-15BE-66E1-49F700C606B3}"/>
              </a:ext>
            </a:extLst>
          </p:cNvPr>
          <p:cNvSpPr/>
          <p:nvPr/>
        </p:nvSpPr>
        <p:spPr>
          <a:xfrm>
            <a:off x="6222242" y="261884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E58E6-904B-8B54-9ADA-E12EEC3F27D9}"/>
              </a:ext>
            </a:extLst>
          </p:cNvPr>
          <p:cNvSpPr/>
          <p:nvPr/>
        </p:nvSpPr>
        <p:spPr>
          <a:xfrm>
            <a:off x="6222242" y="1600611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E780C-EBAE-179C-7B77-0B3772597B09}"/>
              </a:ext>
            </a:extLst>
          </p:cNvPr>
          <p:cNvSpPr/>
          <p:nvPr/>
        </p:nvSpPr>
        <p:spPr>
          <a:xfrm>
            <a:off x="6218143" y="403572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2E7A0-B63E-CDF3-5AE8-6B29DE3E8E4F}"/>
              </a:ext>
            </a:extLst>
          </p:cNvPr>
          <p:cNvSpPr/>
          <p:nvPr/>
        </p:nvSpPr>
        <p:spPr>
          <a:xfrm>
            <a:off x="6226712" y="538533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8DEBBB-1835-AB4D-95BC-907B3DEB9C0B}"/>
                  </a:ext>
                </a:extLst>
              </p:cNvPr>
              <p:cNvSpPr txBox="1"/>
              <p:nvPr/>
            </p:nvSpPr>
            <p:spPr>
              <a:xfrm>
                <a:off x="6560569" y="42490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8DEBBB-1835-AB4D-95BC-907B3DEB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69" y="424906"/>
                <a:ext cx="543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AD0D23-F4F2-59C8-6570-5262EC3C1433}"/>
                  </a:ext>
                </a:extLst>
              </p:cNvPr>
              <p:cNvSpPr txBox="1"/>
              <p:nvPr/>
            </p:nvSpPr>
            <p:spPr>
              <a:xfrm>
                <a:off x="6560569" y="1788130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AD0D23-F4F2-59C8-6570-5262EC3C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69" y="1788130"/>
                <a:ext cx="543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42BC3-125C-887F-227B-FCC8DD725A4F}"/>
                  </a:ext>
                </a:extLst>
              </p:cNvPr>
              <p:cNvSpPr txBox="1"/>
              <p:nvPr/>
            </p:nvSpPr>
            <p:spPr>
              <a:xfrm>
                <a:off x="6553505" y="421385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42BC3-125C-887F-227B-FCC8DD72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505" y="4213856"/>
                <a:ext cx="543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C845C-DB81-7847-0439-3BD13845C8F0}"/>
                  </a:ext>
                </a:extLst>
              </p:cNvPr>
              <p:cNvSpPr txBox="1"/>
              <p:nvPr/>
            </p:nvSpPr>
            <p:spPr>
              <a:xfrm>
                <a:off x="6553294" y="5570922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C845C-DB81-7847-0439-3BD13845C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94" y="5570922"/>
                <a:ext cx="543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E9943-3347-64DC-D518-00A2960B3C54}"/>
              </a:ext>
            </a:extLst>
          </p:cNvPr>
          <p:cNvCxnSpPr>
            <a:cxnSpLocks/>
          </p:cNvCxnSpPr>
          <p:nvPr/>
        </p:nvCxnSpPr>
        <p:spPr>
          <a:xfrm>
            <a:off x="6580674" y="2221547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1D5389-E377-DB7C-A7DD-AA9ED674F00F}"/>
              </a:ext>
            </a:extLst>
          </p:cNvPr>
          <p:cNvCxnSpPr>
            <a:cxnSpLocks/>
          </p:cNvCxnSpPr>
          <p:nvPr/>
        </p:nvCxnSpPr>
        <p:spPr>
          <a:xfrm>
            <a:off x="6580674" y="4647273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666F2-9384-3DCD-4D80-0BF40EFE98D5}"/>
              </a:ext>
            </a:extLst>
          </p:cNvPr>
          <p:cNvCxnSpPr>
            <a:cxnSpLocks/>
          </p:cNvCxnSpPr>
          <p:nvPr/>
        </p:nvCxnSpPr>
        <p:spPr>
          <a:xfrm>
            <a:off x="6583087" y="6001744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EBBAC-4A7F-D7FD-55C5-5E283DD58600}"/>
              </a:ext>
            </a:extLst>
          </p:cNvPr>
          <p:cNvCxnSpPr>
            <a:cxnSpLocks/>
          </p:cNvCxnSpPr>
          <p:nvPr/>
        </p:nvCxnSpPr>
        <p:spPr>
          <a:xfrm>
            <a:off x="6566533" y="847856"/>
            <a:ext cx="282386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BF9CD1-5BB0-95F5-4C20-A6A2E12662A6}"/>
              </a:ext>
            </a:extLst>
          </p:cNvPr>
          <p:cNvCxnSpPr>
            <a:cxnSpLocks/>
            <a:stCxn id="68" idx="3"/>
            <a:endCxn id="3" idx="1"/>
          </p:cNvCxnSpPr>
          <p:nvPr/>
        </p:nvCxnSpPr>
        <p:spPr>
          <a:xfrm flipV="1">
            <a:off x="3684242" y="877630"/>
            <a:ext cx="2538000" cy="24607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8900B-8952-3F6E-519B-E09FCDF082AA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3684242" y="2216357"/>
            <a:ext cx="2538000" cy="11220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67F488-F4A7-689C-2122-7DB0C9D6F23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80975" y="3338365"/>
            <a:ext cx="2537168" cy="1313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32F2D2-4002-DEA3-7CB7-F2AA79EAA2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80975" y="3338365"/>
            <a:ext cx="2545737" cy="26627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9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8E989-731A-4768-8BF7-08997F555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Consider the text: “I have a dream that one day this nation will rise up and live out the true meaning of its creed: We hold these truths to be self-evident, that all men are created equal. I have a dream that one day on the red hills of Georgia, the sons of former slaves and </a:t>
            </a:r>
            <a:r>
              <a:rPr lang="en-US" dirty="0">
                <a:solidFill>
                  <a:srgbClr val="00B050"/>
                </a:solidFill>
              </a:rPr>
              <a:t>the sons </a:t>
            </a:r>
            <a:r>
              <a:rPr lang="en-US" dirty="0">
                <a:solidFill>
                  <a:srgbClr val="7030A0"/>
                </a:solidFill>
              </a:rPr>
              <a:t>of</a:t>
            </a:r>
            <a:r>
              <a:rPr lang="en-US" dirty="0">
                <a:solidFill>
                  <a:srgbClr val="00B050"/>
                </a:solidFill>
              </a:rPr>
              <a:t> former slave </a:t>
            </a:r>
            <a:r>
              <a:rPr lang="en-US" dirty="0"/>
              <a:t>owners will be able to sit down together at the table of brotherhood.”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6405373-B692-4F45-A52E-798519B259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6019801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0" dirty="0"/>
                  <a:t>0. We will use a sliding window, with e.g. size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i="0" dirty="0"/>
                  <a:t>, to generate pairs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values to train our </a:t>
                </a:r>
                <a:r>
                  <a:rPr lang="en-GB" b="0" i="0" dirty="0" err="1"/>
                  <a:t>SkipGram</a:t>
                </a:r>
                <a:r>
                  <a:rPr lang="en-US" i="0" dirty="0"/>
                  <a:t> on.</a:t>
                </a:r>
                <a:endParaRPr lang="en-US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h𝑎𝑣𝑒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𝑑𝑟𝑒𝑎𝑚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𝑡h𝑎𝑡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h𝑎𝑣𝑒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𝑑𝑟𝑒𝑎𝑚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𝑠𝑜𝑛𝑠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𝑓𝑜𝑟𝑚𝑒𝑟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𝑠𝑙𝑎𝑣𝑒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6405373-B692-4F45-A52E-798519B25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6019801" cy="5032374"/>
              </a:xfrm>
              <a:blipFill>
                <a:blip r:embed="rId2"/>
                <a:stretch>
                  <a:fillRect l="-2024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14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Then, build a simple NN, which takes a middle word, as one-hot embedding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Add one fully-connected layer with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/>
                  <a:t>. 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denotes the size of the new word embedding and is often chosen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After training,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will be used as the new word embedding to replace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!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203092" cy="5032375"/>
              </a:xfrm>
              <a:blipFill>
                <a:blip r:embed="rId3"/>
                <a:stretch>
                  <a:fillRect l="-2462" t="-2785" r="-32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6B72A5D-A801-FDD6-B9AC-04D874FC9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66" r="62308" b="28978"/>
          <a:stretch/>
        </p:blipFill>
        <p:spPr>
          <a:xfrm>
            <a:off x="6643077" y="1578706"/>
            <a:ext cx="5299014" cy="46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8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96F-CBDE-4094-BFE9-C45240CD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SkipGram</a:t>
            </a:r>
            <a:r>
              <a:rPr lang="en-US" dirty="0"/>
              <a:t> (SG)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4102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The final layer is a Linear layer (or an Embedding Layer), trainable and produces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output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With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will then pass through a </a:t>
                </a:r>
                <a:r>
                  <a:rPr lang="en-GB" dirty="0" err="1"/>
                  <a:t>softmax</a:t>
                </a:r>
                <a:r>
                  <a:rPr lang="en-GB" dirty="0"/>
                  <a:t> and will give probabilities over which word should be predicted in position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588E989-731A-4768-8BF7-08997F555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410200" cy="5032375"/>
              </a:xfrm>
              <a:blipFill>
                <a:blip r:embed="rId2"/>
                <a:stretch>
                  <a:fillRect l="-2368" t="-20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A0FB329C-8BCB-C8A1-19E7-73750192A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75"/>
          <a:stretch/>
        </p:blipFill>
        <p:spPr>
          <a:xfrm>
            <a:off x="6211132" y="1187938"/>
            <a:ext cx="5980868" cy="555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3966</Words>
  <Application>Microsoft Office PowerPoint</Application>
  <PresentationFormat>Widescreen</PresentationFormat>
  <Paragraphs>339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50.039 Theory and Practice of Deep Learning W9-S2 The Embedding Problem</vt:lpstr>
      <vt:lpstr>About this week (Week 9)</vt:lpstr>
      <vt:lpstr>About this week (Week 9)</vt:lpstr>
      <vt:lpstr>Continuous Bag of Words (CBoW)</vt:lpstr>
      <vt:lpstr>SkipGram (SG)</vt:lpstr>
      <vt:lpstr>PowerPoint Presentation</vt:lpstr>
      <vt:lpstr>SkipGram (SG)</vt:lpstr>
      <vt:lpstr>SkipGram (SG)</vt:lpstr>
      <vt:lpstr>SkipGram (SG)</vt:lpstr>
      <vt:lpstr>SkipGram (SG)</vt:lpstr>
      <vt:lpstr>SkipGram (SG)</vt:lpstr>
      <vt:lpstr>SkipGram (SG)</vt:lpstr>
      <vt:lpstr>SkipGram (SG)</vt:lpstr>
      <vt:lpstr>SkipGram (SG)</vt:lpstr>
      <vt:lpstr>Homework this week will require to train a SkipGram (correctly!)</vt:lpstr>
      <vt:lpstr>Word2Vec and Glove</vt:lpstr>
      <vt:lpstr>Word2Vec and Glove</vt:lpstr>
      <vt:lpstr>Word2Vec and Glove</vt:lpstr>
      <vt:lpstr>Word2Vec and Glove</vt:lpstr>
      <vt:lpstr>FastText</vt:lpstr>
      <vt:lpstr>Universal embeddings?</vt:lpstr>
      <vt:lpstr>FastText</vt:lpstr>
      <vt:lpstr>“Out of vocabulary” words</vt:lpstr>
      <vt:lpstr>“Out of vocabulary” words</vt:lpstr>
      <vt:lpstr>“Out of vocabulary” words</vt:lpstr>
      <vt:lpstr>Core idea behind FastText (out-of-class)</vt:lpstr>
      <vt:lpstr>Core idea behind FastText (out-of-class)</vt:lpstr>
      <vt:lpstr>FastText</vt:lpstr>
      <vt:lpstr>ELMo</vt:lpstr>
      <vt:lpstr>ELMo</vt:lpstr>
      <vt:lpstr>Core idea behind ELMo (out-of-class)</vt:lpstr>
      <vt:lpstr>Core idea behind ELMo (out-of-class)</vt:lpstr>
      <vt:lpstr>Core idea behind ELMo (out-of-class)</vt:lpstr>
      <vt:lpstr>Core idea behind ELMo (out-of-class)</vt:lpstr>
      <vt:lpstr>Core idea behind ELMo (out-of-class)</vt:lpstr>
      <vt:lpstr>A quick note on the Highway Layer</vt:lpstr>
      <vt:lpstr>ELMo</vt:lpstr>
      <vt:lpstr>Supervised and combined learning?</vt:lpstr>
      <vt:lpstr>From unsupervised to combined learning</vt:lpstr>
      <vt:lpstr>Counter-example: InferSent (out-of-class)</vt:lpstr>
      <vt:lpstr>From unsupervised to combined learning</vt:lpstr>
      <vt:lpstr>Conclusion (W9S2)</vt:lpstr>
      <vt:lpstr>Learn more about these topics</vt:lpstr>
      <vt:lpstr>Learn more about these topics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174</cp:revision>
  <dcterms:created xsi:type="dcterms:W3CDTF">2021-03-10T09:35:15Z</dcterms:created>
  <dcterms:modified xsi:type="dcterms:W3CDTF">2022-10-11T10:46:13Z</dcterms:modified>
</cp:coreProperties>
</file>