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77" r:id="rId2"/>
    <p:sldId id="257" r:id="rId3"/>
    <p:sldId id="662" r:id="rId4"/>
    <p:sldId id="379" r:id="rId5"/>
    <p:sldId id="387" r:id="rId6"/>
    <p:sldId id="378" r:id="rId7"/>
    <p:sldId id="380" r:id="rId8"/>
    <p:sldId id="382" r:id="rId9"/>
    <p:sldId id="384" r:id="rId10"/>
    <p:sldId id="381" r:id="rId11"/>
    <p:sldId id="386" r:id="rId12"/>
    <p:sldId id="665" r:id="rId13"/>
    <p:sldId id="666" r:id="rId14"/>
    <p:sldId id="393" r:id="rId15"/>
    <p:sldId id="394" r:id="rId16"/>
    <p:sldId id="395" r:id="rId17"/>
    <p:sldId id="392" r:id="rId18"/>
    <p:sldId id="391" r:id="rId19"/>
    <p:sldId id="396" r:id="rId20"/>
    <p:sldId id="397" r:id="rId21"/>
    <p:sldId id="400" r:id="rId22"/>
    <p:sldId id="398" r:id="rId23"/>
    <p:sldId id="399" r:id="rId24"/>
    <p:sldId id="402" r:id="rId25"/>
    <p:sldId id="403" r:id="rId26"/>
    <p:sldId id="575" r:id="rId27"/>
    <p:sldId id="405" r:id="rId28"/>
    <p:sldId id="577" r:id="rId29"/>
    <p:sldId id="576" r:id="rId30"/>
    <p:sldId id="580" r:id="rId31"/>
    <p:sldId id="578" r:id="rId32"/>
    <p:sldId id="581" r:id="rId33"/>
    <p:sldId id="406" r:id="rId34"/>
    <p:sldId id="582" r:id="rId35"/>
    <p:sldId id="596" r:id="rId36"/>
    <p:sldId id="583" r:id="rId37"/>
    <p:sldId id="585" r:id="rId38"/>
    <p:sldId id="584" r:id="rId39"/>
    <p:sldId id="586" r:id="rId40"/>
    <p:sldId id="588" r:id="rId41"/>
    <p:sldId id="404" r:id="rId42"/>
    <p:sldId id="589" r:id="rId43"/>
    <p:sldId id="574" r:id="rId44"/>
    <p:sldId id="592" r:id="rId45"/>
    <p:sldId id="593" r:id="rId46"/>
    <p:sldId id="590" r:id="rId47"/>
    <p:sldId id="598" r:id="rId48"/>
    <p:sldId id="407" r:id="rId49"/>
    <p:sldId id="670" r:id="rId50"/>
    <p:sldId id="669" r:id="rId51"/>
    <p:sldId id="668" r:id="rId52"/>
    <p:sldId id="59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662"/>
          </p14:sldIdLst>
        </p14:section>
        <p14:section name="II.1. Times series definition" id="{B53B199C-3485-43E2-B178-7626A2335BB4}">
          <p14:sldIdLst>
            <p14:sldId id="379"/>
            <p14:sldId id="387"/>
          </p14:sldIdLst>
        </p14:section>
        <p14:section name="II.2. Analyzing a time series" id="{58784343-C805-4DF8-81D2-771E9AD30AB6}">
          <p14:sldIdLst>
            <p14:sldId id="378"/>
            <p14:sldId id="380"/>
            <p14:sldId id="382"/>
            <p14:sldId id="384"/>
            <p14:sldId id="381"/>
            <p14:sldId id="386"/>
          </p14:sldIdLst>
        </p14:section>
        <p14:section name="II.3. A first simple predictor" id="{8870CF46-705E-4FFF-A4E3-4C9C1D8C2E67}">
          <p14:sldIdLst>
            <p14:sldId id="665"/>
            <p14:sldId id="666"/>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96"/>
            <p14:sldId id="583"/>
            <p14:sldId id="585"/>
            <p14:sldId id="584"/>
            <p14:sldId id="586"/>
          </p14:sldIdLst>
        </p14:section>
        <p14:section name="III.4. About memory size" id="{5EC070D9-B871-4B4C-8A7C-F10AA040484D}">
          <p14:sldIdLst>
            <p14:sldId id="588"/>
            <p14:sldId id="404"/>
            <p14:sldId id="589"/>
            <p14:sldId id="574"/>
          </p14:sldIdLst>
        </p14:section>
        <p14:section name="IV.1. The vanishing gradient problem in RNNs" id="{D3BFA552-698E-4C93-8F62-2245EFF8BCA5}">
          <p14:sldIdLst>
            <p14:sldId id="592"/>
            <p14:sldId id="593"/>
            <p14:sldId id="590"/>
            <p14:sldId id="598"/>
            <p14:sldId id="407"/>
            <p14:sldId id="670"/>
            <p14:sldId id="669"/>
            <p14:sldId id="668"/>
            <p14:sldId id="5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pChg chg="mod">
          <ac:chgData name="Matthieu De Mari" userId="dfb708c9-d8dc-439f-9a3b-c772bf4a311c" providerId="ADAL" clId="{95DC2182-BA54-4583-9E8E-B21E5C8D4D55}" dt="2023-02-21T11:02:36.741" v="9702" actId="20577"/>
          <ac:spMkLst>
            <pc:docMk/>
            <pc:sldMk cId="3442501962" sldId="257"/>
            <ac:spMk id="2" creationId="{49D40417-A4D3-4CE8-96E7-708E2439AE7B}"/>
          </ac:spMkLst>
        </pc:spChg>
        <pc:spChg chg="mod">
          <ac:chgData name="Matthieu De Mari" userId="dfb708c9-d8dc-439f-9a3b-c772bf4a311c" providerId="ADAL" clId="{95DC2182-BA54-4583-9E8E-B21E5C8D4D55}" dt="2023-02-26T08:54:41.980" v="25991" actId="113"/>
          <ac:spMkLst>
            <pc:docMk/>
            <pc:sldMk cId="3442501962" sldId="257"/>
            <ac:spMk id="3" creationId="{35995840-A9D9-479A-A34F-EA7DC229D38E}"/>
          </ac:spMkLst>
        </pc:spChg>
      </pc:sldChg>
      <pc:sldChg chg="addSp delSp modSp mod">
        <pc:chgData name="Matthieu De Mari" userId="dfb708c9-d8dc-439f-9a3b-c772bf4a311c" providerId="ADAL" clId="{95DC2182-BA54-4583-9E8E-B21E5C8D4D55}" dt="2023-02-26T09:05:17.993" v="27185" actId="20577"/>
        <pc:sldMkLst>
          <pc:docMk/>
          <pc:sldMk cId="1893873068" sldId="266"/>
        </pc:sldMkLst>
        <pc:spChg chg="mod">
          <ac:chgData name="Matthieu De Mari" userId="dfb708c9-d8dc-439f-9a3b-c772bf4a311c" providerId="ADAL" clId="{95DC2182-BA54-4583-9E8E-B21E5C8D4D55}" dt="2023-02-26T09:05:17.993" v="27185" actId="20577"/>
          <ac:spMkLst>
            <pc:docMk/>
            <pc:sldMk cId="1893873068" sldId="266"/>
            <ac:spMk id="5" creationId="{7D0CB248-82F3-414A-84E4-14EF63C7FB27}"/>
          </ac:spMkLst>
        </pc:spChg>
        <pc:picChg chg="add del mod">
          <ac:chgData name="Matthieu De Mari" userId="dfb708c9-d8dc-439f-9a3b-c772bf4a311c" providerId="ADAL" clId="{95DC2182-BA54-4583-9E8E-B21E5C8D4D55}" dt="2023-02-23T06:38:44.011" v="13786"/>
          <ac:picMkLst>
            <pc:docMk/>
            <pc:sldMk cId="1893873068" sldId="266"/>
            <ac:picMk id="3" creationId="{2100DBC5-529E-6379-612E-2A5C550C4E34}"/>
          </ac:picMkLst>
        </pc:picChg>
      </pc:sldChg>
      <pc:sldChg chg="modSp mod">
        <pc:chgData name="Matthieu De Mari" userId="dfb708c9-d8dc-439f-9a3b-c772bf4a311c" providerId="ADAL" clId="{95DC2182-BA54-4583-9E8E-B21E5C8D4D55}" dt="2023-02-23T11:31:31.567" v="17653" actId="207"/>
        <pc:sldMkLst>
          <pc:docMk/>
          <pc:sldMk cId="3880949074" sldId="267"/>
        </pc:sldMkLst>
        <pc:spChg chg="mod">
          <ac:chgData name="Matthieu De Mari" userId="dfb708c9-d8dc-439f-9a3b-c772bf4a311c" providerId="ADAL" clId="{95DC2182-BA54-4583-9E8E-B21E5C8D4D55}" dt="2023-02-23T11:31:31.567" v="17653" actId="207"/>
          <ac:spMkLst>
            <pc:docMk/>
            <pc:sldMk cId="3880949074" sldId="267"/>
            <ac:spMk id="3" creationId="{C71C8DD6-14D1-44DF-9843-EFEDF44E39A2}"/>
          </ac:spMkLst>
        </pc:spChg>
      </pc:sldChg>
      <pc:sldChg chg="modSp mod">
        <pc:chgData name="Matthieu De Mari" userId="dfb708c9-d8dc-439f-9a3b-c772bf4a311c" providerId="ADAL" clId="{95DC2182-BA54-4583-9E8E-B21E5C8D4D55}" dt="2023-02-26T09:02:44.409" v="26989" actId="20577"/>
        <pc:sldMkLst>
          <pc:docMk/>
          <pc:sldMk cId="1036081419" sldId="346"/>
        </pc:sldMkLst>
        <pc:spChg chg="mod">
          <ac:chgData name="Matthieu De Mari" userId="dfb708c9-d8dc-439f-9a3b-c772bf4a311c" providerId="ADAL" clId="{95DC2182-BA54-4583-9E8E-B21E5C8D4D55}" dt="2023-02-21T11:02:40.006" v="9704" actId="20577"/>
          <ac:spMkLst>
            <pc:docMk/>
            <pc:sldMk cId="1036081419" sldId="346"/>
            <ac:spMk id="2" creationId="{11A08BA8-9DEC-4471-8590-434E8D8BB4A0}"/>
          </ac:spMkLst>
        </pc:spChg>
        <pc:spChg chg="mod">
          <ac:chgData name="Matthieu De Mari" userId="dfb708c9-d8dc-439f-9a3b-c772bf4a311c" providerId="ADAL" clId="{95DC2182-BA54-4583-9E8E-B21E5C8D4D55}" dt="2023-02-26T09:01:45.363" v="26827" actId="20577"/>
          <ac:spMkLst>
            <pc:docMk/>
            <pc:sldMk cId="1036081419" sldId="346"/>
            <ac:spMk id="3" creationId="{47E3549C-D723-41E6-8478-270ACE043694}"/>
          </ac:spMkLst>
        </pc:spChg>
        <pc:spChg chg="mod">
          <ac:chgData name="Matthieu De Mari" userId="dfb708c9-d8dc-439f-9a3b-c772bf4a311c" providerId="ADAL" clId="{95DC2182-BA54-4583-9E8E-B21E5C8D4D55}" dt="2023-02-26T09:02:44.409" v="26989" actId="20577"/>
          <ac:spMkLst>
            <pc:docMk/>
            <pc:sldMk cId="1036081419" sldId="346"/>
            <ac:spMk id="4" creationId="{7E420A50-DCDA-4FEF-986F-775F53063E3A}"/>
          </ac:spMkLst>
        </pc:spChg>
      </pc:sldChg>
      <pc:sldChg chg="modSp mod">
        <pc:chgData name="Matthieu De Mari" userId="dfb708c9-d8dc-439f-9a3b-c772bf4a311c" providerId="ADAL" clId="{95DC2182-BA54-4583-9E8E-B21E5C8D4D55}" dt="2023-02-21T11:02:32.442" v="9700" actId="20577"/>
        <pc:sldMkLst>
          <pc:docMk/>
          <pc:sldMk cId="1040156172" sldId="377"/>
        </pc:sldMkLst>
        <pc:spChg chg="mod">
          <ac:chgData name="Matthieu De Mari" userId="dfb708c9-d8dc-439f-9a3b-c772bf4a311c" providerId="ADAL" clId="{95DC2182-BA54-4583-9E8E-B21E5C8D4D55}" dt="2023-02-21T11:02:32.442" v="970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26T07:17:50.059" v="19240" actId="5793"/>
        <pc:sldMkLst>
          <pc:docMk/>
          <pc:sldMk cId="3946144614" sldId="379"/>
        </pc:sldMkLst>
        <pc:spChg chg="mod">
          <ac:chgData name="Matthieu De Mari" userId="dfb708c9-d8dc-439f-9a3b-c772bf4a311c" providerId="ADAL" clId="{95DC2182-BA54-4583-9E8E-B21E5C8D4D55}" dt="2023-02-26T07:17:50.059" v="19240" actId="5793"/>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23T02:52:26.148" v="9713" actId="20577"/>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23T02:52:10.916" v="9711" actId="113"/>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modSp add del mod ord">
        <pc:chgData name="Matthieu De Mari" userId="dfb708c9-d8dc-439f-9a3b-c772bf4a311c" providerId="ADAL" clId="{95DC2182-BA54-4583-9E8E-B21E5C8D4D55}" dt="2023-02-23T02:52:38.516" v="9714" actId="47"/>
        <pc:sldMkLst>
          <pc:docMk/>
          <pc:sldMk cId="1845912647" sldId="385"/>
        </pc:sldMkLst>
        <pc:spChg chg="mod">
          <ac:chgData name="Matthieu De Mari" userId="dfb708c9-d8dc-439f-9a3b-c772bf4a311c" providerId="ADAL" clId="{95DC2182-BA54-4583-9E8E-B21E5C8D4D55}" dt="2023-02-23T02:52:17.719" v="9712" actId="20577"/>
          <ac:spMkLst>
            <pc:docMk/>
            <pc:sldMk cId="1845912647" sldId="385"/>
            <ac:spMk id="5" creationId="{B00D7D74-AD4E-73AE-79C0-432D2B4B2341}"/>
          </ac:spMkLst>
        </pc:spChg>
      </pc:sldChg>
      <pc:sldChg chg="addSp modSp add mod ord">
        <pc:chgData name="Matthieu De Mari" userId="dfb708c9-d8dc-439f-9a3b-c772bf4a311c" providerId="ADAL" clId="{95DC2182-BA54-4583-9E8E-B21E5C8D4D55}" dt="2023-02-21T08:53:50.845" v="4525" actId="20577"/>
        <pc:sldMkLst>
          <pc:docMk/>
          <pc:sldMk cId="3334002964" sldId="386"/>
        </pc:sldMkLst>
        <pc:spChg chg="mod">
          <ac:chgData name="Matthieu De Mari" userId="dfb708c9-d8dc-439f-9a3b-c772bf4a311c" providerId="ADAL" clId="{95DC2182-BA54-4583-9E8E-B21E5C8D4D55}" dt="2023-02-21T08:53:50.845" v="4525"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26T07:18:05.355" v="19243" actId="113"/>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26T07:18:05.355" v="19243" actId="113"/>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21T08:53:09.228" v="4502" actId="20577"/>
        <pc:sldMkLst>
          <pc:docMk/>
          <pc:sldMk cId="2586666001" sldId="388"/>
        </pc:sldMkLst>
        <pc:spChg chg="mod">
          <ac:chgData name="Matthieu De Mari" userId="dfb708c9-d8dc-439f-9a3b-c772bf4a311c" providerId="ADAL" clId="{95DC2182-BA54-4583-9E8E-B21E5C8D4D55}" dt="2023-02-21T08:53:09.228" v="4502"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21T08:54:39.213" v="4536" actId="20577"/>
          <ac:spMkLst>
            <pc:docMk/>
            <pc:sldMk cId="699795487" sldId="390"/>
            <ac:spMk id="3" creationId="{BCEF9F32-C83F-B6A9-E126-668F25B9100E}"/>
          </ac:spMkLst>
        </pc:spChg>
        <pc:spChg chg="add mod ord">
          <ac:chgData name="Matthieu De Mari" userId="dfb708c9-d8dc-439f-9a3b-c772bf4a311c" providerId="ADAL" clId="{95DC2182-BA54-4583-9E8E-B21E5C8D4D55}" dt="2023-02-23T02:53:51.114" v="9725"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26T07:19:07.424" v="19248"/>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mod">
          <ac:chgData name="Matthieu De Mari" userId="dfb708c9-d8dc-439f-9a3b-c772bf4a311c" providerId="ADAL" clId="{95DC2182-BA54-4583-9E8E-B21E5C8D4D55}" dt="2023-02-26T07:19:07.424" v="19248"/>
          <ac:spMkLst>
            <pc:docMk/>
            <pc:sldMk cId="3438165640" sldId="391"/>
            <ac:spMk id="7" creationId="{9872403B-2BDE-01C2-E534-43FF91D25167}"/>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cxnChg chg="add mod">
          <ac:chgData name="Matthieu De Mari" userId="dfb708c9-d8dc-439f-9a3b-c772bf4a311c" providerId="ADAL" clId="{95DC2182-BA54-4583-9E8E-B21E5C8D4D55}" dt="2023-02-26T07:19:07.424" v="19248"/>
          <ac:cxnSpMkLst>
            <pc:docMk/>
            <pc:sldMk cId="3438165640" sldId="391"/>
            <ac:cxnSpMk id="3" creationId="{A2D1F4BF-E49D-B5B0-D29A-0AD9F138EA4D}"/>
          </ac:cxnSpMkLst>
        </pc:cxnChg>
        <pc:cxnChg chg="add mod">
          <ac:chgData name="Matthieu De Mari" userId="dfb708c9-d8dc-439f-9a3b-c772bf4a311c" providerId="ADAL" clId="{95DC2182-BA54-4583-9E8E-B21E5C8D4D55}" dt="2023-02-26T07:19:07.424" v="19248"/>
          <ac:cxnSpMkLst>
            <pc:docMk/>
            <pc:sldMk cId="3438165640" sldId="391"/>
            <ac:cxnSpMk id="4" creationId="{B4812B12-576A-6946-A73E-BC430F72C12A}"/>
          </ac:cxnSpMkLst>
        </pc:cxnChg>
        <pc:cxnChg chg="add mod">
          <ac:chgData name="Matthieu De Mari" userId="dfb708c9-d8dc-439f-9a3b-c772bf4a311c" providerId="ADAL" clId="{95DC2182-BA54-4583-9E8E-B21E5C8D4D55}" dt="2023-02-26T07:19:07.424" v="19248"/>
          <ac:cxnSpMkLst>
            <pc:docMk/>
            <pc:sldMk cId="3438165640" sldId="391"/>
            <ac:cxnSpMk id="5" creationId="{1DBD407E-7763-A03E-ED4D-C8271B9766EB}"/>
          </ac:cxnSpMkLst>
        </pc:cxnChg>
        <pc:cxnChg chg="add mod">
          <ac:chgData name="Matthieu De Mari" userId="dfb708c9-d8dc-439f-9a3b-c772bf4a311c" providerId="ADAL" clId="{95DC2182-BA54-4583-9E8E-B21E5C8D4D55}" dt="2023-02-26T07:19:07.424" v="19248"/>
          <ac:cxnSpMkLst>
            <pc:docMk/>
            <pc:sldMk cId="3438165640" sldId="391"/>
            <ac:cxnSpMk id="6" creationId="{C96CE662-DD07-831E-AD74-73E8C04653AF}"/>
          </ac:cxnSpMkLst>
        </pc:cxn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23T02:54:05.876" v="9727" actId="20577"/>
        <pc:sldMkLst>
          <pc:docMk/>
          <pc:sldMk cId="3842187934" sldId="393"/>
        </pc:sldMkLst>
        <pc:spChg chg="mod">
          <ac:chgData name="Matthieu De Mari" userId="dfb708c9-d8dc-439f-9a3b-c772bf4a311c" providerId="ADAL" clId="{95DC2182-BA54-4583-9E8E-B21E5C8D4D55}" dt="2023-02-23T02:54:05.876" v="9727" actId="20577"/>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21T08:55:04.826" v="4561"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21T08:55:11.719" v="4562"/>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21T08:55:11.719" v="4562"/>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23T02:54:30.470" v="9741"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26T07:19:06.094" v="1924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23T02:55:50.931" v="9792"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26T07:19:06.094" v="19247"/>
          <ac:spMkLst>
            <pc:docMk/>
            <pc:sldMk cId="1870305378" sldId="396"/>
            <ac:spMk id="8" creationId="{AEDDE3E6-3D32-685D-2DA1-692470B89828}"/>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cxnChg chg="add del mod">
          <ac:chgData name="Matthieu De Mari" userId="dfb708c9-d8dc-439f-9a3b-c772bf4a311c" providerId="ADAL" clId="{95DC2182-BA54-4583-9E8E-B21E5C8D4D55}" dt="2023-02-26T07:19:06.094" v="19247"/>
          <ac:cxnSpMkLst>
            <pc:docMk/>
            <pc:sldMk cId="1870305378" sldId="396"/>
            <ac:cxnSpMk id="4" creationId="{EB865736-7870-9A07-3F6E-250833C8AD68}"/>
          </ac:cxnSpMkLst>
        </pc:cxnChg>
        <pc:cxnChg chg="add del mod">
          <ac:chgData name="Matthieu De Mari" userId="dfb708c9-d8dc-439f-9a3b-c772bf4a311c" providerId="ADAL" clId="{95DC2182-BA54-4583-9E8E-B21E5C8D4D55}" dt="2023-02-26T07:19:06.094" v="19247"/>
          <ac:cxnSpMkLst>
            <pc:docMk/>
            <pc:sldMk cId="1870305378" sldId="396"/>
            <ac:cxnSpMk id="5" creationId="{AD943366-5813-7020-0955-2751150B8B8B}"/>
          </ac:cxnSpMkLst>
        </pc:cxnChg>
        <pc:cxnChg chg="add del mod">
          <ac:chgData name="Matthieu De Mari" userId="dfb708c9-d8dc-439f-9a3b-c772bf4a311c" providerId="ADAL" clId="{95DC2182-BA54-4583-9E8E-B21E5C8D4D55}" dt="2023-02-26T07:19:06.094" v="19247"/>
          <ac:cxnSpMkLst>
            <pc:docMk/>
            <pc:sldMk cId="1870305378" sldId="396"/>
            <ac:cxnSpMk id="6" creationId="{F9A6AF23-DC48-1603-C985-2844EFAF8CA5}"/>
          </ac:cxnSpMkLst>
        </pc:cxnChg>
        <pc:cxnChg chg="add del mod">
          <ac:chgData name="Matthieu De Mari" userId="dfb708c9-d8dc-439f-9a3b-c772bf4a311c" providerId="ADAL" clId="{95DC2182-BA54-4583-9E8E-B21E5C8D4D55}" dt="2023-02-26T07:19:06.094" v="19247"/>
          <ac:cxnSpMkLst>
            <pc:docMk/>
            <pc:sldMk cId="1870305378" sldId="396"/>
            <ac:cxnSpMk id="7" creationId="{BB5A4879-F397-E851-C96D-3D8B9CAF44A9}"/>
          </ac:cxnSpMkLst>
        </pc:cxnChg>
      </pc:sldChg>
      <pc:sldChg chg="addSp delSp modSp add mod">
        <pc:chgData name="Matthieu De Mari" userId="dfb708c9-d8dc-439f-9a3b-c772bf4a311c" providerId="ADAL" clId="{95DC2182-BA54-4583-9E8E-B21E5C8D4D55}" dt="2023-02-23T02:58:02.175" v="9793" actId="20577"/>
        <pc:sldMkLst>
          <pc:docMk/>
          <pc:sldMk cId="1413966137" sldId="397"/>
        </pc:sldMkLst>
        <pc:spChg chg="mod">
          <ac:chgData name="Matthieu De Mari" userId="dfb708c9-d8dc-439f-9a3b-c772bf4a311c" providerId="ADAL" clId="{95DC2182-BA54-4583-9E8E-B21E5C8D4D55}" dt="2023-02-23T02:58:02.175" v="9793"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23T02:59:11.897" v="9835" actId="20577"/>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23T02:59:11.897" v="9835" actId="20577"/>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pChg chg="mod ord">
          <ac:chgData name="Matthieu De Mari" userId="dfb708c9-d8dc-439f-9a3b-c772bf4a311c" providerId="ADAL" clId="{95DC2182-BA54-4583-9E8E-B21E5C8D4D55}" dt="2023-02-23T02:58:40.249" v="9816" actId="20577"/>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26T07:19:59.779" v="19287" actId="20577"/>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26T07:19:59.779" v="19287"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23T03:00:12.707" v="9872" actId="20577"/>
        <pc:sldMkLst>
          <pc:docMk/>
          <pc:sldMk cId="105113267" sldId="403"/>
        </pc:sldMkLst>
        <pc:spChg chg="mod">
          <ac:chgData name="Matthieu De Mari" userId="dfb708c9-d8dc-439f-9a3b-c772bf4a311c" providerId="ADAL" clId="{95DC2182-BA54-4583-9E8E-B21E5C8D4D55}" dt="2023-02-23T03:00:12.707" v="9872"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del mod">
        <pc:chgData name="Matthieu De Mari" userId="dfb708c9-d8dc-439f-9a3b-c772bf4a311c" providerId="ADAL" clId="{95DC2182-BA54-4583-9E8E-B21E5C8D4D55}" dt="2023-02-21T10:03:31.963" v="5683" actId="2696"/>
        <pc:sldMkLst>
          <pc:docMk/>
          <pc:sldMk cId="955831919" sldId="404"/>
        </pc:sldMkLst>
        <pc:spChg chg="mod">
          <ac:chgData name="Matthieu De Mari" userId="dfb708c9-d8dc-439f-9a3b-c772bf4a311c" providerId="ADAL" clId="{95DC2182-BA54-4583-9E8E-B21E5C8D4D55}" dt="2023-02-21T08:56:14.509" v="4627" actId="20577"/>
          <ac:spMkLst>
            <pc:docMk/>
            <pc:sldMk cId="955831919" sldId="404"/>
            <ac:spMk id="2" creationId="{B7F2B696-BAB3-3B95-364A-DA9C343AFF9C}"/>
          </ac:spMkLst>
        </pc:spChg>
        <pc:spChg chg="mod">
          <ac:chgData name="Matthieu De Mari" userId="dfb708c9-d8dc-439f-9a3b-c772bf4a311c" providerId="ADAL" clId="{95DC2182-BA54-4583-9E8E-B21E5C8D4D55}" dt="2023-02-21T09:57:56.378" v="4894" actId="20577"/>
          <ac:spMkLst>
            <pc:docMk/>
            <pc:sldMk cId="955831919" sldId="404"/>
            <ac:spMk id="3" creationId="{3F321E73-C55F-1D84-B04E-3A310D33B527}"/>
          </ac:spMkLst>
        </pc:spChg>
      </pc:sldChg>
      <pc:sldChg chg="modSp add mod ord">
        <pc:chgData name="Matthieu De Mari" userId="dfb708c9-d8dc-439f-9a3b-c772bf4a311c" providerId="ADAL" clId="{95DC2182-BA54-4583-9E8E-B21E5C8D4D55}" dt="2023-02-26T07:35:56.470" v="19349" actId="20577"/>
        <pc:sldMkLst>
          <pc:docMk/>
          <pc:sldMk cId="1663617131" sldId="404"/>
        </pc:sldMkLst>
        <pc:spChg chg="mod">
          <ac:chgData name="Matthieu De Mari" userId="dfb708c9-d8dc-439f-9a3b-c772bf4a311c" providerId="ADAL" clId="{95DC2182-BA54-4583-9E8E-B21E5C8D4D55}" dt="2023-02-21T10:26:07.124" v="6856" actId="20577"/>
          <ac:spMkLst>
            <pc:docMk/>
            <pc:sldMk cId="1663617131" sldId="404"/>
            <ac:spMk id="2" creationId="{B7F2B696-BAB3-3B95-364A-DA9C343AFF9C}"/>
          </ac:spMkLst>
        </pc:spChg>
        <pc:spChg chg="mod">
          <ac:chgData name="Matthieu De Mari" userId="dfb708c9-d8dc-439f-9a3b-c772bf4a311c" providerId="ADAL" clId="{95DC2182-BA54-4583-9E8E-B21E5C8D4D55}" dt="2023-02-26T07:35:56.470" v="19349" actId="20577"/>
          <ac:spMkLst>
            <pc:docMk/>
            <pc:sldMk cId="1663617131" sldId="404"/>
            <ac:spMk id="3" creationId="{3F321E73-C55F-1D84-B04E-3A310D33B527}"/>
          </ac:spMkLst>
        </pc:spChg>
      </pc:sldChg>
      <pc:sldChg chg="modSp new mod ord">
        <pc:chgData name="Matthieu De Mari" userId="dfb708c9-d8dc-439f-9a3b-c772bf4a311c" providerId="ADAL" clId="{95DC2182-BA54-4583-9E8E-B21E5C8D4D55}" dt="2023-02-23T03:01:30.211" v="9898" actId="20577"/>
        <pc:sldMkLst>
          <pc:docMk/>
          <pc:sldMk cId="2755235485" sldId="405"/>
        </pc:sldMkLst>
        <pc:spChg chg="mod">
          <ac:chgData name="Matthieu De Mari" userId="dfb708c9-d8dc-439f-9a3b-c772bf4a311c" providerId="ADAL" clId="{95DC2182-BA54-4583-9E8E-B21E5C8D4D55}" dt="2023-02-21T10:02:33.428" v="5431" actId="20577"/>
          <ac:spMkLst>
            <pc:docMk/>
            <pc:sldMk cId="2755235485" sldId="405"/>
            <ac:spMk id="2" creationId="{9CA6C7F7-455A-5071-9414-BB2585FCB219}"/>
          </ac:spMkLst>
        </pc:spChg>
        <pc:spChg chg="mod">
          <ac:chgData name="Matthieu De Mari" userId="dfb708c9-d8dc-439f-9a3b-c772bf4a311c" providerId="ADAL" clId="{95DC2182-BA54-4583-9E8E-B21E5C8D4D55}" dt="2023-02-23T03:01:30.211" v="9898" actId="20577"/>
          <ac:spMkLst>
            <pc:docMk/>
            <pc:sldMk cId="2755235485" sldId="405"/>
            <ac:spMk id="3" creationId="{8219CB9E-DBF6-2419-238F-8192CB59ADA5}"/>
          </ac:spMkLst>
        </pc:spChg>
      </pc:sldChg>
      <pc:sldChg chg="modSp new mod">
        <pc:chgData name="Matthieu De Mari" userId="dfb708c9-d8dc-439f-9a3b-c772bf4a311c" providerId="ADAL" clId="{95DC2182-BA54-4583-9E8E-B21E5C8D4D55}" dt="2023-02-23T03:03:41.570" v="9949" actId="20577"/>
        <pc:sldMkLst>
          <pc:docMk/>
          <pc:sldMk cId="2781272903" sldId="406"/>
        </pc:sldMkLst>
        <pc:spChg chg="mod">
          <ac:chgData name="Matthieu De Mari" userId="dfb708c9-d8dc-439f-9a3b-c772bf4a311c" providerId="ADAL" clId="{95DC2182-BA54-4583-9E8E-B21E5C8D4D55}" dt="2023-02-21T10:37:43.657" v="7735" actId="20577"/>
          <ac:spMkLst>
            <pc:docMk/>
            <pc:sldMk cId="2781272903" sldId="406"/>
            <ac:spMk id="2" creationId="{F06C768D-0ADB-471D-2241-6FFD5D4B8E56}"/>
          </ac:spMkLst>
        </pc:spChg>
        <pc:spChg chg="mod">
          <ac:chgData name="Matthieu De Mari" userId="dfb708c9-d8dc-439f-9a3b-c772bf4a311c" providerId="ADAL" clId="{95DC2182-BA54-4583-9E8E-B21E5C8D4D55}" dt="2023-02-23T03:03:41.570" v="9949" actId="20577"/>
          <ac:spMkLst>
            <pc:docMk/>
            <pc:sldMk cId="2781272903" sldId="406"/>
            <ac:spMk id="3" creationId="{4A0AE32E-486E-5D7D-8C79-C7083EAF2382}"/>
          </ac:spMkLst>
        </pc:spChg>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pChg chg="mod ord">
          <ac:chgData name="Matthieu De Mari" userId="dfb708c9-d8dc-439f-9a3b-c772bf4a311c" providerId="ADAL" clId="{95DC2182-BA54-4583-9E8E-B21E5C8D4D55}" dt="2023-02-23T06:15:24.448" v="11762" actId="700"/>
          <ac:spMkLst>
            <pc:docMk/>
            <pc:sldMk cId="3425780644" sldId="407"/>
            <ac:spMk id="2" creationId="{837744AD-8C96-9D7F-5FF3-DFA6E36E9AD6}"/>
          </ac:spMkLst>
        </pc:spChg>
        <pc:spChg chg="mod ord">
          <ac:chgData name="Matthieu De Mari" userId="dfb708c9-d8dc-439f-9a3b-c772bf4a311c" providerId="ADAL" clId="{95DC2182-BA54-4583-9E8E-B21E5C8D4D55}" dt="2023-02-23T06:17:12.081" v="11805" actId="113"/>
          <ac:spMkLst>
            <pc:docMk/>
            <pc:sldMk cId="3425780644" sldId="407"/>
            <ac:spMk id="3" creationId="{C27E85C4-C37D-BCBC-37B4-67BAAE68237E}"/>
          </ac:spMkLst>
        </pc:spChg>
        <pc:spChg chg="add mod ord">
          <ac:chgData name="Matthieu De Mari" userId="dfb708c9-d8dc-439f-9a3b-c772bf4a311c" providerId="ADAL" clId="{95DC2182-BA54-4583-9E8E-B21E5C8D4D55}" dt="2023-02-23T06:17:36.966" v="11825" actId="20577"/>
          <ac:spMkLst>
            <pc:docMk/>
            <pc:sldMk cId="3425780644" sldId="407"/>
            <ac:spMk id="4" creationId="{442E30AE-BB50-8C37-93E8-C2BA482A10BD}"/>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modSp add mod">
        <pc:chgData name="Matthieu De Mari" userId="dfb708c9-d8dc-439f-9a3b-c772bf4a311c" providerId="ADAL" clId="{95DC2182-BA54-4583-9E8E-B21E5C8D4D55}" dt="2023-02-23T06:53:08.162" v="14364"/>
        <pc:sldMkLst>
          <pc:docMk/>
          <pc:sldMk cId="1300324164" sldId="408"/>
        </pc:sldMkLst>
        <pc:spChg chg="mod">
          <ac:chgData name="Matthieu De Mari" userId="dfb708c9-d8dc-439f-9a3b-c772bf4a311c" providerId="ADAL" clId="{95DC2182-BA54-4583-9E8E-B21E5C8D4D55}" dt="2023-02-23T06:33:09.391" v="13401" actId="20577"/>
          <ac:spMkLst>
            <pc:docMk/>
            <pc:sldMk cId="1300324164" sldId="408"/>
            <ac:spMk id="2" creationId="{43731975-EEDC-002B-3E07-DF70C3847D74}"/>
          </ac:spMkLst>
        </pc:spChg>
        <pc:spChg chg="mod">
          <ac:chgData name="Matthieu De Mari" userId="dfb708c9-d8dc-439f-9a3b-c772bf4a311c" providerId="ADAL" clId="{95DC2182-BA54-4583-9E8E-B21E5C8D4D55}" dt="2023-02-23T06:53:08.162" v="14364"/>
          <ac:spMkLst>
            <pc:docMk/>
            <pc:sldMk cId="1300324164" sldId="408"/>
            <ac:spMk id="3" creationId="{A5B88264-BB37-CFC8-0955-0927A7B14073}"/>
          </ac:spMkLst>
        </pc:spChg>
      </pc:sldChg>
      <pc:sldChg chg="modSp new del mod">
        <pc:chgData name="Matthieu De Mari" userId="dfb708c9-d8dc-439f-9a3b-c772bf4a311c" providerId="ADAL" clId="{95DC2182-BA54-4583-9E8E-B21E5C8D4D55}" dt="2023-02-26T08:25:23.381" v="22856" actId="47"/>
        <pc:sldMkLst>
          <pc:docMk/>
          <pc:sldMk cId="2990823243" sldId="409"/>
        </pc:sldMkLst>
        <pc:spChg chg="mod">
          <ac:chgData name="Matthieu De Mari" userId="dfb708c9-d8dc-439f-9a3b-c772bf4a311c" providerId="ADAL" clId="{95DC2182-BA54-4583-9E8E-B21E5C8D4D55}" dt="2023-02-23T11:59:19.738" v="19230" actId="20577"/>
          <ac:spMkLst>
            <pc:docMk/>
            <pc:sldMk cId="2990823243" sldId="409"/>
            <ac:spMk id="2" creationId="{DB8F16C0-7233-7F02-7699-2F5FE02AF4BA}"/>
          </ac:spMkLst>
        </pc:spChg>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ord">
        <pc:chgData name="Matthieu De Mari" userId="dfb708c9-d8dc-439f-9a3b-c772bf4a311c" providerId="ADAL" clId="{95DC2182-BA54-4583-9E8E-B21E5C8D4D55}" dt="2023-02-26T07:38:17.095" v="19376" actId="113"/>
        <pc:sldMkLst>
          <pc:docMk/>
          <pc:sldMk cId="3793163593" sldId="410"/>
        </pc:sldMkLst>
        <pc:spChg chg="mod">
          <ac:chgData name="Matthieu De Mari" userId="dfb708c9-d8dc-439f-9a3b-c772bf4a311c" providerId="ADAL" clId="{95DC2182-BA54-4583-9E8E-B21E5C8D4D55}" dt="2023-02-23T11:18:22.591" v="17255" actId="20577"/>
          <ac:spMkLst>
            <pc:docMk/>
            <pc:sldMk cId="3793163593" sldId="410"/>
            <ac:spMk id="2" creationId="{DE0BD002-02FC-2A00-D5DF-089062C933D0}"/>
          </ac:spMkLst>
        </pc:spChg>
        <pc:spChg chg="mod">
          <ac:chgData name="Matthieu De Mari" userId="dfb708c9-d8dc-439f-9a3b-c772bf4a311c" providerId="ADAL" clId="{95DC2182-BA54-4583-9E8E-B21E5C8D4D55}" dt="2023-02-26T07:38:17.095" v="19376" actId="113"/>
          <ac:spMkLst>
            <pc:docMk/>
            <pc:sldMk cId="3793163593" sldId="410"/>
            <ac:spMk id="3" creationId="{0BFEBEC1-D1F9-4A6E-CECC-2236C4B55397}"/>
          </ac:spMkLst>
        </pc:spChg>
      </pc:sldChg>
      <pc:sldChg chg="modSp new del mod">
        <pc:chgData name="Matthieu De Mari" userId="dfb708c9-d8dc-439f-9a3b-c772bf4a311c" providerId="ADAL" clId="{95DC2182-BA54-4583-9E8E-B21E5C8D4D55}" dt="2023-02-21T10:36:46.337" v="7652" actId="47"/>
        <pc:sldMkLst>
          <pc:docMk/>
          <pc:sldMk cId="1374902952" sldId="411"/>
        </pc:sldMkLst>
        <pc:spChg chg="mod">
          <ac:chgData name="Matthieu De Mari" userId="dfb708c9-d8dc-439f-9a3b-c772bf4a311c" providerId="ADAL" clId="{95DC2182-BA54-4583-9E8E-B21E5C8D4D55}" dt="2023-02-21T10:16:02.455" v="6591"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pChg chg="mod">
          <ac:chgData name="Matthieu De Mari" userId="dfb708c9-d8dc-439f-9a3b-c772bf4a311c" providerId="ADAL" clId="{95DC2182-BA54-4583-9E8E-B21E5C8D4D55}" dt="2023-02-23T06:51:59.350" v="14354" actId="20577"/>
          <ac:spMkLst>
            <pc:docMk/>
            <pc:sldMk cId="1165688587" sldId="571"/>
            <ac:spMk id="3" creationId="{E475B357-0886-EDDA-5F55-77F580FB4D9B}"/>
          </ac:spMkLst>
        </pc:spChg>
      </pc:sldChg>
      <pc:sldChg chg="modSp add del mod">
        <pc:chgData name="Matthieu De Mari" userId="dfb708c9-d8dc-439f-9a3b-c772bf4a311c" providerId="ADAL" clId="{95DC2182-BA54-4583-9E8E-B21E5C8D4D55}" dt="2023-02-21T09:56:31.484" v="4852" actId="47"/>
        <pc:sldMkLst>
          <pc:docMk/>
          <pc:sldMk cId="2791256840" sldId="572"/>
        </pc:sldMkLst>
        <pc:spChg chg="mod">
          <ac:chgData name="Matthieu De Mari" userId="dfb708c9-d8dc-439f-9a3b-c772bf4a311c" providerId="ADAL" clId="{95DC2182-BA54-4583-9E8E-B21E5C8D4D55}" dt="2023-02-21T08:59:36.308" v="4773" actId="11"/>
          <ac:spMkLst>
            <pc:docMk/>
            <pc:sldMk cId="2791256840" sldId="572"/>
            <ac:spMk id="3" creationId="{3F321E73-C55F-1D84-B04E-3A310D33B527}"/>
          </ac:spMkLst>
        </pc:spChg>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pChg chg="mod">
          <ac:chgData name="Matthieu De Mari" userId="dfb708c9-d8dc-439f-9a3b-c772bf4a311c" providerId="ADAL" clId="{95DC2182-BA54-4583-9E8E-B21E5C8D4D55}" dt="2023-02-21T09:57:45.984" v="4881" actId="5793"/>
          <ac:spMkLst>
            <pc:docMk/>
            <pc:sldMk cId="1165490893" sldId="574"/>
            <ac:spMk id="3" creationId="{3F321E73-C55F-1D84-B04E-3A310D33B527}"/>
          </ac:spMkLst>
        </pc:spChg>
      </pc:sldChg>
      <pc:sldChg chg="modSp add mod ord">
        <pc:chgData name="Matthieu De Mari" userId="dfb708c9-d8dc-439f-9a3b-c772bf4a311c" providerId="ADAL" clId="{95DC2182-BA54-4583-9E8E-B21E5C8D4D55}" dt="2023-02-26T07:36:09.332" v="19354" actId="20577"/>
        <pc:sldMkLst>
          <pc:docMk/>
          <pc:sldMk cId="3078664734" sldId="574"/>
        </pc:sldMkLst>
        <pc:spChg chg="mod">
          <ac:chgData name="Matthieu De Mari" userId="dfb708c9-d8dc-439f-9a3b-c772bf4a311c" providerId="ADAL" clId="{95DC2182-BA54-4583-9E8E-B21E5C8D4D55}" dt="2023-02-21T10:26:00.171" v="6850" actId="20577"/>
          <ac:spMkLst>
            <pc:docMk/>
            <pc:sldMk cId="3078664734" sldId="574"/>
            <ac:spMk id="2" creationId="{B7F2B696-BAB3-3B95-364A-DA9C343AFF9C}"/>
          </ac:spMkLst>
        </pc:spChg>
        <pc:spChg chg="mod">
          <ac:chgData name="Matthieu De Mari" userId="dfb708c9-d8dc-439f-9a3b-c772bf4a311c" providerId="ADAL" clId="{95DC2182-BA54-4583-9E8E-B21E5C8D4D55}" dt="2023-02-26T07:36:09.332" v="19354" actId="20577"/>
          <ac:spMkLst>
            <pc:docMk/>
            <pc:sldMk cId="3078664734" sldId="574"/>
            <ac:spMk id="3" creationId="{3F321E73-C55F-1D84-B04E-3A310D33B527}"/>
          </ac:spMkLst>
        </pc:spChg>
      </pc:sldChg>
      <pc:sldChg chg="modSp new del mod">
        <pc:chgData name="Matthieu De Mari" userId="dfb708c9-d8dc-439f-9a3b-c772bf4a311c" providerId="ADAL" clId="{95DC2182-BA54-4583-9E8E-B21E5C8D4D55}" dt="2023-02-21T09:56:32.308" v="4853" actId="47"/>
        <pc:sldMkLst>
          <pc:docMk/>
          <pc:sldMk cId="937325559" sldId="575"/>
        </pc:sldMkLst>
        <pc:spChg chg="mod">
          <ac:chgData name="Matthieu De Mari" userId="dfb708c9-d8dc-439f-9a3b-c772bf4a311c" providerId="ADAL" clId="{95DC2182-BA54-4583-9E8E-B21E5C8D4D55}" dt="2023-02-21T09:00:52.588" v="4826" actId="20577"/>
          <ac:spMkLst>
            <pc:docMk/>
            <pc:sldMk cId="937325559" sldId="575"/>
            <ac:spMk id="2" creationId="{CA287CDA-54EF-F7BE-18C0-6B718843B1FD}"/>
          </ac:spMkLst>
        </pc:spChg>
      </pc:sldChg>
      <pc:sldChg chg="modSp add mod">
        <pc:chgData name="Matthieu De Mari" userId="dfb708c9-d8dc-439f-9a3b-c772bf4a311c" providerId="ADAL" clId="{95DC2182-BA54-4583-9E8E-B21E5C8D4D55}" dt="2023-02-23T03:01:12.697" v="9892" actId="20577"/>
        <pc:sldMkLst>
          <pc:docMk/>
          <pc:sldMk cId="3542276236" sldId="575"/>
        </pc:sldMkLst>
        <pc:spChg chg="mod">
          <ac:chgData name="Matthieu De Mari" userId="dfb708c9-d8dc-439f-9a3b-c772bf4a311c" providerId="ADAL" clId="{95DC2182-BA54-4583-9E8E-B21E5C8D4D55}" dt="2023-02-23T03:01:12.697" v="9892" actId="20577"/>
          <ac:spMkLst>
            <pc:docMk/>
            <pc:sldMk cId="3542276236" sldId="575"/>
            <ac:spMk id="3" creationId="{3F321E73-C55F-1D84-B04E-3A310D33B527}"/>
          </ac:spMkLst>
        </pc:spChg>
      </pc:sldChg>
      <pc:sldChg chg="modSp new mod ord">
        <pc:chgData name="Matthieu De Mari" userId="dfb708c9-d8dc-439f-9a3b-c772bf4a311c" providerId="ADAL" clId="{95DC2182-BA54-4583-9E8E-B21E5C8D4D55}" dt="2023-02-23T03:02:15.773" v="9930"/>
        <pc:sldMkLst>
          <pc:docMk/>
          <pc:sldMk cId="1343460073" sldId="576"/>
        </pc:sldMkLst>
        <pc:spChg chg="mod">
          <ac:chgData name="Matthieu De Mari" userId="dfb708c9-d8dc-439f-9a3b-c772bf4a311c" providerId="ADAL" clId="{95DC2182-BA54-4583-9E8E-B21E5C8D4D55}" dt="2023-02-21T10:05:52.187" v="5811"/>
          <ac:spMkLst>
            <pc:docMk/>
            <pc:sldMk cId="1343460073" sldId="576"/>
            <ac:spMk id="2" creationId="{53C1FADA-A607-AC57-2747-033B87B9B376}"/>
          </ac:spMkLst>
        </pc:spChg>
        <pc:spChg chg="mod">
          <ac:chgData name="Matthieu De Mari" userId="dfb708c9-d8dc-439f-9a3b-c772bf4a311c" providerId="ADAL" clId="{95DC2182-BA54-4583-9E8E-B21E5C8D4D55}" dt="2023-02-23T03:02:15.773" v="9930"/>
          <ac:spMkLst>
            <pc:docMk/>
            <pc:sldMk cId="1343460073" sldId="576"/>
            <ac:spMk id="3" creationId="{8EBF6E0C-044D-8EFD-D82D-C462D1332AE5}"/>
          </ac:spMkLst>
        </pc:spChg>
      </pc:sldChg>
      <pc:sldChg chg="addSp modSp add mod ord">
        <pc:chgData name="Matthieu De Mari" userId="dfb708c9-d8dc-439f-9a3b-c772bf4a311c" providerId="ADAL" clId="{95DC2182-BA54-4583-9E8E-B21E5C8D4D55}" dt="2023-02-23T03:02:10.624" v="9929" actId="113"/>
        <pc:sldMkLst>
          <pc:docMk/>
          <pc:sldMk cId="3821622736" sldId="577"/>
        </pc:sldMkLst>
        <pc:spChg chg="mod">
          <ac:chgData name="Matthieu De Mari" userId="dfb708c9-d8dc-439f-9a3b-c772bf4a311c" providerId="ADAL" clId="{95DC2182-BA54-4583-9E8E-B21E5C8D4D55}" dt="2023-02-23T03:02:10.624" v="9929" actId="113"/>
          <ac:spMkLst>
            <pc:docMk/>
            <pc:sldMk cId="3821622736" sldId="577"/>
            <ac:spMk id="3" creationId="{8EBF6E0C-044D-8EFD-D82D-C462D1332AE5}"/>
          </ac:spMkLst>
        </pc:spChg>
        <pc:picChg chg="add mod">
          <ac:chgData name="Matthieu De Mari" userId="dfb708c9-d8dc-439f-9a3b-c772bf4a311c" providerId="ADAL" clId="{95DC2182-BA54-4583-9E8E-B21E5C8D4D55}" dt="2023-02-21T10:14:39.337" v="6585" actId="1076"/>
          <ac:picMkLst>
            <pc:docMk/>
            <pc:sldMk cId="3821622736" sldId="577"/>
            <ac:picMk id="5" creationId="{FF2FBCA8-55AF-AA7F-47FF-79896BF4CD39}"/>
          </ac:picMkLst>
        </pc:picChg>
      </pc:sldChg>
      <pc:sldChg chg="modSp new mod">
        <pc:chgData name="Matthieu De Mari" userId="dfb708c9-d8dc-439f-9a3b-c772bf4a311c" providerId="ADAL" clId="{95DC2182-BA54-4583-9E8E-B21E5C8D4D55}" dt="2023-02-23T03:02:42.860" v="9932" actId="20577"/>
        <pc:sldMkLst>
          <pc:docMk/>
          <pc:sldMk cId="3867797258" sldId="578"/>
        </pc:sldMkLst>
        <pc:spChg chg="mod">
          <ac:chgData name="Matthieu De Mari" userId="dfb708c9-d8dc-439f-9a3b-c772bf4a311c" providerId="ADAL" clId="{95DC2182-BA54-4583-9E8E-B21E5C8D4D55}" dt="2023-02-21T10:16:07.429" v="6610" actId="20577"/>
          <ac:spMkLst>
            <pc:docMk/>
            <pc:sldMk cId="3867797258" sldId="578"/>
            <ac:spMk id="2" creationId="{1051B047-DF24-C6F6-64BD-7C7DDCFA1FD5}"/>
          </ac:spMkLst>
        </pc:spChg>
        <pc:spChg chg="mod">
          <ac:chgData name="Matthieu De Mari" userId="dfb708c9-d8dc-439f-9a3b-c772bf4a311c" providerId="ADAL" clId="{95DC2182-BA54-4583-9E8E-B21E5C8D4D55}" dt="2023-02-23T03:02:42.860" v="9932" actId="20577"/>
          <ac:spMkLst>
            <pc:docMk/>
            <pc:sldMk cId="3867797258" sldId="578"/>
            <ac:spMk id="3" creationId="{5FC283DD-E7C8-4C04-5B22-F87EDBDE8055}"/>
          </ac:spMkLst>
        </pc:spChg>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pChg chg="mod">
          <ac:chgData name="Matthieu De Mari" userId="dfb708c9-d8dc-439f-9a3b-c772bf4a311c" providerId="ADAL" clId="{95DC2182-BA54-4583-9E8E-B21E5C8D4D55}" dt="2023-02-23T03:02:23.621" v="9931"/>
          <ac:spMkLst>
            <pc:docMk/>
            <pc:sldMk cId="884373967" sldId="580"/>
            <ac:spMk id="3" creationId="{8EBF6E0C-044D-8EFD-D82D-C462D1332AE5}"/>
          </ac:spMkLst>
        </pc:spChg>
      </pc:sldChg>
      <pc:sldChg chg="addSp delSp modSp new mod">
        <pc:chgData name="Matthieu De Mari" userId="dfb708c9-d8dc-439f-9a3b-c772bf4a311c" providerId="ADAL" clId="{95DC2182-BA54-4583-9E8E-B21E5C8D4D55}" dt="2023-02-21T10:37:11.013" v="7685" actId="122"/>
        <pc:sldMkLst>
          <pc:docMk/>
          <pc:sldMk cId="4262229869" sldId="581"/>
        </pc:sldMkLst>
        <pc:spChg chg="mod">
          <ac:chgData name="Matthieu De Mari" userId="dfb708c9-d8dc-439f-9a3b-c772bf4a311c" providerId="ADAL" clId="{95DC2182-BA54-4583-9E8E-B21E5C8D4D55}" dt="2023-02-21T10:30:22.319" v="7430"/>
          <ac:spMkLst>
            <pc:docMk/>
            <pc:sldMk cId="4262229869" sldId="581"/>
            <ac:spMk id="2" creationId="{D4795DED-4F6A-4420-1474-79C41D9C7151}"/>
          </ac:spMkLst>
        </pc:spChg>
        <pc:spChg chg="del">
          <ac:chgData name="Matthieu De Mari" userId="dfb708c9-d8dc-439f-9a3b-c772bf4a311c" providerId="ADAL" clId="{95DC2182-BA54-4583-9E8E-B21E5C8D4D55}" dt="2023-02-21T10:30:24.120" v="7431" actId="478"/>
          <ac:spMkLst>
            <pc:docMk/>
            <pc:sldMk cId="4262229869" sldId="581"/>
            <ac:spMk id="3" creationId="{C2D5E06A-0568-6FCA-A6EC-D0CB366A7DBE}"/>
          </ac:spMkLst>
        </pc:spChg>
        <pc:spChg chg="add mod">
          <ac:chgData name="Matthieu De Mari" userId="dfb708c9-d8dc-439f-9a3b-c772bf4a311c" providerId="ADAL" clId="{95DC2182-BA54-4583-9E8E-B21E5C8D4D55}" dt="2023-02-21T10:32:18.289" v="7510" actId="1076"/>
          <ac:spMkLst>
            <pc:docMk/>
            <pc:sldMk cId="4262229869" sldId="581"/>
            <ac:spMk id="4" creationId="{274FAFFC-EE13-6E7D-3976-35D8869D82C3}"/>
          </ac:spMkLst>
        </pc:spChg>
        <pc:spChg chg="add mod">
          <ac:chgData name="Matthieu De Mari" userId="dfb708c9-d8dc-439f-9a3b-c772bf4a311c" providerId="ADAL" clId="{95DC2182-BA54-4583-9E8E-B21E5C8D4D55}" dt="2023-02-21T10:32:21.656" v="7511" actId="1076"/>
          <ac:spMkLst>
            <pc:docMk/>
            <pc:sldMk cId="4262229869" sldId="581"/>
            <ac:spMk id="5" creationId="{BC66D4B6-18A8-AE63-2FC1-32C7FC7C8213}"/>
          </ac:spMkLst>
        </pc:spChg>
        <pc:spChg chg="add mod">
          <ac:chgData name="Matthieu De Mari" userId="dfb708c9-d8dc-439f-9a3b-c772bf4a311c" providerId="ADAL" clId="{95DC2182-BA54-4583-9E8E-B21E5C8D4D55}" dt="2023-02-21T10:32:33.553" v="7512" actId="1076"/>
          <ac:spMkLst>
            <pc:docMk/>
            <pc:sldMk cId="4262229869" sldId="581"/>
            <ac:spMk id="6" creationId="{618A004E-C36C-A0BD-B4FD-46D940AD7EB5}"/>
          </ac:spMkLst>
        </pc:spChg>
        <pc:spChg chg="add mod ord">
          <ac:chgData name="Matthieu De Mari" userId="dfb708c9-d8dc-439f-9a3b-c772bf4a311c" providerId="ADAL" clId="{95DC2182-BA54-4583-9E8E-B21E5C8D4D55}" dt="2023-02-21T10:35:08.422" v="7630" actId="167"/>
          <ac:spMkLst>
            <pc:docMk/>
            <pc:sldMk cId="4262229869" sldId="581"/>
            <ac:spMk id="14" creationId="{E96D466D-41F6-21B4-BFD8-29B41068C22C}"/>
          </ac:spMkLst>
        </pc:spChg>
        <pc:spChg chg="add mod">
          <ac:chgData name="Matthieu De Mari" userId="dfb708c9-d8dc-439f-9a3b-c772bf4a311c" providerId="ADAL" clId="{95DC2182-BA54-4583-9E8E-B21E5C8D4D55}" dt="2023-02-21T10:33:56.661" v="7599" actId="20577"/>
          <ac:spMkLst>
            <pc:docMk/>
            <pc:sldMk cId="4262229869" sldId="581"/>
            <ac:spMk id="17" creationId="{4B99946B-6B6B-90DD-0493-EBE789609C47}"/>
          </ac:spMkLst>
        </pc:spChg>
        <pc:spChg chg="add mod">
          <ac:chgData name="Matthieu De Mari" userId="dfb708c9-d8dc-439f-9a3b-c772bf4a311c" providerId="ADAL" clId="{95DC2182-BA54-4583-9E8E-B21E5C8D4D55}" dt="2023-02-21T10:34:21.501" v="7610" actId="1076"/>
          <ac:spMkLst>
            <pc:docMk/>
            <pc:sldMk cId="4262229869" sldId="581"/>
            <ac:spMk id="18" creationId="{CD84635E-2C16-54E4-7A9D-F4ADD004BBF5}"/>
          </ac:spMkLst>
        </pc:spChg>
        <pc:spChg chg="add mod">
          <ac:chgData name="Matthieu De Mari" userId="dfb708c9-d8dc-439f-9a3b-c772bf4a311c" providerId="ADAL" clId="{95DC2182-BA54-4583-9E8E-B21E5C8D4D55}" dt="2023-02-21T10:34:45.504" v="7625" actId="1076"/>
          <ac:spMkLst>
            <pc:docMk/>
            <pc:sldMk cId="4262229869" sldId="581"/>
            <ac:spMk id="22" creationId="{2E8088D8-695E-CBE5-B605-617F7284E996}"/>
          </ac:spMkLst>
        </pc:spChg>
        <pc:spChg chg="add mod">
          <ac:chgData name="Matthieu De Mari" userId="dfb708c9-d8dc-439f-9a3b-c772bf4a311c" providerId="ADAL" clId="{95DC2182-BA54-4583-9E8E-B21E5C8D4D55}" dt="2023-02-21T10:35:18.693" v="7636" actId="20577"/>
          <ac:spMkLst>
            <pc:docMk/>
            <pc:sldMk cId="4262229869" sldId="581"/>
            <ac:spMk id="27" creationId="{0C1DA3EC-C32E-729A-1C60-7B88E23B8E7D}"/>
          </ac:spMkLst>
        </pc:spChg>
        <pc:spChg chg="add mod">
          <ac:chgData name="Matthieu De Mari" userId="dfb708c9-d8dc-439f-9a3b-c772bf4a311c" providerId="ADAL" clId="{95DC2182-BA54-4583-9E8E-B21E5C8D4D55}" dt="2023-02-21T10:35:34.509" v="7640" actId="20577"/>
          <ac:spMkLst>
            <pc:docMk/>
            <pc:sldMk cId="4262229869" sldId="581"/>
            <ac:spMk id="30" creationId="{CF92D947-8A37-C6CB-24FB-05464BCE64E6}"/>
          </ac:spMkLst>
        </pc:spChg>
        <pc:spChg chg="add mod">
          <ac:chgData name="Matthieu De Mari" userId="dfb708c9-d8dc-439f-9a3b-c772bf4a311c" providerId="ADAL" clId="{95DC2182-BA54-4583-9E8E-B21E5C8D4D55}" dt="2023-02-21T10:37:11.013" v="7685" actId="122"/>
          <ac:spMkLst>
            <pc:docMk/>
            <pc:sldMk cId="4262229869" sldId="581"/>
            <ac:spMk id="31" creationId="{A8690D79-C8B8-1BAF-BBD2-92E9DA5073F0}"/>
          </ac:spMkLst>
        </pc:spChg>
        <pc:cxnChg chg="add mod">
          <ac:chgData name="Matthieu De Mari" userId="dfb708c9-d8dc-439f-9a3b-c772bf4a311c" providerId="ADAL" clId="{95DC2182-BA54-4583-9E8E-B21E5C8D4D55}" dt="2023-02-21T10:32:46.389" v="7515" actId="1582"/>
          <ac:cxnSpMkLst>
            <pc:docMk/>
            <pc:sldMk cId="4262229869" sldId="581"/>
            <ac:cxnSpMk id="8" creationId="{D7E9812F-F2E8-E040-2472-E8D75FDCF55E}"/>
          </ac:cxnSpMkLst>
        </pc:cxnChg>
        <pc:cxnChg chg="add mod">
          <ac:chgData name="Matthieu De Mari" userId="dfb708c9-d8dc-439f-9a3b-c772bf4a311c" providerId="ADAL" clId="{95DC2182-BA54-4583-9E8E-B21E5C8D4D55}" dt="2023-02-21T10:32:53.716" v="7518" actId="14100"/>
          <ac:cxnSpMkLst>
            <pc:docMk/>
            <pc:sldMk cId="4262229869" sldId="581"/>
            <ac:cxnSpMk id="9" creationId="{7AA2532C-5A73-EE55-7432-C84D1C844169}"/>
          </ac:cxnSpMkLst>
        </pc:cxnChg>
        <pc:cxnChg chg="add mod">
          <ac:chgData name="Matthieu De Mari" userId="dfb708c9-d8dc-439f-9a3b-c772bf4a311c" providerId="ADAL" clId="{95DC2182-BA54-4583-9E8E-B21E5C8D4D55}" dt="2023-02-21T10:33:06.986" v="7521" actId="14100"/>
          <ac:cxnSpMkLst>
            <pc:docMk/>
            <pc:sldMk cId="4262229869" sldId="581"/>
            <ac:cxnSpMk id="12" creationId="{E32F0860-5D71-23C0-7F46-359A433FCDCB}"/>
          </ac:cxnSpMkLst>
        </pc:cxnChg>
        <pc:cxnChg chg="add mod">
          <ac:chgData name="Matthieu De Mari" userId="dfb708c9-d8dc-439f-9a3b-c772bf4a311c" providerId="ADAL" clId="{95DC2182-BA54-4583-9E8E-B21E5C8D4D55}" dt="2023-02-21T10:33:45.924" v="7593" actId="14100"/>
          <ac:cxnSpMkLst>
            <pc:docMk/>
            <pc:sldMk cId="4262229869" sldId="581"/>
            <ac:cxnSpMk id="15" creationId="{840BD230-5EDA-0119-291A-1D565F88F5CA}"/>
          </ac:cxnSpMkLst>
        </pc:cxnChg>
        <pc:cxnChg chg="add mod">
          <ac:chgData name="Matthieu De Mari" userId="dfb708c9-d8dc-439f-9a3b-c772bf4a311c" providerId="ADAL" clId="{95DC2182-BA54-4583-9E8E-B21E5C8D4D55}" dt="2023-02-21T10:34:29.506" v="7613" actId="14100"/>
          <ac:cxnSpMkLst>
            <pc:docMk/>
            <pc:sldMk cId="4262229869" sldId="581"/>
            <ac:cxnSpMk id="19" creationId="{A51DA120-D8B1-0C8C-2868-4245CBED7B3F}"/>
          </ac:cxnSpMkLst>
        </pc:cxnChg>
        <pc:cxnChg chg="add mod">
          <ac:chgData name="Matthieu De Mari" userId="dfb708c9-d8dc-439f-9a3b-c772bf4a311c" providerId="ADAL" clId="{95DC2182-BA54-4583-9E8E-B21E5C8D4D55}" dt="2023-02-21T10:34:54.377" v="7629" actId="14100"/>
          <ac:cxnSpMkLst>
            <pc:docMk/>
            <pc:sldMk cId="4262229869" sldId="581"/>
            <ac:cxnSpMk id="23" creationId="{3E5CAEAB-3CD0-DCCC-58DD-7B3E30B7A28D}"/>
          </ac:cxnSpMkLst>
        </pc:cxnChg>
        <pc:cxnChg chg="add mod">
          <ac:chgData name="Matthieu De Mari" userId="dfb708c9-d8dc-439f-9a3b-c772bf4a311c" providerId="ADAL" clId="{95DC2182-BA54-4583-9E8E-B21E5C8D4D55}" dt="2023-02-21T10:35:15.531" v="7632" actId="1076"/>
          <ac:cxnSpMkLst>
            <pc:docMk/>
            <pc:sldMk cId="4262229869" sldId="581"/>
            <ac:cxnSpMk id="28" creationId="{80D768EE-5262-E5CA-082B-4660A2B66B45}"/>
          </ac:cxnSpMkLst>
        </pc:cxnChg>
        <pc:cxnChg chg="add mod">
          <ac:chgData name="Matthieu De Mari" userId="dfb708c9-d8dc-439f-9a3b-c772bf4a311c" providerId="ADAL" clId="{95DC2182-BA54-4583-9E8E-B21E5C8D4D55}" dt="2023-02-21T10:35:32.734" v="7638" actId="1076"/>
          <ac:cxnSpMkLst>
            <pc:docMk/>
            <pc:sldMk cId="4262229869" sldId="581"/>
            <ac:cxnSpMk id="29" creationId="{2511ED1B-BF15-5FC2-E042-64663686C819}"/>
          </ac:cxnSpMkLst>
        </pc:cxnChg>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pChg chg="mod">
          <ac:chgData name="Matthieu De Mari" userId="dfb708c9-d8dc-439f-9a3b-c772bf4a311c" providerId="ADAL" clId="{95DC2182-BA54-4583-9E8E-B21E5C8D4D55}" dt="2023-02-21T10:42:15.931" v="8315" actId="20577"/>
          <ac:spMkLst>
            <pc:docMk/>
            <pc:sldMk cId="1327648275" sldId="583"/>
            <ac:spMk id="2" creationId="{D10AEA01-2945-B7D2-CE7A-B46FF860DB6A}"/>
          </ac:spMkLst>
        </pc:spChg>
        <pc:spChg chg="del">
          <ac:chgData name="Matthieu De Mari" userId="dfb708c9-d8dc-439f-9a3b-c772bf4a311c" providerId="ADAL" clId="{95DC2182-BA54-4583-9E8E-B21E5C8D4D55}" dt="2023-02-21T10:42:27.029" v="8317" actId="478"/>
          <ac:spMkLst>
            <pc:docMk/>
            <pc:sldMk cId="1327648275" sldId="583"/>
            <ac:spMk id="3" creationId="{BD6DA455-0F79-9AAC-8801-8FBA33F074D1}"/>
          </ac:spMkLst>
        </pc:spChg>
        <pc:spChg chg="add mod">
          <ac:chgData name="Matthieu De Mari" userId="dfb708c9-d8dc-439f-9a3b-c772bf4a311c" providerId="ADAL" clId="{95DC2182-BA54-4583-9E8E-B21E5C8D4D55}" dt="2023-02-23T03:04:42.732" v="9954" actId="207"/>
          <ac:spMkLst>
            <pc:docMk/>
            <pc:sldMk cId="1327648275" sldId="583"/>
            <ac:spMk id="4" creationId="{5CC0D0A3-1415-DC5D-0B11-FA062F6EC2BE}"/>
          </ac:spMkLst>
        </pc:spChg>
        <pc:spChg chg="add del mod">
          <ac:chgData name="Matthieu De Mari" userId="dfb708c9-d8dc-439f-9a3b-c772bf4a311c" providerId="ADAL" clId="{95DC2182-BA54-4583-9E8E-B21E5C8D4D55}" dt="2023-02-21T10:44:30.036" v="8412" actId="767"/>
          <ac:spMkLst>
            <pc:docMk/>
            <pc:sldMk cId="1327648275" sldId="583"/>
            <ac:spMk id="7" creationId="{BD1A0265-097A-ED25-23AC-10D47320531E}"/>
          </ac:spMkLst>
        </pc:spChg>
        <pc:spChg chg="add mod">
          <ac:chgData name="Matthieu De Mari" userId="dfb708c9-d8dc-439f-9a3b-c772bf4a311c" providerId="ADAL" clId="{95DC2182-BA54-4583-9E8E-B21E5C8D4D55}" dt="2023-02-21T10:45:59.740" v="8586" actId="20577"/>
          <ac:spMkLst>
            <pc:docMk/>
            <pc:sldMk cId="1327648275" sldId="583"/>
            <ac:spMk id="8" creationId="{85AF4C97-68DA-40D0-3587-76F9C89EC86B}"/>
          </ac:spMkLst>
        </pc:spChg>
        <pc:picChg chg="add mod modCrop">
          <ac:chgData name="Matthieu De Mari" userId="dfb708c9-d8dc-439f-9a3b-c772bf4a311c" providerId="ADAL" clId="{95DC2182-BA54-4583-9E8E-B21E5C8D4D55}" dt="2023-02-21T10:45:53.032" v="8584" actId="1076"/>
          <ac:picMkLst>
            <pc:docMk/>
            <pc:sldMk cId="1327648275" sldId="583"/>
            <ac:picMk id="6" creationId="{171B4915-D2E3-0066-AE18-079E6AE5F226}"/>
          </ac:picMkLst>
        </pc:picChg>
      </pc:sldChg>
      <pc:sldChg chg="addSp delSp modSp new mod">
        <pc:chgData name="Matthieu De Mari" userId="dfb708c9-d8dc-439f-9a3b-c772bf4a311c" providerId="ADAL" clId="{95DC2182-BA54-4583-9E8E-B21E5C8D4D55}" dt="2023-02-21T10:52:14.651" v="9032" actId="1076"/>
        <pc:sldMkLst>
          <pc:docMk/>
          <pc:sldMk cId="1700821507" sldId="584"/>
        </pc:sldMkLst>
        <pc:spChg chg="mod">
          <ac:chgData name="Matthieu De Mari" userId="dfb708c9-d8dc-439f-9a3b-c772bf4a311c" providerId="ADAL" clId="{95DC2182-BA54-4583-9E8E-B21E5C8D4D55}" dt="2023-02-21T10:52:02.891" v="9027" actId="20577"/>
          <ac:spMkLst>
            <pc:docMk/>
            <pc:sldMk cId="1700821507" sldId="584"/>
            <ac:spMk id="2" creationId="{27475721-EED9-80CE-F23D-A742DFC9C6E2}"/>
          </ac:spMkLst>
        </pc:spChg>
        <pc:spChg chg="del">
          <ac:chgData name="Matthieu De Mari" userId="dfb708c9-d8dc-439f-9a3b-c772bf4a311c" providerId="ADAL" clId="{95DC2182-BA54-4583-9E8E-B21E5C8D4D55}" dt="2023-02-21T10:52:03.655" v="9028" actId="478"/>
          <ac:spMkLst>
            <pc:docMk/>
            <pc:sldMk cId="1700821507" sldId="584"/>
            <ac:spMk id="3" creationId="{769832CE-BF00-913C-FAE5-68CE9E1AA264}"/>
          </ac:spMkLst>
        </pc:spChg>
        <pc:picChg chg="add mod">
          <ac:chgData name="Matthieu De Mari" userId="dfb708c9-d8dc-439f-9a3b-c772bf4a311c" providerId="ADAL" clId="{95DC2182-BA54-4583-9E8E-B21E5C8D4D55}" dt="2023-02-21T10:52:14.651" v="9032" actId="1076"/>
          <ac:picMkLst>
            <pc:docMk/>
            <pc:sldMk cId="1700821507" sldId="584"/>
            <ac:picMk id="5" creationId="{D6DDE19B-E25E-831A-A8E7-E62EFA527FA6}"/>
          </ac:picMkLst>
        </pc:picChg>
      </pc:sldChg>
      <pc:sldChg chg="addSp delSp modSp add mod">
        <pc:chgData name="Matthieu De Mari" userId="dfb708c9-d8dc-439f-9a3b-c772bf4a311c" providerId="ADAL" clId="{95DC2182-BA54-4583-9E8E-B21E5C8D4D55}" dt="2023-02-26T07:35:23.013" v="19289" actId="14100"/>
        <pc:sldMkLst>
          <pc:docMk/>
          <pc:sldMk cId="2986323806" sldId="585"/>
        </pc:sldMkLst>
        <pc:spChg chg="mod">
          <ac:chgData name="Matthieu De Mari" userId="dfb708c9-d8dc-439f-9a3b-c772bf4a311c" providerId="ADAL" clId="{95DC2182-BA54-4583-9E8E-B21E5C8D4D55}" dt="2023-02-21T10:49:24.766" v="8978" actId="207"/>
          <ac:spMkLst>
            <pc:docMk/>
            <pc:sldMk cId="2986323806" sldId="585"/>
            <ac:spMk id="4" creationId="{5CC0D0A3-1415-DC5D-0B11-FA062F6EC2BE}"/>
          </ac:spMkLst>
        </pc:spChg>
        <pc:spChg chg="add mod">
          <ac:chgData name="Matthieu De Mari" userId="dfb708c9-d8dc-439f-9a3b-c772bf4a311c" providerId="ADAL" clId="{95DC2182-BA54-4583-9E8E-B21E5C8D4D55}" dt="2023-02-21T10:50:03.034" v="8993" actId="1036"/>
          <ac:spMkLst>
            <pc:docMk/>
            <pc:sldMk cId="2986323806" sldId="585"/>
            <ac:spMk id="7" creationId="{E813EC1D-2C88-E484-A2B2-A6BE8BF6B912}"/>
          </ac:spMkLst>
        </pc:spChg>
        <pc:spChg chg="del">
          <ac:chgData name="Matthieu De Mari" userId="dfb708c9-d8dc-439f-9a3b-c772bf4a311c" providerId="ADAL" clId="{95DC2182-BA54-4583-9E8E-B21E5C8D4D55}" dt="2023-02-21T10:47:08.077" v="8705" actId="478"/>
          <ac:spMkLst>
            <pc:docMk/>
            <pc:sldMk cId="2986323806" sldId="585"/>
            <ac:spMk id="8" creationId="{85AF4C97-68DA-40D0-3587-76F9C89EC86B}"/>
          </ac:spMkLst>
        </pc:spChg>
        <pc:spChg chg="add mod">
          <ac:chgData name="Matthieu De Mari" userId="dfb708c9-d8dc-439f-9a3b-c772bf4a311c" providerId="ADAL" clId="{95DC2182-BA54-4583-9E8E-B21E5C8D4D55}" dt="2023-02-26T07:35:23.013" v="19289" actId="14100"/>
          <ac:spMkLst>
            <pc:docMk/>
            <pc:sldMk cId="2986323806" sldId="585"/>
            <ac:spMk id="9" creationId="{BC262BFE-E1D3-5E5B-7138-4886F3E5A493}"/>
          </ac:spMkLst>
        </pc:spChg>
        <pc:spChg chg="add mod">
          <ac:chgData name="Matthieu De Mari" userId="dfb708c9-d8dc-439f-9a3b-c772bf4a311c" providerId="ADAL" clId="{95DC2182-BA54-4583-9E8E-B21E5C8D4D55}" dt="2023-02-21T10:50:35.996" v="9015" actId="1035"/>
          <ac:spMkLst>
            <pc:docMk/>
            <pc:sldMk cId="2986323806" sldId="585"/>
            <ac:spMk id="10" creationId="{8A1FAFD7-5660-B07A-107B-36BF7BE29F01}"/>
          </ac:spMkLst>
        </pc:spChg>
        <pc:picChg chg="add mod">
          <ac:chgData name="Matthieu De Mari" userId="dfb708c9-d8dc-439f-9a3b-c772bf4a311c" providerId="ADAL" clId="{95DC2182-BA54-4583-9E8E-B21E5C8D4D55}" dt="2023-02-21T10:47:12.798" v="8708" actId="1076"/>
          <ac:picMkLst>
            <pc:docMk/>
            <pc:sldMk cId="2986323806" sldId="585"/>
            <ac:picMk id="5" creationId="{C3A5CFEB-28AD-1FE0-BD84-9B69A4A1588C}"/>
          </ac:picMkLst>
        </pc:picChg>
        <pc:picChg chg="del">
          <ac:chgData name="Matthieu De Mari" userId="dfb708c9-d8dc-439f-9a3b-c772bf4a311c" providerId="ADAL" clId="{95DC2182-BA54-4583-9E8E-B21E5C8D4D55}" dt="2023-02-21T10:47:05.987" v="8704" actId="478"/>
          <ac:picMkLst>
            <pc:docMk/>
            <pc:sldMk cId="2986323806" sldId="585"/>
            <ac:picMk id="6" creationId="{171B4915-D2E3-0066-AE18-079E6AE5F226}"/>
          </ac:picMkLst>
        </pc:picChg>
      </pc:sldChg>
      <pc:sldChg chg="addSp delSp modSp add mod">
        <pc:chgData name="Matthieu De Mari" userId="dfb708c9-d8dc-439f-9a3b-c772bf4a311c" providerId="ADAL" clId="{95DC2182-BA54-4583-9E8E-B21E5C8D4D55}" dt="2023-02-21T10:54:10.017" v="9091" actId="20577"/>
        <pc:sldMkLst>
          <pc:docMk/>
          <pc:sldMk cId="2080496661" sldId="586"/>
        </pc:sldMkLst>
        <pc:spChg chg="mod">
          <ac:chgData name="Matthieu De Mari" userId="dfb708c9-d8dc-439f-9a3b-c772bf4a311c" providerId="ADAL" clId="{95DC2182-BA54-4583-9E8E-B21E5C8D4D55}" dt="2023-02-21T10:54:10.017" v="9091" actId="20577"/>
          <ac:spMkLst>
            <pc:docMk/>
            <pc:sldMk cId="2080496661" sldId="586"/>
            <ac:spMk id="2" creationId="{27475721-EED9-80CE-F23D-A742DFC9C6E2}"/>
          </ac:spMkLst>
        </pc:spChg>
        <pc:picChg chg="add mod">
          <ac:chgData name="Matthieu De Mari" userId="dfb708c9-d8dc-439f-9a3b-c772bf4a311c" providerId="ADAL" clId="{95DC2182-BA54-4583-9E8E-B21E5C8D4D55}" dt="2023-02-21T10:53:59.760" v="9064" actId="1076"/>
          <ac:picMkLst>
            <pc:docMk/>
            <pc:sldMk cId="2080496661" sldId="586"/>
            <ac:picMk id="4" creationId="{A3EE9199-7295-85EA-14D6-4C7DD896F13B}"/>
          </ac:picMkLst>
        </pc:picChg>
        <pc:picChg chg="del">
          <ac:chgData name="Matthieu De Mari" userId="dfb708c9-d8dc-439f-9a3b-c772bf4a311c" providerId="ADAL" clId="{95DC2182-BA54-4583-9E8E-B21E5C8D4D55}" dt="2023-02-21T10:52:27.235" v="9060" actId="478"/>
          <ac:picMkLst>
            <pc:docMk/>
            <pc:sldMk cId="2080496661" sldId="586"/>
            <ac:picMk id="5" creationId="{D6DDE19B-E25E-831A-A8E7-E62EFA527FA6}"/>
          </ac:picMkLst>
        </pc:picChg>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pChg chg="mod">
          <ac:chgData name="Matthieu De Mari" userId="dfb708c9-d8dc-439f-9a3b-c772bf4a311c" providerId="ADAL" clId="{95DC2182-BA54-4583-9E8E-B21E5C8D4D55}" dt="2023-02-21T10:54:49.932" v="9115" actId="20577"/>
          <ac:spMkLst>
            <pc:docMk/>
            <pc:sldMk cId="2743590117" sldId="588"/>
            <ac:spMk id="2" creationId="{D10AEA01-2945-B7D2-CE7A-B46FF860DB6A}"/>
          </ac:spMkLst>
        </pc:spChg>
        <pc:spChg chg="mod">
          <ac:chgData name="Matthieu De Mari" userId="dfb708c9-d8dc-439f-9a3b-c772bf4a311c" providerId="ADAL" clId="{95DC2182-BA54-4583-9E8E-B21E5C8D4D55}" dt="2023-02-21T10:57:44.796" v="9417" actId="207"/>
          <ac:spMkLst>
            <pc:docMk/>
            <pc:sldMk cId="2743590117" sldId="588"/>
            <ac:spMk id="4" creationId="{5CC0D0A3-1415-DC5D-0B11-FA062F6EC2BE}"/>
          </ac:spMkLst>
        </pc:spChg>
        <pc:spChg chg="mod">
          <ac:chgData name="Matthieu De Mari" userId="dfb708c9-d8dc-439f-9a3b-c772bf4a311c" providerId="ADAL" clId="{95DC2182-BA54-4583-9E8E-B21E5C8D4D55}" dt="2023-02-21T10:57:48.169" v="9418" actId="207"/>
          <ac:spMkLst>
            <pc:docMk/>
            <pc:sldMk cId="2743590117" sldId="588"/>
            <ac:spMk id="8" creationId="{85AF4C97-68DA-40D0-3587-76F9C89EC86B}"/>
          </ac:spMkLst>
        </pc:spChg>
      </pc:sldChg>
      <pc:sldChg chg="modSp add mod">
        <pc:chgData name="Matthieu De Mari" userId="dfb708c9-d8dc-439f-9a3b-c772bf4a311c" providerId="ADAL" clId="{95DC2182-BA54-4583-9E8E-B21E5C8D4D55}" dt="2023-02-23T03:06:37.700" v="10094" actId="20577"/>
        <pc:sldMkLst>
          <pc:docMk/>
          <pc:sldMk cId="1885554493" sldId="589"/>
        </pc:sldMkLst>
        <pc:spChg chg="mod">
          <ac:chgData name="Matthieu De Mari" userId="dfb708c9-d8dc-439f-9a3b-c772bf4a311c" providerId="ADAL" clId="{95DC2182-BA54-4583-9E8E-B21E5C8D4D55}" dt="2023-02-23T03:06:37.700" v="10094" actId="20577"/>
          <ac:spMkLst>
            <pc:docMk/>
            <pc:sldMk cId="1885554493" sldId="589"/>
            <ac:spMk id="3" creationId="{3F321E73-C55F-1D84-B04E-3A310D33B527}"/>
          </ac:spMkLst>
        </pc:spChg>
      </pc:sldChg>
      <pc:sldChg chg="modSp new mod ord">
        <pc:chgData name="Matthieu De Mari" userId="dfb708c9-d8dc-439f-9a3b-c772bf4a311c" providerId="ADAL" clId="{95DC2182-BA54-4583-9E8E-B21E5C8D4D55}" dt="2023-02-26T08:51:59.487" v="25507"/>
        <pc:sldMkLst>
          <pc:docMk/>
          <pc:sldMk cId="1038252774" sldId="590"/>
        </pc:sldMkLst>
        <pc:spChg chg="mod">
          <ac:chgData name="Matthieu De Mari" userId="dfb708c9-d8dc-439f-9a3b-c772bf4a311c" providerId="ADAL" clId="{95DC2182-BA54-4583-9E8E-B21E5C8D4D55}" dt="2023-02-23T05:58:33.958" v="10199" actId="20577"/>
          <ac:spMkLst>
            <pc:docMk/>
            <pc:sldMk cId="1038252774" sldId="590"/>
            <ac:spMk id="2" creationId="{AE81F473-9D5C-35C4-A959-5D15E87358AF}"/>
          </ac:spMkLst>
        </pc:spChg>
        <pc:spChg chg="mod">
          <ac:chgData name="Matthieu De Mari" userId="dfb708c9-d8dc-439f-9a3b-c772bf4a311c" providerId="ADAL" clId="{95DC2182-BA54-4583-9E8E-B21E5C8D4D55}" dt="2023-02-23T06:04:38.228" v="10904" actId="207"/>
          <ac:spMkLst>
            <pc:docMk/>
            <pc:sldMk cId="1038252774" sldId="590"/>
            <ac:spMk id="3" creationId="{671C8788-F48A-CD06-3907-02921CCDD5C9}"/>
          </ac:spMkLst>
        </pc:spChg>
      </pc:sldChg>
      <pc:sldChg chg="modSp add mod">
        <pc:chgData name="Matthieu De Mari" userId="dfb708c9-d8dc-439f-9a3b-c772bf4a311c" providerId="ADAL" clId="{95DC2182-BA54-4583-9E8E-B21E5C8D4D55}" dt="2023-02-21T11:02:29.181" v="9698" actId="20577"/>
        <pc:sldMkLst>
          <pc:docMk/>
          <pc:sldMk cId="37425589" sldId="591"/>
        </pc:sldMkLst>
        <pc:spChg chg="mod">
          <ac:chgData name="Matthieu De Mari" userId="dfb708c9-d8dc-439f-9a3b-c772bf4a311c" providerId="ADAL" clId="{95DC2182-BA54-4583-9E8E-B21E5C8D4D55}" dt="2023-02-21T11:02:29.181" v="9698" actId="20577"/>
          <ac:spMkLst>
            <pc:docMk/>
            <pc:sldMk cId="37425589" sldId="591"/>
            <ac:spMk id="2" creationId="{080CEB46-CC16-4D19-8C2C-AEE9471D8168}"/>
          </ac:spMkLst>
        </pc:spChg>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pChg chg="mod">
          <ac:chgData name="Matthieu De Mari" userId="dfb708c9-d8dc-439f-9a3b-c772bf4a311c" providerId="ADAL" clId="{95DC2182-BA54-4583-9E8E-B21E5C8D4D55}" dt="2023-02-26T07:36:38.046" v="19356" actId="14100"/>
          <ac:spMkLst>
            <pc:docMk/>
            <pc:sldMk cId="3681758499" sldId="595"/>
            <ac:spMk id="9" creationId="{BC262BFE-E1D3-5E5B-7138-4886F3E5A493}"/>
          </ac:spMkLst>
        </pc:spChg>
      </pc:sldChg>
      <pc:sldChg chg="addSp delSp modSp add mod">
        <pc:chgData name="Matthieu De Mari" userId="dfb708c9-d8dc-439f-9a3b-c772bf4a311c" providerId="ADAL" clId="{95DC2182-BA54-4583-9E8E-B21E5C8D4D55}" dt="2023-02-23T05:59:57.960" v="10204" actId="22"/>
        <pc:sldMkLst>
          <pc:docMk/>
          <pc:sldMk cId="3292545768" sldId="596"/>
        </pc:sldMkLst>
        <pc:spChg chg="del">
          <ac:chgData name="Matthieu De Mari" userId="dfb708c9-d8dc-439f-9a3b-c772bf4a311c" providerId="ADAL" clId="{95DC2182-BA54-4583-9E8E-B21E5C8D4D55}" dt="2023-02-23T05:59:55.526" v="10202" actId="478"/>
          <ac:spMkLst>
            <pc:docMk/>
            <pc:sldMk cId="3292545768" sldId="596"/>
            <ac:spMk id="2" creationId="{D4795DED-4F6A-4420-1474-79C41D9C7151}"/>
          </ac:spMkLst>
        </pc:spChg>
        <pc:spChg chg="del">
          <ac:chgData name="Matthieu De Mari" userId="dfb708c9-d8dc-439f-9a3b-c772bf4a311c" providerId="ADAL" clId="{95DC2182-BA54-4583-9E8E-B21E5C8D4D55}" dt="2023-02-23T05:59:55.526" v="10202" actId="478"/>
          <ac:spMkLst>
            <pc:docMk/>
            <pc:sldMk cId="3292545768" sldId="596"/>
            <ac:spMk id="4" creationId="{274FAFFC-EE13-6E7D-3976-35D8869D82C3}"/>
          </ac:spMkLst>
        </pc:spChg>
        <pc:spChg chg="del">
          <ac:chgData name="Matthieu De Mari" userId="dfb708c9-d8dc-439f-9a3b-c772bf4a311c" providerId="ADAL" clId="{95DC2182-BA54-4583-9E8E-B21E5C8D4D55}" dt="2023-02-23T05:59:55.526" v="10202" actId="478"/>
          <ac:spMkLst>
            <pc:docMk/>
            <pc:sldMk cId="3292545768" sldId="596"/>
            <ac:spMk id="5" creationId="{BC66D4B6-18A8-AE63-2FC1-32C7FC7C8213}"/>
          </ac:spMkLst>
        </pc:spChg>
        <pc:spChg chg="del">
          <ac:chgData name="Matthieu De Mari" userId="dfb708c9-d8dc-439f-9a3b-c772bf4a311c" providerId="ADAL" clId="{95DC2182-BA54-4583-9E8E-B21E5C8D4D55}" dt="2023-02-23T05:59:55.526" v="10202" actId="478"/>
          <ac:spMkLst>
            <pc:docMk/>
            <pc:sldMk cId="3292545768" sldId="596"/>
            <ac:spMk id="6" creationId="{618A004E-C36C-A0BD-B4FD-46D940AD7EB5}"/>
          </ac:spMkLst>
        </pc:spChg>
        <pc:spChg chg="add del mod">
          <ac:chgData name="Matthieu De Mari" userId="dfb708c9-d8dc-439f-9a3b-c772bf4a311c" providerId="ADAL" clId="{95DC2182-BA54-4583-9E8E-B21E5C8D4D55}" dt="2023-02-23T05:59:57.502" v="10203" actId="478"/>
          <ac:spMkLst>
            <pc:docMk/>
            <pc:sldMk cId="3292545768" sldId="596"/>
            <ac:spMk id="7" creationId="{47558909-C555-3AC7-8565-AD1967B86557}"/>
          </ac:spMkLst>
        </pc:spChg>
        <pc:spChg chg="del">
          <ac:chgData name="Matthieu De Mari" userId="dfb708c9-d8dc-439f-9a3b-c772bf4a311c" providerId="ADAL" clId="{95DC2182-BA54-4583-9E8E-B21E5C8D4D55}" dt="2023-02-23T05:59:55.526" v="10202" actId="478"/>
          <ac:spMkLst>
            <pc:docMk/>
            <pc:sldMk cId="3292545768" sldId="596"/>
            <ac:spMk id="14" creationId="{E96D466D-41F6-21B4-BFD8-29B41068C22C}"/>
          </ac:spMkLst>
        </pc:spChg>
        <pc:spChg chg="del">
          <ac:chgData name="Matthieu De Mari" userId="dfb708c9-d8dc-439f-9a3b-c772bf4a311c" providerId="ADAL" clId="{95DC2182-BA54-4583-9E8E-B21E5C8D4D55}" dt="2023-02-23T05:59:55.526" v="10202" actId="478"/>
          <ac:spMkLst>
            <pc:docMk/>
            <pc:sldMk cId="3292545768" sldId="596"/>
            <ac:spMk id="17" creationId="{4B99946B-6B6B-90DD-0493-EBE789609C47}"/>
          </ac:spMkLst>
        </pc:spChg>
        <pc:spChg chg="del">
          <ac:chgData name="Matthieu De Mari" userId="dfb708c9-d8dc-439f-9a3b-c772bf4a311c" providerId="ADAL" clId="{95DC2182-BA54-4583-9E8E-B21E5C8D4D55}" dt="2023-02-23T05:59:55.526" v="10202" actId="478"/>
          <ac:spMkLst>
            <pc:docMk/>
            <pc:sldMk cId="3292545768" sldId="596"/>
            <ac:spMk id="18" creationId="{CD84635E-2C16-54E4-7A9D-F4ADD004BBF5}"/>
          </ac:spMkLst>
        </pc:spChg>
        <pc:spChg chg="del">
          <ac:chgData name="Matthieu De Mari" userId="dfb708c9-d8dc-439f-9a3b-c772bf4a311c" providerId="ADAL" clId="{95DC2182-BA54-4583-9E8E-B21E5C8D4D55}" dt="2023-02-23T05:59:55.526" v="10202" actId="478"/>
          <ac:spMkLst>
            <pc:docMk/>
            <pc:sldMk cId="3292545768" sldId="596"/>
            <ac:spMk id="22" creationId="{2E8088D8-695E-CBE5-B605-617F7284E996}"/>
          </ac:spMkLst>
        </pc:spChg>
        <pc:spChg chg="del">
          <ac:chgData name="Matthieu De Mari" userId="dfb708c9-d8dc-439f-9a3b-c772bf4a311c" providerId="ADAL" clId="{95DC2182-BA54-4583-9E8E-B21E5C8D4D55}" dt="2023-02-23T05:59:55.526" v="10202" actId="478"/>
          <ac:spMkLst>
            <pc:docMk/>
            <pc:sldMk cId="3292545768" sldId="596"/>
            <ac:spMk id="27" creationId="{0C1DA3EC-C32E-729A-1C60-7B88E23B8E7D}"/>
          </ac:spMkLst>
        </pc:spChg>
        <pc:spChg chg="del">
          <ac:chgData name="Matthieu De Mari" userId="dfb708c9-d8dc-439f-9a3b-c772bf4a311c" providerId="ADAL" clId="{95DC2182-BA54-4583-9E8E-B21E5C8D4D55}" dt="2023-02-23T05:59:55.526" v="10202" actId="478"/>
          <ac:spMkLst>
            <pc:docMk/>
            <pc:sldMk cId="3292545768" sldId="596"/>
            <ac:spMk id="30" creationId="{CF92D947-8A37-C6CB-24FB-05464BCE64E6}"/>
          </ac:spMkLst>
        </pc:spChg>
        <pc:spChg chg="del">
          <ac:chgData name="Matthieu De Mari" userId="dfb708c9-d8dc-439f-9a3b-c772bf4a311c" providerId="ADAL" clId="{95DC2182-BA54-4583-9E8E-B21E5C8D4D55}" dt="2023-02-23T05:59:55.526" v="10202" actId="478"/>
          <ac:spMkLst>
            <pc:docMk/>
            <pc:sldMk cId="3292545768" sldId="596"/>
            <ac:spMk id="31" creationId="{A8690D79-C8B8-1BAF-BBD2-92E9DA5073F0}"/>
          </ac:spMkLst>
        </pc:spChg>
        <pc:picChg chg="add">
          <ac:chgData name="Matthieu De Mari" userId="dfb708c9-d8dc-439f-9a3b-c772bf4a311c" providerId="ADAL" clId="{95DC2182-BA54-4583-9E8E-B21E5C8D4D55}" dt="2023-02-23T05:59:57.960" v="10204" actId="22"/>
          <ac:picMkLst>
            <pc:docMk/>
            <pc:sldMk cId="3292545768" sldId="596"/>
            <ac:picMk id="11" creationId="{4DE46EE6-F3D9-3552-F89E-F377147511EE}"/>
          </ac:picMkLst>
        </pc:picChg>
        <pc:cxnChg chg="del">
          <ac:chgData name="Matthieu De Mari" userId="dfb708c9-d8dc-439f-9a3b-c772bf4a311c" providerId="ADAL" clId="{95DC2182-BA54-4583-9E8E-B21E5C8D4D55}" dt="2023-02-23T05:59:55.526" v="10202" actId="478"/>
          <ac:cxnSpMkLst>
            <pc:docMk/>
            <pc:sldMk cId="3292545768" sldId="596"/>
            <ac:cxnSpMk id="8" creationId="{D7E9812F-F2E8-E040-2472-E8D75FDCF55E}"/>
          </ac:cxnSpMkLst>
        </pc:cxnChg>
        <pc:cxnChg chg="del">
          <ac:chgData name="Matthieu De Mari" userId="dfb708c9-d8dc-439f-9a3b-c772bf4a311c" providerId="ADAL" clId="{95DC2182-BA54-4583-9E8E-B21E5C8D4D55}" dt="2023-02-23T05:59:55.526" v="10202" actId="478"/>
          <ac:cxnSpMkLst>
            <pc:docMk/>
            <pc:sldMk cId="3292545768" sldId="596"/>
            <ac:cxnSpMk id="9" creationId="{7AA2532C-5A73-EE55-7432-C84D1C844169}"/>
          </ac:cxnSpMkLst>
        </pc:cxnChg>
        <pc:cxnChg chg="del">
          <ac:chgData name="Matthieu De Mari" userId="dfb708c9-d8dc-439f-9a3b-c772bf4a311c" providerId="ADAL" clId="{95DC2182-BA54-4583-9E8E-B21E5C8D4D55}" dt="2023-02-23T05:59:55.526" v="10202" actId="478"/>
          <ac:cxnSpMkLst>
            <pc:docMk/>
            <pc:sldMk cId="3292545768" sldId="596"/>
            <ac:cxnSpMk id="12" creationId="{E32F0860-5D71-23C0-7F46-359A433FCDCB}"/>
          </ac:cxnSpMkLst>
        </pc:cxnChg>
        <pc:cxnChg chg="del">
          <ac:chgData name="Matthieu De Mari" userId="dfb708c9-d8dc-439f-9a3b-c772bf4a311c" providerId="ADAL" clId="{95DC2182-BA54-4583-9E8E-B21E5C8D4D55}" dt="2023-02-23T05:59:55.526" v="10202" actId="478"/>
          <ac:cxnSpMkLst>
            <pc:docMk/>
            <pc:sldMk cId="3292545768" sldId="596"/>
            <ac:cxnSpMk id="15" creationId="{840BD230-5EDA-0119-291A-1D565F88F5CA}"/>
          </ac:cxnSpMkLst>
        </pc:cxnChg>
        <pc:cxnChg chg="del mod">
          <ac:chgData name="Matthieu De Mari" userId="dfb708c9-d8dc-439f-9a3b-c772bf4a311c" providerId="ADAL" clId="{95DC2182-BA54-4583-9E8E-B21E5C8D4D55}" dt="2023-02-23T05:59:55.526" v="10202" actId="478"/>
          <ac:cxnSpMkLst>
            <pc:docMk/>
            <pc:sldMk cId="3292545768" sldId="596"/>
            <ac:cxnSpMk id="19" creationId="{A51DA120-D8B1-0C8C-2868-4245CBED7B3F}"/>
          </ac:cxnSpMkLst>
        </pc:cxnChg>
        <pc:cxnChg chg="del">
          <ac:chgData name="Matthieu De Mari" userId="dfb708c9-d8dc-439f-9a3b-c772bf4a311c" providerId="ADAL" clId="{95DC2182-BA54-4583-9E8E-B21E5C8D4D55}" dt="2023-02-23T05:59:55.526" v="10202" actId="478"/>
          <ac:cxnSpMkLst>
            <pc:docMk/>
            <pc:sldMk cId="3292545768" sldId="596"/>
            <ac:cxnSpMk id="23" creationId="{3E5CAEAB-3CD0-DCCC-58DD-7B3E30B7A28D}"/>
          </ac:cxnSpMkLst>
        </pc:cxnChg>
        <pc:cxnChg chg="del">
          <ac:chgData name="Matthieu De Mari" userId="dfb708c9-d8dc-439f-9a3b-c772bf4a311c" providerId="ADAL" clId="{95DC2182-BA54-4583-9E8E-B21E5C8D4D55}" dt="2023-02-23T05:59:55.526" v="10202" actId="478"/>
          <ac:cxnSpMkLst>
            <pc:docMk/>
            <pc:sldMk cId="3292545768" sldId="596"/>
            <ac:cxnSpMk id="28" creationId="{80D768EE-5262-E5CA-082B-4660A2B66B45}"/>
          </ac:cxnSpMkLst>
        </pc:cxnChg>
        <pc:cxnChg chg="del">
          <ac:chgData name="Matthieu De Mari" userId="dfb708c9-d8dc-439f-9a3b-c772bf4a311c" providerId="ADAL" clId="{95DC2182-BA54-4583-9E8E-B21E5C8D4D55}" dt="2023-02-23T05:59:55.526" v="10202" actId="478"/>
          <ac:cxnSpMkLst>
            <pc:docMk/>
            <pc:sldMk cId="3292545768" sldId="596"/>
            <ac:cxnSpMk id="29" creationId="{2511ED1B-BF15-5FC2-E042-64663686C819}"/>
          </ac:cxnSpMkLst>
        </pc:cxnChg>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pChg chg="mod ord">
          <ac:chgData name="Matthieu De Mari" userId="dfb708c9-d8dc-439f-9a3b-c772bf4a311c" providerId="ADAL" clId="{95DC2182-BA54-4583-9E8E-B21E5C8D4D55}" dt="2023-02-23T06:07:14.864" v="11297" actId="700"/>
          <ac:spMkLst>
            <pc:docMk/>
            <pc:sldMk cId="2646292586" sldId="598"/>
            <ac:spMk id="2" creationId="{0A93686A-53A1-1C2D-8919-12668B16586D}"/>
          </ac:spMkLst>
        </pc:spChg>
        <pc:spChg chg="mod ord">
          <ac:chgData name="Matthieu De Mari" userId="dfb708c9-d8dc-439f-9a3b-c772bf4a311c" providerId="ADAL" clId="{95DC2182-BA54-4583-9E8E-B21E5C8D4D55}" dt="2023-02-23T06:07:17.383" v="11302" actId="27636"/>
          <ac:spMkLst>
            <pc:docMk/>
            <pc:sldMk cId="2646292586" sldId="598"/>
            <ac:spMk id="3" creationId="{F24D6176-F28F-156D-DD4C-622B471274A2}"/>
          </ac:spMkLst>
        </pc:spChg>
        <pc:spChg chg="add del mod ord">
          <ac:chgData name="Matthieu De Mari" userId="dfb708c9-d8dc-439f-9a3b-c772bf4a311c" providerId="ADAL" clId="{95DC2182-BA54-4583-9E8E-B21E5C8D4D55}" dt="2023-02-23T06:05:19.748" v="10984" actId="478"/>
          <ac:spMkLst>
            <pc:docMk/>
            <pc:sldMk cId="2646292586" sldId="598"/>
            <ac:spMk id="4" creationId="{0F9D09CF-5BD7-25C0-128C-3DB720B27EC2}"/>
          </ac:spMkLst>
        </pc:spChg>
        <pc:spChg chg="add del mod">
          <ac:chgData name="Matthieu De Mari" userId="dfb708c9-d8dc-439f-9a3b-c772bf4a311c" providerId="ADAL" clId="{95DC2182-BA54-4583-9E8E-B21E5C8D4D55}" dt="2023-02-23T06:05:22.017" v="10986"/>
          <ac:spMkLst>
            <pc:docMk/>
            <pc:sldMk cId="2646292586" sldId="598"/>
            <ac:spMk id="5" creationId="{96A13D75-6734-B01E-3E2C-4ABC9412ACB0}"/>
          </ac:spMkLst>
        </pc:spChg>
        <pc:spChg chg="add del mod">
          <ac:chgData name="Matthieu De Mari" userId="dfb708c9-d8dc-439f-9a3b-c772bf4a311c" providerId="ADAL" clId="{95DC2182-BA54-4583-9E8E-B21E5C8D4D55}" dt="2023-02-23T06:05:22.017" v="10986"/>
          <ac:spMkLst>
            <pc:docMk/>
            <pc:sldMk cId="2646292586" sldId="598"/>
            <ac:spMk id="6" creationId="{F06B413D-B52F-D807-D84E-41A22BE66A2F}"/>
          </ac:spMkLst>
        </pc:spChg>
        <pc:spChg chg="add del mod">
          <ac:chgData name="Matthieu De Mari" userId="dfb708c9-d8dc-439f-9a3b-c772bf4a311c" providerId="ADAL" clId="{95DC2182-BA54-4583-9E8E-B21E5C8D4D55}" dt="2023-02-23T06:05:22.017" v="10986"/>
          <ac:spMkLst>
            <pc:docMk/>
            <pc:sldMk cId="2646292586" sldId="598"/>
            <ac:spMk id="7" creationId="{B21033C8-1AEC-C626-C551-BAA6816F105D}"/>
          </ac:spMkLst>
        </pc:spChg>
        <pc:spChg chg="add del mod">
          <ac:chgData name="Matthieu De Mari" userId="dfb708c9-d8dc-439f-9a3b-c772bf4a311c" providerId="ADAL" clId="{95DC2182-BA54-4583-9E8E-B21E5C8D4D55}" dt="2023-02-23T06:05:22.017" v="10986"/>
          <ac:spMkLst>
            <pc:docMk/>
            <pc:sldMk cId="2646292586" sldId="598"/>
            <ac:spMk id="8" creationId="{847EE764-E047-0496-5F33-D8D14F0EBCCA}"/>
          </ac:spMkLst>
        </pc:spChg>
        <pc:spChg chg="add del mod">
          <ac:chgData name="Matthieu De Mari" userId="dfb708c9-d8dc-439f-9a3b-c772bf4a311c" providerId="ADAL" clId="{95DC2182-BA54-4583-9E8E-B21E5C8D4D55}" dt="2023-02-23T06:05:22.017" v="10986"/>
          <ac:spMkLst>
            <pc:docMk/>
            <pc:sldMk cId="2646292586" sldId="598"/>
            <ac:spMk id="13" creationId="{1DA0BA4C-7AD9-A140-2361-EBCFABF8B0F8}"/>
          </ac:spMkLst>
        </pc:spChg>
        <pc:spChg chg="add del mod">
          <ac:chgData name="Matthieu De Mari" userId="dfb708c9-d8dc-439f-9a3b-c772bf4a311c" providerId="ADAL" clId="{95DC2182-BA54-4583-9E8E-B21E5C8D4D55}" dt="2023-02-23T06:05:22.017" v="10986"/>
          <ac:spMkLst>
            <pc:docMk/>
            <pc:sldMk cId="2646292586" sldId="598"/>
            <ac:spMk id="14" creationId="{C6E1A5A1-10D9-B5DE-1945-BF02EDE710EE}"/>
          </ac:spMkLst>
        </pc:spChg>
        <pc:spChg chg="add del mod">
          <ac:chgData name="Matthieu De Mari" userId="dfb708c9-d8dc-439f-9a3b-c772bf4a311c" providerId="ADAL" clId="{95DC2182-BA54-4583-9E8E-B21E5C8D4D55}" dt="2023-02-23T06:05:22.017" v="10986"/>
          <ac:spMkLst>
            <pc:docMk/>
            <pc:sldMk cId="2646292586" sldId="598"/>
            <ac:spMk id="16" creationId="{7F36BC53-C428-54EE-FF9D-97F85FDBFCA9}"/>
          </ac:spMkLst>
        </pc:spChg>
        <pc:spChg chg="add del mod">
          <ac:chgData name="Matthieu De Mari" userId="dfb708c9-d8dc-439f-9a3b-c772bf4a311c" providerId="ADAL" clId="{95DC2182-BA54-4583-9E8E-B21E5C8D4D55}" dt="2023-02-23T06:05:22.017" v="10986"/>
          <ac:spMkLst>
            <pc:docMk/>
            <pc:sldMk cId="2646292586" sldId="598"/>
            <ac:spMk id="18" creationId="{46975A22-2129-D359-A102-67BBBA7F572C}"/>
          </ac:spMkLst>
        </pc:spChg>
        <pc:spChg chg="add del mod">
          <ac:chgData name="Matthieu De Mari" userId="dfb708c9-d8dc-439f-9a3b-c772bf4a311c" providerId="ADAL" clId="{95DC2182-BA54-4583-9E8E-B21E5C8D4D55}" dt="2023-02-23T06:05:22.017" v="10986"/>
          <ac:spMkLst>
            <pc:docMk/>
            <pc:sldMk cId="2646292586" sldId="598"/>
            <ac:spMk id="21" creationId="{379462CC-7E3E-2F31-E40F-FE013C3B6993}"/>
          </ac:spMkLst>
        </pc:spChg>
        <pc:spChg chg="add del mod">
          <ac:chgData name="Matthieu De Mari" userId="dfb708c9-d8dc-439f-9a3b-c772bf4a311c" providerId="ADAL" clId="{95DC2182-BA54-4583-9E8E-B21E5C8D4D55}" dt="2023-02-23T06:05:22.017" v="10986"/>
          <ac:spMkLst>
            <pc:docMk/>
            <pc:sldMk cId="2646292586" sldId="598"/>
            <ac:spMk id="22" creationId="{800931E6-BEE1-F4CB-54C9-9BA57E9242E0}"/>
          </ac:spMkLst>
        </pc:spChg>
        <pc:spChg chg="add mod ord">
          <ac:chgData name="Matthieu De Mari" userId="dfb708c9-d8dc-439f-9a3b-c772bf4a311c" providerId="ADAL" clId="{95DC2182-BA54-4583-9E8E-B21E5C8D4D55}" dt="2023-02-23T06:09:01.110" v="11506" actId="20577"/>
          <ac:spMkLst>
            <pc:docMk/>
            <pc:sldMk cId="2646292586" sldId="598"/>
            <ac:spMk id="24" creationId="{7D321D0C-F995-E2BD-FE4C-9CDE72F1ED76}"/>
          </ac:spMkLst>
        </pc:spChg>
        <pc:picChg chg="add mod">
          <ac:chgData name="Matthieu De Mari" userId="dfb708c9-d8dc-439f-9a3b-c772bf4a311c" providerId="ADAL" clId="{95DC2182-BA54-4583-9E8E-B21E5C8D4D55}" dt="2023-02-23T06:08:58.711" v="11505" actId="1076"/>
          <ac:picMkLst>
            <pc:docMk/>
            <pc:sldMk cId="2646292586" sldId="598"/>
            <ac:picMk id="23" creationId="{A7362EEA-E8D1-C649-888F-7FEAC2742AC2}"/>
          </ac:picMkLst>
        </pc:picChg>
        <pc:cxnChg chg="add del mod">
          <ac:chgData name="Matthieu De Mari" userId="dfb708c9-d8dc-439f-9a3b-c772bf4a311c" providerId="ADAL" clId="{95DC2182-BA54-4583-9E8E-B21E5C8D4D55}" dt="2023-02-23T06:05:22.017" v="10986"/>
          <ac:cxnSpMkLst>
            <pc:docMk/>
            <pc:sldMk cId="2646292586" sldId="598"/>
            <ac:cxnSpMk id="9" creationId="{8C9A2DC9-AFAA-3354-0D13-803876A90430}"/>
          </ac:cxnSpMkLst>
        </pc:cxnChg>
        <pc:cxnChg chg="add del mod">
          <ac:chgData name="Matthieu De Mari" userId="dfb708c9-d8dc-439f-9a3b-c772bf4a311c" providerId="ADAL" clId="{95DC2182-BA54-4583-9E8E-B21E5C8D4D55}" dt="2023-02-23T06:05:22.017" v="10986"/>
          <ac:cxnSpMkLst>
            <pc:docMk/>
            <pc:sldMk cId="2646292586" sldId="598"/>
            <ac:cxnSpMk id="10" creationId="{24E53577-83FD-5186-D059-6D28A6F8AAF6}"/>
          </ac:cxnSpMkLst>
        </pc:cxnChg>
        <pc:cxnChg chg="add del mod">
          <ac:chgData name="Matthieu De Mari" userId="dfb708c9-d8dc-439f-9a3b-c772bf4a311c" providerId="ADAL" clId="{95DC2182-BA54-4583-9E8E-B21E5C8D4D55}" dt="2023-02-23T06:05:22.017" v="10986"/>
          <ac:cxnSpMkLst>
            <pc:docMk/>
            <pc:sldMk cId="2646292586" sldId="598"/>
            <ac:cxnSpMk id="11" creationId="{427F30F6-C24B-A669-0F8E-C0F06B904C22}"/>
          </ac:cxnSpMkLst>
        </pc:cxnChg>
        <pc:cxnChg chg="add del mod">
          <ac:chgData name="Matthieu De Mari" userId="dfb708c9-d8dc-439f-9a3b-c772bf4a311c" providerId="ADAL" clId="{95DC2182-BA54-4583-9E8E-B21E5C8D4D55}" dt="2023-02-23T06:05:22.017" v="10986"/>
          <ac:cxnSpMkLst>
            <pc:docMk/>
            <pc:sldMk cId="2646292586" sldId="598"/>
            <ac:cxnSpMk id="12" creationId="{506DDAEA-B604-6231-7D92-A7F80E484ED7}"/>
          </ac:cxnSpMkLst>
        </pc:cxnChg>
        <pc:cxnChg chg="add del mod">
          <ac:chgData name="Matthieu De Mari" userId="dfb708c9-d8dc-439f-9a3b-c772bf4a311c" providerId="ADAL" clId="{95DC2182-BA54-4583-9E8E-B21E5C8D4D55}" dt="2023-02-23T06:05:22.017" v="10986"/>
          <ac:cxnSpMkLst>
            <pc:docMk/>
            <pc:sldMk cId="2646292586" sldId="598"/>
            <ac:cxnSpMk id="15" creationId="{2444A091-5E28-033D-BEE9-FE0D347063B8}"/>
          </ac:cxnSpMkLst>
        </pc:cxnChg>
        <pc:cxnChg chg="add del mod">
          <ac:chgData name="Matthieu De Mari" userId="dfb708c9-d8dc-439f-9a3b-c772bf4a311c" providerId="ADAL" clId="{95DC2182-BA54-4583-9E8E-B21E5C8D4D55}" dt="2023-02-23T06:05:22.017" v="10986"/>
          <ac:cxnSpMkLst>
            <pc:docMk/>
            <pc:sldMk cId="2646292586" sldId="598"/>
            <ac:cxnSpMk id="17" creationId="{5648A4BC-B7D9-FD1E-71F4-44778C7E0CB9}"/>
          </ac:cxnSpMkLst>
        </pc:cxnChg>
        <pc:cxnChg chg="add del mod">
          <ac:chgData name="Matthieu De Mari" userId="dfb708c9-d8dc-439f-9a3b-c772bf4a311c" providerId="ADAL" clId="{95DC2182-BA54-4583-9E8E-B21E5C8D4D55}" dt="2023-02-23T06:05:22.017" v="10986"/>
          <ac:cxnSpMkLst>
            <pc:docMk/>
            <pc:sldMk cId="2646292586" sldId="598"/>
            <ac:cxnSpMk id="19" creationId="{CC756BFC-6FA1-7CBE-5F88-926D5A5E3061}"/>
          </ac:cxnSpMkLst>
        </pc:cxnChg>
        <pc:cxnChg chg="add del mod">
          <ac:chgData name="Matthieu De Mari" userId="dfb708c9-d8dc-439f-9a3b-c772bf4a311c" providerId="ADAL" clId="{95DC2182-BA54-4583-9E8E-B21E5C8D4D55}" dt="2023-02-23T06:05:22.017" v="10986"/>
          <ac:cxnSpMkLst>
            <pc:docMk/>
            <pc:sldMk cId="2646292586" sldId="598"/>
            <ac:cxnSpMk id="20" creationId="{86F26B31-9BC4-2BA1-40DA-F2511DA9BA53}"/>
          </ac:cxnSpMkLst>
        </pc:cxnChg>
      </pc:sldChg>
      <pc:sldChg chg="modSp new mod ord">
        <pc:chgData name="Matthieu De Mari" userId="dfb708c9-d8dc-439f-9a3b-c772bf4a311c" providerId="ADAL" clId="{95DC2182-BA54-4583-9E8E-B21E5C8D4D55}" dt="2023-02-26T08:51:59.487" v="25507"/>
        <pc:sldMkLst>
          <pc:docMk/>
          <pc:sldMk cId="1390758074" sldId="599"/>
        </pc:sldMkLst>
        <pc:spChg chg="mod">
          <ac:chgData name="Matthieu De Mari" userId="dfb708c9-d8dc-439f-9a3b-c772bf4a311c" providerId="ADAL" clId="{95DC2182-BA54-4583-9E8E-B21E5C8D4D55}" dt="2023-02-23T06:17:54.670" v="11826"/>
          <ac:spMkLst>
            <pc:docMk/>
            <pc:sldMk cId="1390758074" sldId="599"/>
            <ac:spMk id="2" creationId="{3F31F807-15B3-1CA0-5281-891982C5FA5A}"/>
          </ac:spMkLst>
        </pc:spChg>
        <pc:spChg chg="mod">
          <ac:chgData name="Matthieu De Mari" userId="dfb708c9-d8dc-439f-9a3b-c772bf4a311c" providerId="ADAL" clId="{95DC2182-BA54-4583-9E8E-B21E5C8D4D55}" dt="2023-02-26T07:37:03.295" v="19357" actId="113"/>
          <ac:spMkLst>
            <pc:docMk/>
            <pc:sldMk cId="1390758074" sldId="599"/>
            <ac:spMk id="3" creationId="{9D6CA1B3-62B2-D139-628B-900D0F1651D8}"/>
          </ac:spMkLst>
        </pc:spChg>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pChg chg="mod ord">
          <ac:chgData name="Matthieu De Mari" userId="dfb708c9-d8dc-439f-9a3b-c772bf4a311c" providerId="ADAL" clId="{95DC2182-BA54-4583-9E8E-B21E5C8D4D55}" dt="2023-02-23T06:19:48.197" v="12024" actId="700"/>
          <ac:spMkLst>
            <pc:docMk/>
            <pc:sldMk cId="3499753351" sldId="600"/>
            <ac:spMk id="2" creationId="{6E316974-CFBD-95B7-753C-65691ECA42E5}"/>
          </ac:spMkLst>
        </pc:spChg>
        <pc:spChg chg="del mod ord">
          <ac:chgData name="Matthieu De Mari" userId="dfb708c9-d8dc-439f-9a3b-c772bf4a311c" providerId="ADAL" clId="{95DC2182-BA54-4583-9E8E-B21E5C8D4D55}" dt="2023-02-23T06:19:48.197" v="12024" actId="700"/>
          <ac:spMkLst>
            <pc:docMk/>
            <pc:sldMk cId="3499753351" sldId="600"/>
            <ac:spMk id="3" creationId="{773E38C2-EEB5-970E-81AC-EF887F502F17}"/>
          </ac:spMkLst>
        </pc:spChg>
        <pc:spChg chg="add mod ord">
          <ac:chgData name="Matthieu De Mari" userId="dfb708c9-d8dc-439f-9a3b-c772bf4a311c" providerId="ADAL" clId="{95DC2182-BA54-4583-9E8E-B21E5C8D4D55}" dt="2023-02-26T07:37:19.683" v="19358" actId="113"/>
          <ac:spMkLst>
            <pc:docMk/>
            <pc:sldMk cId="3499753351" sldId="600"/>
            <ac:spMk id="4" creationId="{9824F110-DC44-75A5-3E2C-15E644A34FBF}"/>
          </ac:spMkLst>
        </pc:spChg>
        <pc:spChg chg="add del mod ord">
          <ac:chgData name="Matthieu De Mari" userId="dfb708c9-d8dc-439f-9a3b-c772bf4a311c" providerId="ADAL" clId="{95DC2182-BA54-4583-9E8E-B21E5C8D4D55}" dt="2023-02-23T06:19:50.192" v="12025" actId="478"/>
          <ac:spMkLst>
            <pc:docMk/>
            <pc:sldMk cId="3499753351" sldId="600"/>
            <ac:spMk id="5" creationId="{809AE24F-5D89-3E06-4457-7F72D55463A9}"/>
          </ac:spMkLst>
        </pc:spChg>
        <pc:picChg chg="add mod">
          <ac:chgData name="Matthieu De Mari" userId="dfb708c9-d8dc-439f-9a3b-c772bf4a311c" providerId="ADAL" clId="{95DC2182-BA54-4583-9E8E-B21E5C8D4D55}" dt="2023-02-23T06:19:54.292" v="12027" actId="1076"/>
          <ac:picMkLst>
            <pc:docMk/>
            <pc:sldMk cId="3499753351" sldId="600"/>
            <ac:picMk id="6" creationId="{6EB6ABA3-2672-C3F7-C863-0099F005EE45}"/>
          </ac:picMkLst>
        </pc:picChg>
      </pc:sldChg>
      <pc:sldChg chg="addSp delSp modSp new mod">
        <pc:chgData name="Matthieu De Mari" userId="dfb708c9-d8dc-439f-9a3b-c772bf4a311c" providerId="ADAL" clId="{95DC2182-BA54-4583-9E8E-B21E5C8D4D55}" dt="2023-02-23T06:38:30.396" v="13775"/>
        <pc:sldMkLst>
          <pc:docMk/>
          <pc:sldMk cId="1913740079" sldId="601"/>
        </pc:sldMkLst>
        <pc:spChg chg="mod">
          <ac:chgData name="Matthieu De Mari" userId="dfb708c9-d8dc-439f-9a3b-c772bf4a311c" providerId="ADAL" clId="{95DC2182-BA54-4583-9E8E-B21E5C8D4D55}" dt="2023-02-23T06:23:05.609" v="12297"/>
          <ac:spMkLst>
            <pc:docMk/>
            <pc:sldMk cId="1913740079" sldId="601"/>
            <ac:spMk id="2" creationId="{A5E4A4E9-9DD0-5D61-6F41-047DF9BAF529}"/>
          </ac:spMkLst>
        </pc:spChg>
        <pc:spChg chg="mod">
          <ac:chgData name="Matthieu De Mari" userId="dfb708c9-d8dc-439f-9a3b-c772bf4a311c" providerId="ADAL" clId="{95DC2182-BA54-4583-9E8E-B21E5C8D4D55}" dt="2023-02-23T06:32:35.641" v="13347" actId="20577"/>
          <ac:spMkLst>
            <pc:docMk/>
            <pc:sldMk cId="1913740079" sldId="601"/>
            <ac:spMk id="3" creationId="{D17C42F1-3AC9-47C6-0B59-A6D4BF707BC9}"/>
          </ac:spMkLst>
        </pc:spChg>
        <pc:spChg chg="del mod">
          <ac:chgData name="Matthieu De Mari" userId="dfb708c9-d8dc-439f-9a3b-c772bf4a311c" providerId="ADAL" clId="{95DC2182-BA54-4583-9E8E-B21E5C8D4D55}" dt="2023-02-23T06:29:49.235" v="13285" actId="478"/>
          <ac:spMkLst>
            <pc:docMk/>
            <pc:sldMk cId="1913740079" sldId="601"/>
            <ac:spMk id="4" creationId="{554DE0C2-962A-677F-35E9-54BEB3DCF4D4}"/>
          </ac:spMkLst>
        </pc:spChg>
        <pc:spChg chg="add del mod">
          <ac:chgData name="Matthieu De Mari" userId="dfb708c9-d8dc-439f-9a3b-c772bf4a311c" providerId="ADAL" clId="{95DC2182-BA54-4583-9E8E-B21E5C8D4D55}" dt="2023-02-23T06:29:49.837" v="13286" actId="478"/>
          <ac:spMkLst>
            <pc:docMk/>
            <pc:sldMk cId="1913740079" sldId="601"/>
            <ac:spMk id="6" creationId="{AA13F84E-53C8-D4C6-F971-643DC9F97AD6}"/>
          </ac:spMkLst>
        </pc:spChg>
        <pc:picChg chg="add del mod">
          <ac:chgData name="Matthieu De Mari" userId="dfb708c9-d8dc-439f-9a3b-c772bf4a311c" providerId="ADAL" clId="{95DC2182-BA54-4583-9E8E-B21E5C8D4D55}" dt="2023-02-23T06:38:30.156" v="13774" actId="478"/>
          <ac:picMkLst>
            <pc:docMk/>
            <pc:sldMk cId="1913740079" sldId="601"/>
            <ac:picMk id="7" creationId="{87B8E7E2-DBF9-D7E1-CD96-D2F9C4991DDA}"/>
          </ac:picMkLst>
        </pc:picChg>
        <pc:picChg chg="add mod">
          <ac:chgData name="Matthieu De Mari" userId="dfb708c9-d8dc-439f-9a3b-c772bf4a311c" providerId="ADAL" clId="{95DC2182-BA54-4583-9E8E-B21E5C8D4D55}" dt="2023-02-23T06:38:30.396" v="13775"/>
          <ac:picMkLst>
            <pc:docMk/>
            <pc:sldMk cId="1913740079" sldId="601"/>
            <ac:picMk id="8" creationId="{E8D71930-493E-D030-EF33-E8E532813D5D}"/>
          </ac:picMkLst>
        </pc:picChg>
      </pc:sldChg>
      <pc:sldChg chg="addSp delSp modSp add mod">
        <pc:chgData name="Matthieu De Mari" userId="dfb708c9-d8dc-439f-9a3b-c772bf4a311c" providerId="ADAL" clId="{95DC2182-BA54-4583-9E8E-B21E5C8D4D55}" dt="2023-02-26T07:37:49.435" v="19374" actId="20577"/>
        <pc:sldMkLst>
          <pc:docMk/>
          <pc:sldMk cId="4011461575" sldId="602"/>
        </pc:sldMkLst>
        <pc:spChg chg="mod">
          <ac:chgData name="Matthieu De Mari" userId="dfb708c9-d8dc-439f-9a3b-c772bf4a311c" providerId="ADAL" clId="{95DC2182-BA54-4583-9E8E-B21E5C8D4D55}" dt="2023-02-26T07:37:49.435" v="19374" actId="20577"/>
          <ac:spMkLst>
            <pc:docMk/>
            <pc:sldMk cId="4011461575" sldId="602"/>
            <ac:spMk id="3" creationId="{D17C42F1-3AC9-47C6-0B59-A6D4BF707BC9}"/>
          </ac:spMkLst>
        </pc:spChg>
        <pc:spChg chg="del">
          <ac:chgData name="Matthieu De Mari" userId="dfb708c9-d8dc-439f-9a3b-c772bf4a311c" providerId="ADAL" clId="{95DC2182-BA54-4583-9E8E-B21E5C8D4D55}" dt="2023-02-23T06:26:53.485" v="12961" actId="478"/>
          <ac:spMkLst>
            <pc:docMk/>
            <pc:sldMk cId="4011461575" sldId="602"/>
            <ac:spMk id="4" creationId="{554DE0C2-962A-677F-35E9-54BEB3DCF4D4}"/>
          </ac:spMkLst>
        </pc:spChg>
        <pc:spChg chg="add del mod">
          <ac:chgData name="Matthieu De Mari" userId="dfb708c9-d8dc-439f-9a3b-c772bf4a311c" providerId="ADAL" clId="{95DC2182-BA54-4583-9E8E-B21E5C8D4D55}" dt="2023-02-23T06:26:54.111" v="12962" actId="478"/>
          <ac:spMkLst>
            <pc:docMk/>
            <pc:sldMk cId="4011461575" sldId="602"/>
            <ac:spMk id="7" creationId="{253306BA-D935-683F-B89D-1893D5CD66EE}"/>
          </ac:spMkLst>
        </pc:spChg>
        <pc:picChg chg="add mod">
          <ac:chgData name="Matthieu De Mari" userId="dfb708c9-d8dc-439f-9a3b-c772bf4a311c" providerId="ADAL" clId="{95DC2182-BA54-4583-9E8E-B21E5C8D4D55}" dt="2023-02-23T06:26:51.795" v="12960"/>
          <ac:picMkLst>
            <pc:docMk/>
            <pc:sldMk cId="4011461575" sldId="602"/>
            <ac:picMk id="5" creationId="{8EAFB4E0-F294-B146-8EB9-68228769ABDD}"/>
          </ac:picMkLst>
        </pc:picChg>
      </pc:sldChg>
      <pc:sldChg chg="addSp delSp modSp add mod">
        <pc:chgData name="Matthieu De Mari" userId="dfb708c9-d8dc-439f-9a3b-c772bf4a311c" providerId="ADAL" clId="{95DC2182-BA54-4583-9E8E-B21E5C8D4D55}" dt="2023-02-23T06:38:32.702" v="13777"/>
        <pc:sldMkLst>
          <pc:docMk/>
          <pc:sldMk cId="2445909842" sldId="603"/>
        </pc:sldMkLst>
        <pc:spChg chg="mod">
          <ac:chgData name="Matthieu De Mari" userId="dfb708c9-d8dc-439f-9a3b-c772bf4a311c" providerId="ADAL" clId="{95DC2182-BA54-4583-9E8E-B21E5C8D4D55}" dt="2023-02-23T06:29:44.446" v="13283"/>
          <ac:spMkLst>
            <pc:docMk/>
            <pc:sldMk cId="2445909842" sldId="603"/>
            <ac:spMk id="3" creationId="{D17C42F1-3AC9-47C6-0B59-A6D4BF707BC9}"/>
          </ac:spMkLst>
        </pc:spChg>
        <pc:spChg chg="del mod">
          <ac:chgData name="Matthieu De Mari" userId="dfb708c9-d8dc-439f-9a3b-c772bf4a311c" providerId="ADAL" clId="{95DC2182-BA54-4583-9E8E-B21E5C8D4D55}" dt="2023-02-23T06:29:46.778" v="13284" actId="478"/>
          <ac:spMkLst>
            <pc:docMk/>
            <pc:sldMk cId="2445909842" sldId="603"/>
            <ac:spMk id="4" creationId="{554DE0C2-962A-677F-35E9-54BEB3DCF4D4}"/>
          </ac:spMkLst>
        </pc:spChg>
        <pc:picChg chg="add del mod">
          <ac:chgData name="Matthieu De Mari" userId="dfb708c9-d8dc-439f-9a3b-c772bf4a311c" providerId="ADAL" clId="{95DC2182-BA54-4583-9E8E-B21E5C8D4D55}" dt="2023-02-23T06:38:32.498" v="13776" actId="478"/>
          <ac:picMkLst>
            <pc:docMk/>
            <pc:sldMk cId="2445909842" sldId="603"/>
            <ac:picMk id="6" creationId="{F4A2A0D0-72EE-4F3F-35D4-0F2C943E8083}"/>
          </ac:picMkLst>
        </pc:picChg>
        <pc:picChg chg="add mod">
          <ac:chgData name="Matthieu De Mari" userId="dfb708c9-d8dc-439f-9a3b-c772bf4a311c" providerId="ADAL" clId="{95DC2182-BA54-4583-9E8E-B21E5C8D4D55}" dt="2023-02-23T06:38:32.702" v="13777"/>
          <ac:picMkLst>
            <pc:docMk/>
            <pc:sldMk cId="2445909842" sldId="603"/>
            <ac:picMk id="7" creationId="{B32309B5-6CBB-0E38-B925-1F935F7D3BD1}"/>
          </ac:picMkLst>
        </pc:picChg>
      </pc:sldChg>
      <pc:sldChg chg="addSp modSp add mod">
        <pc:chgData name="Matthieu De Mari" userId="dfb708c9-d8dc-439f-9a3b-c772bf4a311c" providerId="ADAL" clId="{95DC2182-BA54-4583-9E8E-B21E5C8D4D55}" dt="2023-02-23T06:38:27.236" v="13773" actId="1076"/>
        <pc:sldMkLst>
          <pc:docMk/>
          <pc:sldMk cId="1888637577" sldId="604"/>
        </pc:sldMkLst>
        <pc:spChg chg="mod">
          <ac:chgData name="Matthieu De Mari" userId="dfb708c9-d8dc-439f-9a3b-c772bf4a311c" providerId="ADAL" clId="{95DC2182-BA54-4583-9E8E-B21E5C8D4D55}" dt="2023-02-23T06:35:18.181" v="13712" actId="20577"/>
          <ac:spMkLst>
            <pc:docMk/>
            <pc:sldMk cId="1888637577" sldId="604"/>
            <ac:spMk id="3" creationId="{D17C42F1-3AC9-47C6-0B59-A6D4BF707BC9}"/>
          </ac:spMkLst>
        </pc:spChg>
        <pc:spChg chg="add mod">
          <ac:chgData name="Matthieu De Mari" userId="dfb708c9-d8dc-439f-9a3b-c772bf4a311c" providerId="ADAL" clId="{95DC2182-BA54-4583-9E8E-B21E5C8D4D55}" dt="2023-02-23T06:38:27.236" v="13773" actId="1076"/>
          <ac:spMkLst>
            <pc:docMk/>
            <pc:sldMk cId="1888637577" sldId="604"/>
            <ac:spMk id="4" creationId="{6A901C81-2DF4-9E7A-6DE1-7AD7F4414F31}"/>
          </ac:spMkLst>
        </pc:spChg>
        <pc:picChg chg="mod">
          <ac:chgData name="Matthieu De Mari" userId="dfb708c9-d8dc-439f-9a3b-c772bf4a311c" providerId="ADAL" clId="{95DC2182-BA54-4583-9E8E-B21E5C8D4D55}" dt="2023-02-23T06:37:40.158" v="13713" actId="1076"/>
          <ac:picMkLst>
            <pc:docMk/>
            <pc:sldMk cId="1888637577" sldId="604"/>
            <ac:picMk id="6" creationId="{F4A2A0D0-72EE-4F3F-35D4-0F2C943E8083}"/>
          </ac:picMkLst>
        </pc:picChg>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pChg chg="mod ord">
          <ac:chgData name="Matthieu De Mari" userId="dfb708c9-d8dc-439f-9a3b-c772bf4a311c" providerId="ADAL" clId="{95DC2182-BA54-4583-9E8E-B21E5C8D4D55}" dt="2023-02-23T09:18:41.941" v="15247" actId="700"/>
          <ac:spMkLst>
            <pc:docMk/>
            <pc:sldMk cId="3313007867" sldId="605"/>
            <ac:spMk id="2" creationId="{43731975-EEDC-002B-3E07-DF70C3847D74}"/>
          </ac:spMkLst>
        </pc:spChg>
        <pc:spChg chg="mod ord">
          <ac:chgData name="Matthieu De Mari" userId="dfb708c9-d8dc-439f-9a3b-c772bf4a311c" providerId="ADAL" clId="{95DC2182-BA54-4583-9E8E-B21E5C8D4D55}" dt="2023-02-23T11:36:18.598" v="17804" actId="5793"/>
          <ac:spMkLst>
            <pc:docMk/>
            <pc:sldMk cId="3313007867" sldId="605"/>
            <ac:spMk id="3" creationId="{A5B88264-BB37-CFC8-0955-0927A7B14073}"/>
          </ac:spMkLst>
        </pc:spChg>
        <pc:spChg chg="add del mod ord">
          <ac:chgData name="Matthieu De Mari" userId="dfb708c9-d8dc-439f-9a3b-c772bf4a311c" providerId="ADAL" clId="{95DC2182-BA54-4583-9E8E-B21E5C8D4D55}" dt="2023-02-23T09:09:41.030" v="14569" actId="700"/>
          <ac:spMkLst>
            <pc:docMk/>
            <pc:sldMk cId="3313007867" sldId="605"/>
            <ac:spMk id="4" creationId="{89F934E7-0B8D-2AF2-DC1F-69D75FA7E3A7}"/>
          </ac:spMkLst>
        </pc:spChg>
        <pc:spChg chg="add mod ord">
          <ac:chgData name="Matthieu De Mari" userId="dfb708c9-d8dc-439f-9a3b-c772bf4a311c" providerId="ADAL" clId="{95DC2182-BA54-4583-9E8E-B21E5C8D4D55}" dt="2023-02-23T09:19:26.396" v="15282" actId="20577"/>
          <ac:spMkLst>
            <pc:docMk/>
            <pc:sldMk cId="3313007867" sldId="605"/>
            <ac:spMk id="5" creationId="{2A5938CD-05DA-1785-3D56-E870E3F271B7}"/>
          </ac:spMkLst>
        </pc:spChg>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pChg chg="mod">
          <ac:chgData name="Matthieu De Mari" userId="dfb708c9-d8dc-439f-9a3b-c772bf4a311c" providerId="ADAL" clId="{95DC2182-BA54-4583-9E8E-B21E5C8D4D55}" dt="2023-02-23T09:45:42.052" v="17049" actId="20577"/>
          <ac:spMkLst>
            <pc:docMk/>
            <pc:sldMk cId="544744450" sldId="606"/>
            <ac:spMk id="2" creationId="{87C623CE-D797-D49A-3B8F-540728C3B032}"/>
          </ac:spMkLst>
        </pc:spChg>
        <pc:spChg chg="del">
          <ac:chgData name="Matthieu De Mari" userId="dfb708c9-d8dc-439f-9a3b-c772bf4a311c" providerId="ADAL" clId="{95DC2182-BA54-4583-9E8E-B21E5C8D4D55}" dt="2023-02-23T09:45:13.454" v="16976" actId="478"/>
          <ac:spMkLst>
            <pc:docMk/>
            <pc:sldMk cId="544744450" sldId="606"/>
            <ac:spMk id="3" creationId="{58734486-FF50-CA15-44BB-F382DF8A06A8}"/>
          </ac:spMkLst>
        </pc:spChg>
        <pc:picChg chg="add del mod">
          <ac:chgData name="Matthieu De Mari" userId="dfb708c9-d8dc-439f-9a3b-c772bf4a311c" providerId="ADAL" clId="{95DC2182-BA54-4583-9E8E-B21E5C8D4D55}" dt="2023-02-23T10:53:23.049" v="17141" actId="478"/>
          <ac:picMkLst>
            <pc:docMk/>
            <pc:sldMk cId="544744450" sldId="606"/>
            <ac:picMk id="4" creationId="{62531350-0520-DFFB-ECF9-5EFF40981D13}"/>
          </ac:picMkLst>
        </pc:picChg>
        <pc:picChg chg="add del mod">
          <ac:chgData name="Matthieu De Mari" userId="dfb708c9-d8dc-439f-9a3b-c772bf4a311c" providerId="ADAL" clId="{95DC2182-BA54-4583-9E8E-B21E5C8D4D55}" dt="2023-02-23T10:21:29.035" v="17133" actId="478"/>
          <ac:picMkLst>
            <pc:docMk/>
            <pc:sldMk cId="544744450" sldId="606"/>
            <ac:picMk id="5" creationId="{8CF94CDB-CA36-F428-926E-5E1DA12C66A8}"/>
          </ac:picMkLst>
        </pc:picChg>
        <pc:picChg chg="add mod">
          <ac:chgData name="Matthieu De Mari" userId="dfb708c9-d8dc-439f-9a3b-c772bf4a311c" providerId="ADAL" clId="{95DC2182-BA54-4583-9E8E-B21E5C8D4D55}" dt="2023-02-23T11:01:07.522" v="17147" actId="1076"/>
          <ac:picMkLst>
            <pc:docMk/>
            <pc:sldMk cId="544744450" sldId="606"/>
            <ac:picMk id="7" creationId="{D595766E-E4D3-5546-93A1-AA95F723A230}"/>
          </ac:picMkLst>
        </pc:picChg>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pChg chg="del mod ord">
          <ac:chgData name="Matthieu De Mari" userId="dfb708c9-d8dc-439f-9a3b-c772bf4a311c" providerId="ADAL" clId="{95DC2182-BA54-4583-9E8E-B21E5C8D4D55}" dt="2023-02-23T09:32:23.578" v="16261" actId="478"/>
          <ac:spMkLst>
            <pc:docMk/>
            <pc:sldMk cId="2835508014" sldId="607"/>
            <ac:spMk id="2" creationId="{43731975-EEDC-002B-3E07-DF70C3847D74}"/>
          </ac:spMkLst>
        </pc:spChg>
        <pc:spChg chg="del mod ord">
          <ac:chgData name="Matthieu De Mari" userId="dfb708c9-d8dc-439f-9a3b-c772bf4a311c" providerId="ADAL" clId="{95DC2182-BA54-4583-9E8E-B21E5C8D4D55}" dt="2023-02-23T09:32:22.247" v="16260" actId="478"/>
          <ac:spMkLst>
            <pc:docMk/>
            <pc:sldMk cId="2835508014" sldId="607"/>
            <ac:spMk id="3" creationId="{A5B88264-BB37-CFC8-0955-0927A7B14073}"/>
          </ac:spMkLst>
        </pc:spChg>
        <pc:spChg chg="del">
          <ac:chgData name="Matthieu De Mari" userId="dfb708c9-d8dc-439f-9a3b-c772bf4a311c" providerId="ADAL" clId="{95DC2182-BA54-4583-9E8E-B21E5C8D4D55}" dt="2023-02-23T09:09:44.418" v="14571" actId="700"/>
          <ac:spMkLst>
            <pc:docMk/>
            <pc:sldMk cId="2835508014" sldId="607"/>
            <ac:spMk id="4" creationId="{89F934E7-0B8D-2AF2-DC1F-69D75FA7E3A7}"/>
          </ac:spMkLst>
        </pc:spChg>
        <pc:spChg chg="add del mod">
          <ac:chgData name="Matthieu De Mari" userId="dfb708c9-d8dc-439f-9a3b-c772bf4a311c" providerId="ADAL" clId="{95DC2182-BA54-4583-9E8E-B21E5C8D4D55}" dt="2023-02-23T09:32:25.439" v="16262" actId="478"/>
          <ac:spMkLst>
            <pc:docMk/>
            <pc:sldMk cId="2835508014" sldId="607"/>
            <ac:spMk id="6" creationId="{40D2745D-D8D9-E5F9-D257-034BB6E0F491}"/>
          </ac:spMkLst>
        </pc:spChg>
        <pc:spChg chg="add del mod">
          <ac:chgData name="Matthieu De Mari" userId="dfb708c9-d8dc-439f-9a3b-c772bf4a311c" providerId="ADAL" clId="{95DC2182-BA54-4583-9E8E-B21E5C8D4D55}" dt="2023-02-23T09:32:26.200" v="16263" actId="478"/>
          <ac:spMkLst>
            <pc:docMk/>
            <pc:sldMk cId="2835508014" sldId="607"/>
            <ac:spMk id="8" creationId="{C03F3841-0A0C-FD96-66A0-57733778F9DB}"/>
          </ac:spMkLst>
        </pc:spChg>
        <pc:spChg chg="add mod ord">
          <ac:chgData name="Matthieu De Mari" userId="dfb708c9-d8dc-439f-9a3b-c772bf4a311c" providerId="ADAL" clId="{95DC2182-BA54-4583-9E8E-B21E5C8D4D55}" dt="2023-02-23T09:34:33.814" v="16652" actId="700"/>
          <ac:spMkLst>
            <pc:docMk/>
            <pc:sldMk cId="2835508014" sldId="607"/>
            <ac:spMk id="9" creationId="{D4F7BCE9-4B93-3A33-6D6C-8C0B560FC968}"/>
          </ac:spMkLst>
        </pc:spChg>
        <pc:spChg chg="add mod ord">
          <ac:chgData name="Matthieu De Mari" userId="dfb708c9-d8dc-439f-9a3b-c772bf4a311c" providerId="ADAL" clId="{95DC2182-BA54-4583-9E8E-B21E5C8D4D55}" dt="2023-02-23T09:34:39.536" v="16654" actId="20577"/>
          <ac:spMkLst>
            <pc:docMk/>
            <pc:sldMk cId="2835508014" sldId="607"/>
            <ac:spMk id="10" creationId="{D3F8987C-E172-1405-8751-BD9CE7EB124B}"/>
          </ac:spMkLst>
        </pc:spChg>
        <pc:spChg chg="add del mod">
          <ac:chgData name="Matthieu De Mari" userId="dfb708c9-d8dc-439f-9a3b-c772bf4a311c" providerId="ADAL" clId="{95DC2182-BA54-4583-9E8E-B21E5C8D4D55}" dt="2023-02-23T09:33:33.812" v="16489" actId="478"/>
          <ac:spMkLst>
            <pc:docMk/>
            <pc:sldMk cId="2835508014" sldId="607"/>
            <ac:spMk id="11" creationId="{B8FCE7CC-99C3-ABBC-A9DE-3BFEA66E9BB6}"/>
          </ac:spMkLst>
        </pc:spChg>
        <pc:picChg chg="add del mod">
          <ac:chgData name="Matthieu De Mari" userId="dfb708c9-d8dc-439f-9a3b-c772bf4a311c" providerId="ADAL" clId="{95DC2182-BA54-4583-9E8E-B21E5C8D4D55}" dt="2023-02-23T09:34:20.319" v="16651" actId="478"/>
          <ac:picMkLst>
            <pc:docMk/>
            <pc:sldMk cId="2835508014" sldId="607"/>
            <ac:picMk id="13" creationId="{134AE5F5-CF92-C681-4B18-AA0DDB8AB28A}"/>
          </ac:picMkLst>
        </pc:picChg>
        <pc:picChg chg="add mod">
          <ac:chgData name="Matthieu De Mari" userId="dfb708c9-d8dc-439f-9a3b-c772bf4a311c" providerId="ADAL" clId="{95DC2182-BA54-4583-9E8E-B21E5C8D4D55}" dt="2023-02-23T09:34:43.593" v="16656" actId="1076"/>
          <ac:picMkLst>
            <pc:docMk/>
            <pc:sldMk cId="2835508014" sldId="607"/>
            <ac:picMk id="15" creationId="{8922E57E-F6C1-F38B-290D-351D01099CE1}"/>
          </ac:picMkLst>
        </pc:picChg>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pChg chg="mod ord">
          <ac:chgData name="Matthieu De Mari" userId="dfb708c9-d8dc-439f-9a3b-c772bf4a311c" providerId="ADAL" clId="{95DC2182-BA54-4583-9E8E-B21E5C8D4D55}" dt="2023-02-23T09:24:55.417" v="15633" actId="700"/>
          <ac:spMkLst>
            <pc:docMk/>
            <pc:sldMk cId="3494463352" sldId="608"/>
            <ac:spMk id="2" creationId="{43731975-EEDC-002B-3E07-DF70C3847D74}"/>
          </ac:spMkLst>
        </pc:spChg>
        <pc:spChg chg="mod ord">
          <ac:chgData name="Matthieu De Mari" userId="dfb708c9-d8dc-439f-9a3b-c772bf4a311c" providerId="ADAL" clId="{95DC2182-BA54-4583-9E8E-B21E5C8D4D55}" dt="2023-02-23T09:43:19.433" v="16892" actId="20577"/>
          <ac:spMkLst>
            <pc:docMk/>
            <pc:sldMk cId="3494463352" sldId="608"/>
            <ac:spMk id="3" creationId="{A5B88264-BB37-CFC8-0955-0927A7B14073}"/>
          </ac:spMkLst>
        </pc:spChg>
        <pc:spChg chg="add del mod ord">
          <ac:chgData name="Matthieu De Mari" userId="dfb708c9-d8dc-439f-9a3b-c772bf4a311c" providerId="ADAL" clId="{95DC2182-BA54-4583-9E8E-B21E5C8D4D55}" dt="2023-02-23T09:24:55.417" v="15633" actId="700"/>
          <ac:spMkLst>
            <pc:docMk/>
            <pc:sldMk cId="3494463352" sldId="608"/>
            <ac:spMk id="4" creationId="{0685244D-7FD9-9DAB-A380-7B4E6A4FBA04}"/>
          </ac:spMkLst>
        </pc:spChg>
      </pc:sldChg>
      <pc:sldChg chg="modSp add mod">
        <pc:chgData name="Matthieu De Mari" userId="dfb708c9-d8dc-439f-9a3b-c772bf4a311c" providerId="ADAL" clId="{95DC2182-BA54-4583-9E8E-B21E5C8D4D55}" dt="2023-02-23T11:36:16.260" v="17803" actId="5793"/>
        <pc:sldMkLst>
          <pc:docMk/>
          <pc:sldMk cId="1274089717" sldId="609"/>
        </pc:sldMkLst>
        <pc:spChg chg="mod">
          <ac:chgData name="Matthieu De Mari" userId="dfb708c9-d8dc-439f-9a3b-c772bf4a311c" providerId="ADAL" clId="{95DC2182-BA54-4583-9E8E-B21E5C8D4D55}" dt="2023-02-23T11:36:16.260" v="17803" actId="5793"/>
          <ac:spMkLst>
            <pc:docMk/>
            <pc:sldMk cId="1274089717" sldId="609"/>
            <ac:spMk id="3" creationId="{A5B88264-BB37-CFC8-0955-0927A7B14073}"/>
          </ac:spMkLst>
        </pc:spChg>
        <pc:spChg chg="mod">
          <ac:chgData name="Matthieu De Mari" userId="dfb708c9-d8dc-439f-9a3b-c772bf4a311c" providerId="ADAL" clId="{95DC2182-BA54-4583-9E8E-B21E5C8D4D55}" dt="2023-02-23T09:21:00.556" v="15322" actId="255"/>
          <ac:spMkLst>
            <pc:docMk/>
            <pc:sldMk cId="1274089717" sldId="609"/>
            <ac:spMk id="5" creationId="{2A5938CD-05DA-1785-3D56-E870E3F271B7}"/>
          </ac:spMkLst>
        </pc:spChg>
      </pc:sldChg>
      <pc:sldChg chg="modSp add mod">
        <pc:chgData name="Matthieu De Mari" userId="dfb708c9-d8dc-439f-9a3b-c772bf4a311c" providerId="ADAL" clId="{95DC2182-BA54-4583-9E8E-B21E5C8D4D55}" dt="2023-02-23T09:42:56.991" v="16878" actId="27636"/>
        <pc:sldMkLst>
          <pc:docMk/>
          <pc:sldMk cId="1149178855" sldId="610"/>
        </pc:sldMkLst>
        <pc:spChg chg="mod">
          <ac:chgData name="Matthieu De Mari" userId="dfb708c9-d8dc-439f-9a3b-c772bf4a311c" providerId="ADAL" clId="{95DC2182-BA54-4583-9E8E-B21E5C8D4D55}" dt="2023-02-23T09:42:56.991" v="16878" actId="27636"/>
          <ac:spMkLst>
            <pc:docMk/>
            <pc:sldMk cId="1149178855" sldId="610"/>
            <ac:spMk id="3" creationId="{A5B88264-BB37-CFC8-0955-0927A7B14073}"/>
          </ac:spMkLst>
        </pc:spChg>
      </pc:sldChg>
      <pc:sldChg chg="modSp add mod">
        <pc:chgData name="Matthieu De Mari" userId="dfb708c9-d8dc-439f-9a3b-c772bf4a311c" providerId="ADAL" clId="{95DC2182-BA54-4583-9E8E-B21E5C8D4D55}" dt="2023-02-23T09:32:16.226" v="16259" actId="5793"/>
        <pc:sldMkLst>
          <pc:docMk/>
          <pc:sldMk cId="1655947162" sldId="611"/>
        </pc:sldMkLst>
        <pc:spChg chg="mod">
          <ac:chgData name="Matthieu De Mari" userId="dfb708c9-d8dc-439f-9a3b-c772bf4a311c" providerId="ADAL" clId="{95DC2182-BA54-4583-9E8E-B21E5C8D4D55}" dt="2023-02-23T09:32:16.226" v="16259" actId="5793"/>
          <ac:spMkLst>
            <pc:docMk/>
            <pc:sldMk cId="1655947162" sldId="611"/>
            <ac:spMk id="3" creationId="{A5B88264-BB37-CFC8-0955-0927A7B14073}"/>
          </ac:spMkLst>
        </pc:spChg>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pChg chg="mod">
          <ac:chgData name="Matthieu De Mari" userId="dfb708c9-d8dc-439f-9a3b-c772bf4a311c" providerId="ADAL" clId="{95DC2182-BA54-4583-9E8E-B21E5C8D4D55}" dt="2023-02-23T09:34:58.400" v="16676" actId="20577"/>
          <ac:spMkLst>
            <pc:docMk/>
            <pc:sldMk cId="3584089474" sldId="613"/>
            <ac:spMk id="2" creationId="{FB55C363-4152-7DFE-00E6-87EE7920C482}"/>
          </ac:spMkLst>
        </pc:spChg>
        <pc:spChg chg="del">
          <ac:chgData name="Matthieu De Mari" userId="dfb708c9-d8dc-439f-9a3b-c772bf4a311c" providerId="ADAL" clId="{95DC2182-BA54-4583-9E8E-B21E5C8D4D55}" dt="2023-02-23T09:35:01.271" v="16677" actId="478"/>
          <ac:spMkLst>
            <pc:docMk/>
            <pc:sldMk cId="3584089474" sldId="613"/>
            <ac:spMk id="3" creationId="{87CCB162-130C-F880-AAF8-851C545C17CA}"/>
          </ac:spMkLst>
        </pc:spChg>
        <pc:spChg chg="add mod">
          <ac:chgData name="Matthieu De Mari" userId="dfb708c9-d8dc-439f-9a3b-c772bf4a311c" providerId="ADAL" clId="{95DC2182-BA54-4583-9E8E-B21E5C8D4D55}" dt="2023-02-23T09:37:35.166" v="16807" actId="14100"/>
          <ac:spMkLst>
            <pc:docMk/>
            <pc:sldMk cId="3584089474" sldId="613"/>
            <ac:spMk id="4" creationId="{8B54BA16-8ADA-83F7-EB12-9E5266F8F78C}"/>
          </ac:spMkLst>
        </pc:spChg>
        <pc:spChg chg="add mod">
          <ac:chgData name="Matthieu De Mari" userId="dfb708c9-d8dc-439f-9a3b-c772bf4a311c" providerId="ADAL" clId="{95DC2182-BA54-4583-9E8E-B21E5C8D4D55}" dt="2023-02-23T09:38:29.534" v="16823" actId="20577"/>
          <ac:spMkLst>
            <pc:docMk/>
            <pc:sldMk cId="3584089474" sldId="613"/>
            <ac:spMk id="5" creationId="{17853777-6B9E-547F-DABB-2F1A3E24A21B}"/>
          </ac:spMkLst>
        </pc:spChg>
        <pc:spChg chg="add mod">
          <ac:chgData name="Matthieu De Mari" userId="dfb708c9-d8dc-439f-9a3b-c772bf4a311c" providerId="ADAL" clId="{95DC2182-BA54-4583-9E8E-B21E5C8D4D55}" dt="2023-02-23T09:37:10.381" v="16782" actId="20577"/>
          <ac:spMkLst>
            <pc:docMk/>
            <pc:sldMk cId="3584089474" sldId="613"/>
            <ac:spMk id="6" creationId="{5163DCC9-4608-745C-1F57-BE9BD8E329BE}"/>
          </ac:spMkLst>
        </pc:spChg>
        <pc:spChg chg="add mod">
          <ac:chgData name="Matthieu De Mari" userId="dfb708c9-d8dc-439f-9a3b-c772bf4a311c" providerId="ADAL" clId="{95DC2182-BA54-4583-9E8E-B21E5C8D4D55}" dt="2023-02-23T09:37:19.871" v="16799" actId="20577"/>
          <ac:spMkLst>
            <pc:docMk/>
            <pc:sldMk cId="3584089474" sldId="613"/>
            <ac:spMk id="7" creationId="{E8B0FE10-744A-0E3A-36A8-49E46B40701D}"/>
          </ac:spMkLst>
        </pc:spChg>
        <pc:spChg chg="add mod">
          <ac:chgData name="Matthieu De Mari" userId="dfb708c9-d8dc-439f-9a3b-c772bf4a311c" providerId="ADAL" clId="{95DC2182-BA54-4583-9E8E-B21E5C8D4D55}" dt="2023-02-23T09:37:38.820" v="16809" actId="20577"/>
          <ac:spMkLst>
            <pc:docMk/>
            <pc:sldMk cId="3584089474" sldId="613"/>
            <ac:spMk id="12" creationId="{B436DE83-C6B4-89AF-BF9E-9965FE1C2CFF}"/>
          </ac:spMkLst>
        </pc:spChg>
        <pc:cxnChg chg="add mod">
          <ac:chgData name="Matthieu De Mari" userId="dfb708c9-d8dc-439f-9a3b-c772bf4a311c" providerId="ADAL" clId="{95DC2182-BA54-4583-9E8E-B21E5C8D4D55}" dt="2023-02-23T09:36:48.151" v="16678"/>
          <ac:cxnSpMkLst>
            <pc:docMk/>
            <pc:sldMk cId="3584089474" sldId="613"/>
            <ac:cxnSpMk id="8" creationId="{6C7FFF05-8D46-8F14-6F85-F5BE931BF4EE}"/>
          </ac:cxnSpMkLst>
        </pc:cxnChg>
        <pc:cxnChg chg="add mod">
          <ac:chgData name="Matthieu De Mari" userId="dfb708c9-d8dc-439f-9a3b-c772bf4a311c" providerId="ADAL" clId="{95DC2182-BA54-4583-9E8E-B21E5C8D4D55}" dt="2023-02-23T09:37:23.224" v="16800" actId="14100"/>
          <ac:cxnSpMkLst>
            <pc:docMk/>
            <pc:sldMk cId="3584089474" sldId="613"/>
            <ac:cxnSpMk id="9" creationId="{B2C6DB83-7AA9-2C2A-ECC0-0FEBA699687D}"/>
          </ac:cxnSpMkLst>
        </pc:cxnChg>
        <pc:cxnChg chg="add mod">
          <ac:chgData name="Matthieu De Mari" userId="dfb708c9-d8dc-439f-9a3b-c772bf4a311c" providerId="ADAL" clId="{95DC2182-BA54-4583-9E8E-B21E5C8D4D55}" dt="2023-02-23T09:36:56.107" v="16766" actId="1038"/>
          <ac:cxnSpMkLst>
            <pc:docMk/>
            <pc:sldMk cId="3584089474" sldId="613"/>
            <ac:cxnSpMk id="10" creationId="{EBB6BC7F-C0D1-E9EF-02C4-F2509522D7F2}"/>
          </ac:cxnSpMkLst>
        </pc:cxnChg>
        <pc:cxnChg chg="add mod">
          <ac:chgData name="Matthieu De Mari" userId="dfb708c9-d8dc-439f-9a3b-c772bf4a311c" providerId="ADAL" clId="{95DC2182-BA54-4583-9E8E-B21E5C8D4D55}" dt="2023-02-23T09:36:56.107" v="16766" actId="1038"/>
          <ac:cxnSpMkLst>
            <pc:docMk/>
            <pc:sldMk cId="3584089474" sldId="613"/>
            <ac:cxnSpMk id="11" creationId="{2936D401-9379-C136-20F2-B5C79E971F76}"/>
          </ac:cxnSpMkLst>
        </pc:cxnChg>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pChg chg="mod ord">
          <ac:chgData name="Matthieu De Mari" userId="dfb708c9-d8dc-439f-9a3b-c772bf4a311c" providerId="ADAL" clId="{95DC2182-BA54-4583-9E8E-B21E5C8D4D55}" dt="2023-02-23T11:04:31.633" v="17202" actId="700"/>
          <ac:spMkLst>
            <pc:docMk/>
            <pc:sldMk cId="1726322392" sldId="614"/>
            <ac:spMk id="9" creationId="{D4F7BCE9-4B93-3A33-6D6C-8C0B560FC968}"/>
          </ac:spMkLst>
        </pc:spChg>
        <pc:spChg chg="mod ord">
          <ac:chgData name="Matthieu De Mari" userId="dfb708c9-d8dc-439f-9a3b-c772bf4a311c" providerId="ADAL" clId="{95DC2182-BA54-4583-9E8E-B21E5C8D4D55}" dt="2023-02-23T11:05:02.668" v="17237" actId="20577"/>
          <ac:spMkLst>
            <pc:docMk/>
            <pc:sldMk cId="1726322392" sldId="614"/>
            <ac:spMk id="10" creationId="{D3F8987C-E172-1405-8751-BD9CE7EB124B}"/>
          </ac:spMkLst>
        </pc:spChg>
        <pc:picChg chg="add del mod">
          <ac:chgData name="Matthieu De Mari" userId="dfb708c9-d8dc-439f-9a3b-c772bf4a311c" providerId="ADAL" clId="{95DC2182-BA54-4583-9E8E-B21E5C8D4D55}" dt="2023-02-23T10:53:37.741" v="17142" actId="478"/>
          <ac:picMkLst>
            <pc:docMk/>
            <pc:sldMk cId="1726322392" sldId="614"/>
            <ac:picMk id="3" creationId="{3D401864-82EF-F27E-E7FF-E15A732DE170}"/>
          </ac:picMkLst>
        </pc:picChg>
        <pc:picChg chg="add mod">
          <ac:chgData name="Matthieu De Mari" userId="dfb708c9-d8dc-439f-9a3b-c772bf4a311c" providerId="ADAL" clId="{95DC2182-BA54-4583-9E8E-B21E5C8D4D55}" dt="2023-02-23T11:04:55.543" v="17206" actId="1076"/>
          <ac:picMkLst>
            <pc:docMk/>
            <pc:sldMk cId="1726322392" sldId="614"/>
            <ac:picMk id="4" creationId="{E535AD53-3165-AAC8-09E3-27769B150B07}"/>
          </ac:picMkLst>
        </pc:picChg>
        <pc:picChg chg="del">
          <ac:chgData name="Matthieu De Mari" userId="dfb708c9-d8dc-439f-9a3b-c772bf4a311c" providerId="ADAL" clId="{95DC2182-BA54-4583-9E8E-B21E5C8D4D55}" dt="2023-02-23T09:44:19.881" v="16953" actId="478"/>
          <ac:picMkLst>
            <pc:docMk/>
            <pc:sldMk cId="1726322392" sldId="614"/>
            <ac:picMk id="13" creationId="{134AE5F5-CF92-C681-4B18-AA0DDB8AB28A}"/>
          </ac:picMkLst>
        </pc:picChg>
      </pc:sldChg>
      <pc:sldChg chg="addSp delSp modSp new del mod">
        <pc:chgData name="Matthieu De Mari" userId="dfb708c9-d8dc-439f-9a3b-c772bf4a311c" providerId="ADAL" clId="{95DC2182-BA54-4583-9E8E-B21E5C8D4D55}" dt="2023-02-23T11:00:47.480" v="17143" actId="47"/>
        <pc:sldMkLst>
          <pc:docMk/>
          <pc:sldMk cId="469800146" sldId="615"/>
        </pc:sldMkLst>
        <pc:spChg chg="mod">
          <ac:chgData name="Matthieu De Mari" userId="dfb708c9-d8dc-439f-9a3b-c772bf4a311c" providerId="ADAL" clId="{95DC2182-BA54-4583-9E8E-B21E5C8D4D55}" dt="2023-02-23T09:46:34.613" v="17087" actId="5793"/>
          <ac:spMkLst>
            <pc:docMk/>
            <pc:sldMk cId="469800146" sldId="615"/>
            <ac:spMk id="2" creationId="{D98F5D69-6425-96AC-0F76-334C924A7151}"/>
          </ac:spMkLst>
        </pc:spChg>
        <pc:spChg chg="del">
          <ac:chgData name="Matthieu De Mari" userId="dfb708c9-d8dc-439f-9a3b-c772bf4a311c" providerId="ADAL" clId="{95DC2182-BA54-4583-9E8E-B21E5C8D4D55}" dt="2023-02-23T09:46:36.749" v="17088" actId="478"/>
          <ac:spMkLst>
            <pc:docMk/>
            <pc:sldMk cId="469800146" sldId="615"/>
            <ac:spMk id="3" creationId="{DBBC3BD3-7EDB-1549-FB17-4E1F8ABCD74A}"/>
          </ac:spMkLst>
        </pc:spChg>
        <pc:picChg chg="add del mod">
          <ac:chgData name="Matthieu De Mari" userId="dfb708c9-d8dc-439f-9a3b-c772bf4a311c" providerId="ADAL" clId="{95DC2182-BA54-4583-9E8E-B21E5C8D4D55}" dt="2023-02-23T10:22:01.051" v="17136" actId="478"/>
          <ac:picMkLst>
            <pc:docMk/>
            <pc:sldMk cId="469800146" sldId="615"/>
            <ac:picMk id="5" creationId="{E30E5066-A05F-394E-4CFD-7E334A1C61DB}"/>
          </ac:picMkLst>
        </pc:picChg>
      </pc:sldChg>
      <pc:sldChg chg="addSp delSp modSp add mod">
        <pc:chgData name="Matthieu De Mari" userId="dfb708c9-d8dc-439f-9a3b-c772bf4a311c" providerId="ADAL" clId="{95DC2182-BA54-4583-9E8E-B21E5C8D4D55}" dt="2023-02-23T11:01:35.124" v="17195" actId="1076"/>
        <pc:sldMkLst>
          <pc:docMk/>
          <pc:sldMk cId="1478687394" sldId="615"/>
        </pc:sldMkLst>
        <pc:spChg chg="mod">
          <ac:chgData name="Matthieu De Mari" userId="dfb708c9-d8dc-439f-9a3b-c772bf4a311c" providerId="ADAL" clId="{95DC2182-BA54-4583-9E8E-B21E5C8D4D55}" dt="2023-02-23T11:01:18.911" v="17192" actId="20577"/>
          <ac:spMkLst>
            <pc:docMk/>
            <pc:sldMk cId="1478687394" sldId="615"/>
            <ac:spMk id="2" creationId="{87C623CE-D797-D49A-3B8F-540728C3B032}"/>
          </ac:spMkLst>
        </pc:spChg>
        <pc:picChg chg="add mod">
          <ac:chgData name="Matthieu De Mari" userId="dfb708c9-d8dc-439f-9a3b-c772bf4a311c" providerId="ADAL" clId="{95DC2182-BA54-4583-9E8E-B21E5C8D4D55}" dt="2023-02-23T11:01:35.124" v="17195" actId="1076"/>
          <ac:picMkLst>
            <pc:docMk/>
            <pc:sldMk cId="1478687394" sldId="615"/>
            <ac:picMk id="4" creationId="{24BF2D4A-A668-501D-3EEC-3795ED19B682}"/>
          </ac:picMkLst>
        </pc:picChg>
        <pc:picChg chg="del">
          <ac:chgData name="Matthieu De Mari" userId="dfb708c9-d8dc-439f-9a3b-c772bf4a311c" providerId="ADAL" clId="{95DC2182-BA54-4583-9E8E-B21E5C8D4D55}" dt="2023-02-23T11:01:20.681" v="17193" actId="478"/>
          <ac:picMkLst>
            <pc:docMk/>
            <pc:sldMk cId="1478687394" sldId="615"/>
            <ac:picMk id="7" creationId="{D595766E-E4D3-5546-93A1-AA95F723A230}"/>
          </ac:picMkLst>
        </pc:picChg>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pChg chg="mod ord">
          <ac:chgData name="Matthieu De Mari" userId="dfb708c9-d8dc-439f-9a3b-c772bf4a311c" providerId="ADAL" clId="{95DC2182-BA54-4583-9E8E-B21E5C8D4D55}" dt="2023-02-23T11:24:51.984" v="17467" actId="20577"/>
          <ac:spMkLst>
            <pc:docMk/>
            <pc:sldMk cId="2697134679" sldId="616"/>
            <ac:spMk id="2" creationId="{DE0BD002-02FC-2A00-D5DF-089062C933D0}"/>
          </ac:spMkLst>
        </pc:spChg>
        <pc:spChg chg="mod ord">
          <ac:chgData name="Matthieu De Mari" userId="dfb708c9-d8dc-439f-9a3b-c772bf4a311c" providerId="ADAL" clId="{95DC2182-BA54-4583-9E8E-B21E5C8D4D55}" dt="2023-02-23T11:24:39.808" v="17451" actId="113"/>
          <ac:spMkLst>
            <pc:docMk/>
            <pc:sldMk cId="2697134679" sldId="616"/>
            <ac:spMk id="3" creationId="{0BFEBEC1-D1F9-4A6E-CECC-2236C4B55397}"/>
          </ac:spMkLst>
        </pc:spChg>
        <pc:spChg chg="add mod ord">
          <ac:chgData name="Matthieu De Mari" userId="dfb708c9-d8dc-439f-9a3b-c772bf4a311c" providerId="ADAL" clId="{95DC2182-BA54-4583-9E8E-B21E5C8D4D55}" dt="2023-02-23T11:23:58.256" v="17422" actId="27636"/>
          <ac:spMkLst>
            <pc:docMk/>
            <pc:sldMk cId="2697134679" sldId="616"/>
            <ac:spMk id="4" creationId="{DBE7EE48-E05F-1FDA-E2C8-31508C5C3E49}"/>
          </ac:spMkLst>
        </pc:spChg>
      </pc:sldChg>
      <pc:sldChg chg="addSp delSp modSp add del mod">
        <pc:chgData name="Matthieu De Mari" userId="dfb708c9-d8dc-439f-9a3b-c772bf4a311c" providerId="ADAL" clId="{95DC2182-BA54-4583-9E8E-B21E5C8D4D55}" dt="2023-02-23T11:00:48.453" v="17144" actId="47"/>
        <pc:sldMkLst>
          <pc:docMk/>
          <pc:sldMk cId="2860911120" sldId="616"/>
        </pc:sldMkLst>
        <pc:spChg chg="mod">
          <ac:chgData name="Matthieu De Mari" userId="dfb708c9-d8dc-439f-9a3b-c772bf4a311c" providerId="ADAL" clId="{95DC2182-BA54-4583-9E8E-B21E5C8D4D55}" dt="2023-02-23T09:47:10.185" v="17101" actId="20577"/>
          <ac:spMkLst>
            <pc:docMk/>
            <pc:sldMk cId="2860911120" sldId="616"/>
            <ac:spMk id="2" creationId="{D98F5D69-6425-96AC-0F76-334C924A7151}"/>
          </ac:spMkLst>
        </pc:spChg>
        <pc:picChg chg="add del mod">
          <ac:chgData name="Matthieu De Mari" userId="dfb708c9-d8dc-439f-9a3b-c772bf4a311c" providerId="ADAL" clId="{95DC2182-BA54-4583-9E8E-B21E5C8D4D55}" dt="2023-02-23T10:22:03.527" v="17137" actId="478"/>
          <ac:picMkLst>
            <pc:docMk/>
            <pc:sldMk cId="2860911120" sldId="616"/>
            <ac:picMk id="4" creationId="{516EE377-1B36-589C-ADD2-F206A1CCABA1}"/>
          </ac:picMkLst>
        </pc:picChg>
        <pc:picChg chg="del">
          <ac:chgData name="Matthieu De Mari" userId="dfb708c9-d8dc-439f-9a3b-c772bf4a311c" providerId="ADAL" clId="{95DC2182-BA54-4583-9E8E-B21E5C8D4D55}" dt="2023-02-23T09:47:11.579" v="17102" actId="478"/>
          <ac:picMkLst>
            <pc:docMk/>
            <pc:sldMk cId="2860911120" sldId="616"/>
            <ac:picMk id="5" creationId="{E30E5066-A05F-394E-4CFD-7E334A1C61DB}"/>
          </ac:picMkLst>
        </pc:picChg>
      </pc:sldChg>
      <pc:sldChg chg="modSp add mod">
        <pc:chgData name="Matthieu De Mari" userId="dfb708c9-d8dc-439f-9a3b-c772bf4a311c" providerId="ADAL" clId="{95DC2182-BA54-4583-9E8E-B21E5C8D4D55}" dt="2023-02-26T07:38:59.531" v="19401" actId="113"/>
        <pc:sldMkLst>
          <pc:docMk/>
          <pc:sldMk cId="1087818113" sldId="617"/>
        </pc:sldMkLst>
        <pc:spChg chg="mod">
          <ac:chgData name="Matthieu De Mari" userId="dfb708c9-d8dc-439f-9a3b-c772bf4a311c" providerId="ADAL" clId="{95DC2182-BA54-4583-9E8E-B21E5C8D4D55}" dt="2023-02-26T07:38:59.531" v="19401" actId="113"/>
          <ac:spMkLst>
            <pc:docMk/>
            <pc:sldMk cId="1087818113" sldId="617"/>
            <ac:spMk id="3" creationId="{0BFEBEC1-D1F9-4A6E-CECC-2236C4B55397}"/>
          </ac:spMkLst>
        </pc:spChg>
      </pc:sldChg>
      <pc:sldChg chg="addSp delSp modSp add del mod">
        <pc:chgData name="Matthieu De Mari" userId="dfb708c9-d8dc-439f-9a3b-c772bf4a311c" providerId="ADAL" clId="{95DC2182-BA54-4583-9E8E-B21E5C8D4D55}" dt="2023-02-23T11:00:50.614" v="17145" actId="47"/>
        <pc:sldMkLst>
          <pc:docMk/>
          <pc:sldMk cId="2582365728" sldId="617"/>
        </pc:sldMkLst>
        <pc:spChg chg="mod">
          <ac:chgData name="Matthieu De Mari" userId="dfb708c9-d8dc-439f-9a3b-c772bf4a311c" providerId="ADAL" clId="{95DC2182-BA54-4583-9E8E-B21E5C8D4D55}" dt="2023-02-23T09:47:42.854" v="17127" actId="20577"/>
          <ac:spMkLst>
            <pc:docMk/>
            <pc:sldMk cId="2582365728" sldId="617"/>
            <ac:spMk id="2" creationId="{D98F5D69-6425-96AC-0F76-334C924A7151}"/>
          </ac:spMkLst>
        </pc:spChg>
        <pc:picChg chg="del">
          <ac:chgData name="Matthieu De Mari" userId="dfb708c9-d8dc-439f-9a3b-c772bf4a311c" providerId="ADAL" clId="{95DC2182-BA54-4583-9E8E-B21E5C8D4D55}" dt="2023-02-23T09:47:44.518" v="17128" actId="478"/>
          <ac:picMkLst>
            <pc:docMk/>
            <pc:sldMk cId="2582365728" sldId="617"/>
            <ac:picMk id="4" creationId="{516EE377-1B36-589C-ADD2-F206A1CCABA1}"/>
          </ac:picMkLst>
        </pc:picChg>
        <pc:picChg chg="add del mod">
          <ac:chgData name="Matthieu De Mari" userId="dfb708c9-d8dc-439f-9a3b-c772bf4a311c" providerId="ADAL" clId="{95DC2182-BA54-4583-9E8E-B21E5C8D4D55}" dt="2023-02-23T10:22:05.307" v="17138" actId="478"/>
          <ac:picMkLst>
            <pc:docMk/>
            <pc:sldMk cId="2582365728" sldId="617"/>
            <ac:picMk id="5" creationId="{BB8EE522-7887-43E2-DD32-D6FB685ECB8A}"/>
          </ac:picMkLst>
        </pc:picChg>
      </pc:sldChg>
      <pc:sldChg chg="modSp new del mod">
        <pc:chgData name="Matthieu De Mari" userId="dfb708c9-d8dc-439f-9a3b-c772bf4a311c" providerId="ADAL" clId="{95DC2182-BA54-4583-9E8E-B21E5C8D4D55}" dt="2023-02-23T11:25:02.305" v="17470" actId="47"/>
        <pc:sldMkLst>
          <pc:docMk/>
          <pc:sldMk cId="1744965747" sldId="618"/>
        </pc:sldMkLst>
        <pc:spChg chg="mod">
          <ac:chgData name="Matthieu De Mari" userId="dfb708c9-d8dc-439f-9a3b-c772bf4a311c" providerId="ADAL" clId="{95DC2182-BA54-4583-9E8E-B21E5C8D4D55}" dt="2023-02-23T11:24:54.442" v="17468"/>
          <ac:spMkLst>
            <pc:docMk/>
            <pc:sldMk cId="1744965747" sldId="618"/>
            <ac:spMk id="2" creationId="{3A4804F4-D189-D6BE-A292-FDD82A744FD6}"/>
          </ac:spMkLst>
        </pc:spChg>
      </pc:sldChg>
      <pc:sldChg chg="modSp add mod">
        <pc:chgData name="Matthieu De Mari" userId="dfb708c9-d8dc-439f-9a3b-c772bf4a311c" providerId="ADAL" clId="{95DC2182-BA54-4583-9E8E-B21E5C8D4D55}" dt="2023-02-23T11:26:25.692" v="17518" actId="20577"/>
        <pc:sldMkLst>
          <pc:docMk/>
          <pc:sldMk cId="2052607657" sldId="619"/>
        </pc:sldMkLst>
        <pc:spChg chg="mod">
          <ac:chgData name="Matthieu De Mari" userId="dfb708c9-d8dc-439f-9a3b-c772bf4a311c" providerId="ADAL" clId="{95DC2182-BA54-4583-9E8E-B21E5C8D4D55}" dt="2023-02-23T11:26:25.692" v="17518" actId="20577"/>
          <ac:spMkLst>
            <pc:docMk/>
            <pc:sldMk cId="2052607657" sldId="619"/>
            <ac:spMk id="3" creationId="{0BFEBEC1-D1F9-4A6E-CECC-2236C4B55397}"/>
          </ac:spMkLst>
        </pc:spChg>
        <pc:spChg chg="mod">
          <ac:chgData name="Matthieu De Mari" userId="dfb708c9-d8dc-439f-9a3b-c772bf4a311c" providerId="ADAL" clId="{95DC2182-BA54-4583-9E8E-B21E5C8D4D55}" dt="2023-02-23T11:26:24.147" v="17515" actId="27636"/>
          <ac:spMkLst>
            <pc:docMk/>
            <pc:sldMk cId="2052607657" sldId="619"/>
            <ac:spMk id="4" creationId="{DBE7EE48-E05F-1FDA-E2C8-31508C5C3E49}"/>
          </ac:spMkLst>
        </pc:spChg>
      </pc:sldChg>
      <pc:sldChg chg="modSp add mod">
        <pc:chgData name="Matthieu De Mari" userId="dfb708c9-d8dc-439f-9a3b-c772bf4a311c" providerId="ADAL" clId="{95DC2182-BA54-4583-9E8E-B21E5C8D4D55}" dt="2023-02-23T11:30:14.608" v="17593" actId="20577"/>
        <pc:sldMkLst>
          <pc:docMk/>
          <pc:sldMk cId="1028237814" sldId="620"/>
        </pc:sldMkLst>
        <pc:spChg chg="mod">
          <ac:chgData name="Matthieu De Mari" userId="dfb708c9-d8dc-439f-9a3b-c772bf4a311c" providerId="ADAL" clId="{95DC2182-BA54-4583-9E8E-B21E5C8D4D55}" dt="2023-02-23T11:30:14.608" v="17593" actId="20577"/>
          <ac:spMkLst>
            <pc:docMk/>
            <pc:sldMk cId="1028237814" sldId="620"/>
            <ac:spMk id="3" creationId="{E475B357-0886-EDDA-5F55-77F580FB4D9B}"/>
          </ac:spMkLst>
        </pc:spChg>
      </pc:sldChg>
      <pc:sldChg chg="modSp new del mod">
        <pc:chgData name="Matthieu De Mari" userId="dfb708c9-d8dc-439f-9a3b-c772bf4a311c" providerId="ADAL" clId="{95DC2182-BA54-4583-9E8E-B21E5C8D4D55}" dt="2023-02-23T11:32:21.609" v="17677" actId="47"/>
        <pc:sldMkLst>
          <pc:docMk/>
          <pc:sldMk cId="674043654" sldId="621"/>
        </pc:sldMkLst>
        <pc:spChg chg="mod">
          <ac:chgData name="Matthieu De Mari" userId="dfb708c9-d8dc-439f-9a3b-c772bf4a311c" providerId="ADAL" clId="{95DC2182-BA54-4583-9E8E-B21E5C8D4D55}" dt="2023-02-23T11:32:04.501" v="17675"/>
          <ac:spMkLst>
            <pc:docMk/>
            <pc:sldMk cId="674043654" sldId="621"/>
            <ac:spMk id="2" creationId="{D9F0DDEA-36C4-FCEB-512C-C922879FF96D}"/>
          </ac:spMkLst>
        </pc:spChg>
      </pc:sldChg>
      <pc:sldChg chg="modSp add mod">
        <pc:chgData name="Matthieu De Mari" userId="dfb708c9-d8dc-439f-9a3b-c772bf4a311c" providerId="ADAL" clId="{95DC2182-BA54-4583-9E8E-B21E5C8D4D55}" dt="2023-02-23T11:40:07.473" v="17897" actId="113"/>
        <pc:sldMkLst>
          <pc:docMk/>
          <pc:sldMk cId="204647563" sldId="622"/>
        </pc:sldMkLst>
        <pc:spChg chg="mod">
          <ac:chgData name="Matthieu De Mari" userId="dfb708c9-d8dc-439f-9a3b-c772bf4a311c" providerId="ADAL" clId="{95DC2182-BA54-4583-9E8E-B21E5C8D4D55}" dt="2023-02-23T11:32:24.568" v="17681" actId="20577"/>
          <ac:spMkLst>
            <pc:docMk/>
            <pc:sldMk cId="204647563" sldId="622"/>
            <ac:spMk id="2" creationId="{43731975-EEDC-002B-3E07-DF70C3847D74}"/>
          </ac:spMkLst>
        </pc:spChg>
        <pc:spChg chg="mod">
          <ac:chgData name="Matthieu De Mari" userId="dfb708c9-d8dc-439f-9a3b-c772bf4a311c" providerId="ADAL" clId="{95DC2182-BA54-4583-9E8E-B21E5C8D4D55}" dt="2023-02-23T11:39:14.484" v="17865"/>
          <ac:spMkLst>
            <pc:docMk/>
            <pc:sldMk cId="204647563" sldId="622"/>
            <ac:spMk id="3" creationId="{A5B88264-BB37-CFC8-0955-0927A7B14073}"/>
          </ac:spMkLst>
        </pc:spChg>
        <pc:spChg chg="mod">
          <ac:chgData name="Matthieu De Mari" userId="dfb708c9-d8dc-439f-9a3b-c772bf4a311c" providerId="ADAL" clId="{95DC2182-BA54-4583-9E8E-B21E5C8D4D55}" dt="2023-02-23T11:40:07.473" v="17897" actId="113"/>
          <ac:spMkLst>
            <pc:docMk/>
            <pc:sldMk cId="204647563" sldId="622"/>
            <ac:spMk id="5" creationId="{2A5938CD-05DA-1785-3D56-E870E3F271B7}"/>
          </ac:spMkLst>
        </pc:spChg>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pChg chg="mod">
          <ac:chgData name="Matthieu De Mari" userId="dfb708c9-d8dc-439f-9a3b-c772bf4a311c" providerId="ADAL" clId="{95DC2182-BA54-4583-9E8E-B21E5C8D4D55}" dt="2023-02-23T11:33:24.215" v="17719" actId="20577"/>
          <ac:spMkLst>
            <pc:docMk/>
            <pc:sldMk cId="3109980527" sldId="624"/>
            <ac:spMk id="2" creationId="{43731975-EEDC-002B-3E07-DF70C3847D74}"/>
          </ac:spMkLst>
        </pc:spChg>
        <pc:spChg chg="mod">
          <ac:chgData name="Matthieu De Mari" userId="dfb708c9-d8dc-439f-9a3b-c772bf4a311c" providerId="ADAL" clId="{95DC2182-BA54-4583-9E8E-B21E5C8D4D55}" dt="2023-02-23T11:46:58.301" v="18586" actId="20577"/>
          <ac:spMkLst>
            <pc:docMk/>
            <pc:sldMk cId="3109980527" sldId="624"/>
            <ac:spMk id="3" creationId="{A5B88264-BB37-CFC8-0955-0927A7B14073}"/>
          </ac:spMkLst>
        </pc:spChg>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pChg chg="mod">
          <ac:chgData name="Matthieu De Mari" userId="dfb708c9-d8dc-439f-9a3b-c772bf4a311c" providerId="ADAL" clId="{95DC2182-BA54-4583-9E8E-B21E5C8D4D55}" dt="2023-02-23T11:32:38.181" v="17692" actId="20577"/>
          <ac:spMkLst>
            <pc:docMk/>
            <pc:sldMk cId="491578291" sldId="627"/>
            <ac:spMk id="2" creationId="{FB55C363-4152-7DFE-00E6-87EE7920C482}"/>
          </ac:spMkLst>
        </pc:spChg>
        <pc:spChg chg="mod">
          <ac:chgData name="Matthieu De Mari" userId="dfb708c9-d8dc-439f-9a3b-c772bf4a311c" providerId="ADAL" clId="{95DC2182-BA54-4583-9E8E-B21E5C8D4D55}" dt="2023-02-23T11:57:21.770" v="19178" actId="20577"/>
          <ac:spMkLst>
            <pc:docMk/>
            <pc:sldMk cId="491578291" sldId="627"/>
            <ac:spMk id="5" creationId="{17853777-6B9E-547F-DABB-2F1A3E24A21B}"/>
          </ac:spMkLst>
        </pc:spChg>
        <pc:spChg chg="mod">
          <ac:chgData name="Matthieu De Mari" userId="dfb708c9-d8dc-439f-9a3b-c772bf4a311c" providerId="ADAL" clId="{95DC2182-BA54-4583-9E8E-B21E5C8D4D55}" dt="2023-02-23T11:55:09.494" v="19121" actId="20577"/>
          <ac:spMkLst>
            <pc:docMk/>
            <pc:sldMk cId="491578291" sldId="627"/>
            <ac:spMk id="7" creationId="{E8B0FE10-744A-0E3A-36A8-49E46B40701D}"/>
          </ac:spMkLst>
        </pc:spChg>
        <pc:spChg chg="mod">
          <ac:chgData name="Matthieu De Mari" userId="dfb708c9-d8dc-439f-9a3b-c772bf4a311c" providerId="ADAL" clId="{95DC2182-BA54-4583-9E8E-B21E5C8D4D55}" dt="2023-02-23T11:55:03.196" v="19114" actId="114"/>
          <ac:spMkLst>
            <pc:docMk/>
            <pc:sldMk cId="491578291" sldId="627"/>
            <ac:spMk id="12" creationId="{B436DE83-C6B4-89AF-BF9E-9965FE1C2CFF}"/>
          </ac:spMkLst>
        </pc:spChg>
        <pc:spChg chg="add del mod">
          <ac:chgData name="Matthieu De Mari" userId="dfb708c9-d8dc-439f-9a3b-c772bf4a311c" providerId="ADAL" clId="{95DC2182-BA54-4583-9E8E-B21E5C8D4D55}" dt="2023-02-26T07:39:25.714" v="19403"/>
          <ac:spMkLst>
            <pc:docMk/>
            <pc:sldMk cId="491578291" sldId="627"/>
            <ac:spMk id="16" creationId="{2D7C6AD4-6FCD-ED02-9690-46C45363A977}"/>
          </ac:spMkLst>
        </pc:spChg>
        <pc:cxnChg chg="add del mod">
          <ac:chgData name="Matthieu De Mari" userId="dfb708c9-d8dc-439f-9a3b-c772bf4a311c" providerId="ADAL" clId="{95DC2182-BA54-4583-9E8E-B21E5C8D4D55}" dt="2023-02-26T07:39:25.714" v="19403"/>
          <ac:cxnSpMkLst>
            <pc:docMk/>
            <pc:sldMk cId="491578291" sldId="627"/>
            <ac:cxnSpMk id="3" creationId="{401EEF07-B869-CEEB-519E-87C8B7CE0C0C}"/>
          </ac:cxnSpMkLst>
        </pc:cxnChg>
        <pc:cxnChg chg="mod">
          <ac:chgData name="Matthieu De Mari" userId="dfb708c9-d8dc-439f-9a3b-c772bf4a311c" providerId="ADAL" clId="{95DC2182-BA54-4583-9E8E-B21E5C8D4D55}" dt="2023-02-23T11:55:14.271" v="19122" actId="14100"/>
          <ac:cxnSpMkLst>
            <pc:docMk/>
            <pc:sldMk cId="491578291" sldId="627"/>
            <ac:cxnSpMk id="9" creationId="{B2C6DB83-7AA9-2C2A-ECC0-0FEBA699687D}"/>
          </ac:cxnSpMkLst>
        </pc:cxnChg>
        <pc:cxnChg chg="add del mod">
          <ac:chgData name="Matthieu De Mari" userId="dfb708c9-d8dc-439f-9a3b-c772bf4a311c" providerId="ADAL" clId="{95DC2182-BA54-4583-9E8E-B21E5C8D4D55}" dt="2023-02-26T07:39:25.714" v="19403"/>
          <ac:cxnSpMkLst>
            <pc:docMk/>
            <pc:sldMk cId="491578291" sldId="627"/>
            <ac:cxnSpMk id="13" creationId="{FEE434BD-9D59-A41A-0B2A-79383A93B7B8}"/>
          </ac:cxnSpMkLst>
        </pc:cxnChg>
        <pc:cxnChg chg="add del mod">
          <ac:chgData name="Matthieu De Mari" userId="dfb708c9-d8dc-439f-9a3b-c772bf4a311c" providerId="ADAL" clId="{95DC2182-BA54-4583-9E8E-B21E5C8D4D55}" dt="2023-02-26T07:39:25.714" v="19403"/>
          <ac:cxnSpMkLst>
            <pc:docMk/>
            <pc:sldMk cId="491578291" sldId="627"/>
            <ac:cxnSpMk id="14" creationId="{CB723F37-8CED-B8A4-542D-86B77661DA2A}"/>
          </ac:cxnSpMkLst>
        </pc:cxnChg>
        <pc:cxnChg chg="add del mod">
          <ac:chgData name="Matthieu De Mari" userId="dfb708c9-d8dc-439f-9a3b-c772bf4a311c" providerId="ADAL" clId="{95DC2182-BA54-4583-9E8E-B21E5C8D4D55}" dt="2023-02-26T07:39:25.714" v="19403"/>
          <ac:cxnSpMkLst>
            <pc:docMk/>
            <pc:sldMk cId="491578291" sldId="627"/>
            <ac:cxnSpMk id="15" creationId="{01B4F847-9158-C0DC-E3E0-ED5A052F0A32}"/>
          </ac:cxnSpMkLst>
        </pc:cxnChg>
      </pc:sldChg>
      <pc:sldChg chg="addSp delSp modSp add mod">
        <pc:chgData name="Matthieu De Mari" userId="dfb708c9-d8dc-439f-9a3b-c772bf4a311c" providerId="ADAL" clId="{95DC2182-BA54-4583-9E8E-B21E5C8D4D55}" dt="2023-02-23T11:57:51.740" v="19189" actId="20577"/>
        <pc:sldMkLst>
          <pc:docMk/>
          <pc:sldMk cId="4059265678" sldId="628"/>
        </pc:sldMkLst>
        <pc:spChg chg="mod">
          <ac:chgData name="Matthieu De Mari" userId="dfb708c9-d8dc-439f-9a3b-c772bf4a311c" providerId="ADAL" clId="{95DC2182-BA54-4583-9E8E-B21E5C8D4D55}" dt="2023-02-23T11:57:51.740" v="19189" actId="20577"/>
          <ac:spMkLst>
            <pc:docMk/>
            <pc:sldMk cId="4059265678" sldId="628"/>
            <ac:spMk id="9" creationId="{D4F7BCE9-4B93-3A33-6D6C-8C0B560FC968}"/>
          </ac:spMkLst>
        </pc:spChg>
        <pc:spChg chg="mod">
          <ac:chgData name="Matthieu De Mari" userId="dfb708c9-d8dc-439f-9a3b-c772bf4a311c" providerId="ADAL" clId="{95DC2182-BA54-4583-9E8E-B21E5C8D4D55}" dt="2023-02-23T11:53:43.521" v="19095" actId="20577"/>
          <ac:spMkLst>
            <pc:docMk/>
            <pc:sldMk cId="4059265678" sldId="628"/>
            <ac:spMk id="10" creationId="{D3F8987C-E172-1405-8751-BD9CE7EB124B}"/>
          </ac:spMkLst>
        </pc:spChg>
        <pc:picChg chg="add mod">
          <ac:chgData name="Matthieu De Mari" userId="dfb708c9-d8dc-439f-9a3b-c772bf4a311c" providerId="ADAL" clId="{95DC2182-BA54-4583-9E8E-B21E5C8D4D55}" dt="2023-02-23T11:57:44.528" v="19181" actId="14100"/>
          <ac:picMkLst>
            <pc:docMk/>
            <pc:sldMk cId="4059265678" sldId="628"/>
            <ac:picMk id="3" creationId="{4753C4C8-3C3D-2F52-6D48-CF6FB25E72F4}"/>
          </ac:picMkLst>
        </pc:picChg>
        <pc:picChg chg="del">
          <ac:chgData name="Matthieu De Mari" userId="dfb708c9-d8dc-439f-9a3b-c772bf4a311c" providerId="ADAL" clId="{95DC2182-BA54-4583-9E8E-B21E5C8D4D55}" dt="2023-02-23T11:32:52.830" v="17704" actId="478"/>
          <ac:picMkLst>
            <pc:docMk/>
            <pc:sldMk cId="4059265678" sldId="628"/>
            <ac:picMk id="13" creationId="{134AE5F5-CF92-C681-4B18-AA0DDB8AB28A}"/>
          </ac:picMkLst>
        </pc:picChg>
      </pc:sldChg>
      <pc:sldChg chg="addSp delSp modSp add mod">
        <pc:chgData name="Matthieu De Mari" userId="dfb708c9-d8dc-439f-9a3b-c772bf4a311c" providerId="ADAL" clId="{95DC2182-BA54-4583-9E8E-B21E5C8D4D55}" dt="2023-02-23T11:58:11.946" v="19193" actId="1076"/>
        <pc:sldMkLst>
          <pc:docMk/>
          <pc:sldMk cId="2696285505" sldId="629"/>
        </pc:sldMkLst>
        <pc:spChg chg="mod">
          <ac:chgData name="Matthieu De Mari" userId="dfb708c9-d8dc-439f-9a3b-c772bf4a311c" providerId="ADAL" clId="{95DC2182-BA54-4583-9E8E-B21E5C8D4D55}" dt="2023-02-23T11:32:56.252" v="17708" actId="20577"/>
          <ac:spMkLst>
            <pc:docMk/>
            <pc:sldMk cId="2696285505" sldId="629"/>
            <ac:spMk id="9" creationId="{D4F7BCE9-4B93-3A33-6D6C-8C0B560FC968}"/>
          </ac:spMkLst>
        </pc:spChg>
        <pc:spChg chg="mod">
          <ac:chgData name="Matthieu De Mari" userId="dfb708c9-d8dc-439f-9a3b-c772bf4a311c" providerId="ADAL" clId="{95DC2182-BA54-4583-9E8E-B21E5C8D4D55}" dt="2023-02-23T11:53:46.804" v="19097" actId="20577"/>
          <ac:spMkLst>
            <pc:docMk/>
            <pc:sldMk cId="2696285505" sldId="629"/>
            <ac:spMk id="10" creationId="{D3F8987C-E172-1405-8751-BD9CE7EB124B}"/>
          </ac:spMkLst>
        </pc:spChg>
        <pc:picChg chg="add mod">
          <ac:chgData name="Matthieu De Mari" userId="dfb708c9-d8dc-439f-9a3b-c772bf4a311c" providerId="ADAL" clId="{95DC2182-BA54-4583-9E8E-B21E5C8D4D55}" dt="2023-02-23T11:58:11.946" v="19193" actId="1076"/>
          <ac:picMkLst>
            <pc:docMk/>
            <pc:sldMk cId="2696285505" sldId="629"/>
            <ac:picMk id="3" creationId="{683823C4-70EC-7C80-D2C3-BE00734E0544}"/>
          </ac:picMkLst>
        </pc:picChg>
        <pc:picChg chg="del">
          <ac:chgData name="Matthieu De Mari" userId="dfb708c9-d8dc-439f-9a3b-c772bf4a311c" providerId="ADAL" clId="{95DC2182-BA54-4583-9E8E-B21E5C8D4D55}" dt="2023-02-23T11:33:02.390" v="17715" actId="478"/>
          <ac:picMkLst>
            <pc:docMk/>
            <pc:sldMk cId="2696285505" sldId="629"/>
            <ac:picMk id="15" creationId="{8922E57E-F6C1-F38B-290D-351D01099CE1}"/>
          </ac:picMkLst>
        </pc:picChg>
      </pc:sldChg>
      <pc:sldChg chg="addSp delSp modSp add mod">
        <pc:chgData name="Matthieu De Mari" userId="dfb708c9-d8dc-439f-9a3b-c772bf4a311c" providerId="ADAL" clId="{95DC2182-BA54-4583-9E8E-B21E5C8D4D55}" dt="2023-02-23T11:58:24.032" v="19195" actId="1076"/>
        <pc:sldMkLst>
          <pc:docMk/>
          <pc:sldMk cId="3403244392" sldId="630"/>
        </pc:sldMkLst>
        <pc:spChg chg="mod">
          <ac:chgData name="Matthieu De Mari" userId="dfb708c9-d8dc-439f-9a3b-c772bf4a311c" providerId="ADAL" clId="{95DC2182-BA54-4583-9E8E-B21E5C8D4D55}" dt="2023-02-23T11:33:45.096" v="17732" actId="20577"/>
          <ac:spMkLst>
            <pc:docMk/>
            <pc:sldMk cId="3403244392" sldId="630"/>
            <ac:spMk id="9" creationId="{D4F7BCE9-4B93-3A33-6D6C-8C0B560FC968}"/>
          </ac:spMkLst>
        </pc:spChg>
        <pc:picChg chg="add mod">
          <ac:chgData name="Matthieu De Mari" userId="dfb708c9-d8dc-439f-9a3b-c772bf4a311c" providerId="ADAL" clId="{95DC2182-BA54-4583-9E8E-B21E5C8D4D55}" dt="2023-02-23T11:58:24.032" v="19195" actId="1076"/>
          <ac:picMkLst>
            <pc:docMk/>
            <pc:sldMk cId="3403244392" sldId="630"/>
            <ac:picMk id="3" creationId="{9E54376E-0B3B-4996-6BA6-47C0D4F408AE}"/>
          </ac:picMkLst>
        </pc:picChg>
        <pc:picChg chg="del">
          <ac:chgData name="Matthieu De Mari" userId="dfb708c9-d8dc-439f-9a3b-c772bf4a311c" providerId="ADAL" clId="{95DC2182-BA54-4583-9E8E-B21E5C8D4D55}" dt="2023-02-23T11:33:46.900" v="17733" actId="478"/>
          <ac:picMkLst>
            <pc:docMk/>
            <pc:sldMk cId="3403244392" sldId="630"/>
            <ac:picMk id="4" creationId="{E535AD53-3165-AAC8-09E3-27769B150B07}"/>
          </ac:picMkLst>
        </pc:picChg>
      </pc:sldChg>
      <pc:sldChg chg="addSp delSp modSp add mod">
        <pc:chgData name="Matthieu De Mari" userId="dfb708c9-d8dc-439f-9a3b-c772bf4a311c" providerId="ADAL" clId="{95DC2182-BA54-4583-9E8E-B21E5C8D4D55}" dt="2023-02-23T11:58:36.759" v="19197" actId="1076"/>
        <pc:sldMkLst>
          <pc:docMk/>
          <pc:sldMk cId="3378674748" sldId="631"/>
        </pc:sldMkLst>
        <pc:spChg chg="mod">
          <ac:chgData name="Matthieu De Mari" userId="dfb708c9-d8dc-439f-9a3b-c772bf4a311c" providerId="ADAL" clId="{95DC2182-BA54-4583-9E8E-B21E5C8D4D55}" dt="2023-02-23T11:33:51.823" v="17737" actId="20577"/>
          <ac:spMkLst>
            <pc:docMk/>
            <pc:sldMk cId="3378674748" sldId="631"/>
            <ac:spMk id="2" creationId="{87C623CE-D797-D49A-3B8F-540728C3B032}"/>
          </ac:spMkLst>
        </pc:spChg>
        <pc:picChg chg="add mod">
          <ac:chgData name="Matthieu De Mari" userId="dfb708c9-d8dc-439f-9a3b-c772bf4a311c" providerId="ADAL" clId="{95DC2182-BA54-4583-9E8E-B21E5C8D4D55}" dt="2023-02-23T11:58:36.759" v="19197" actId="1076"/>
          <ac:picMkLst>
            <pc:docMk/>
            <pc:sldMk cId="3378674748" sldId="631"/>
            <ac:picMk id="4" creationId="{FC05E70E-6849-CF6E-F40E-6EB954612F9C}"/>
          </ac:picMkLst>
        </pc:picChg>
        <pc:picChg chg="del">
          <ac:chgData name="Matthieu De Mari" userId="dfb708c9-d8dc-439f-9a3b-c772bf4a311c" providerId="ADAL" clId="{95DC2182-BA54-4583-9E8E-B21E5C8D4D55}" dt="2023-02-23T11:33:53.404" v="17738" actId="478"/>
          <ac:picMkLst>
            <pc:docMk/>
            <pc:sldMk cId="3378674748" sldId="631"/>
            <ac:picMk id="7" creationId="{D595766E-E4D3-5546-93A1-AA95F723A230}"/>
          </ac:picMkLst>
        </pc:picChg>
      </pc:sldChg>
      <pc:sldChg chg="addSp delSp modSp add mod">
        <pc:chgData name="Matthieu De Mari" userId="dfb708c9-d8dc-439f-9a3b-c772bf4a311c" providerId="ADAL" clId="{95DC2182-BA54-4583-9E8E-B21E5C8D4D55}" dt="2023-02-23T11:58:58.685" v="19200" actId="1076"/>
        <pc:sldMkLst>
          <pc:docMk/>
          <pc:sldMk cId="3237577112" sldId="632"/>
        </pc:sldMkLst>
        <pc:picChg chg="del">
          <ac:chgData name="Matthieu De Mari" userId="dfb708c9-d8dc-439f-9a3b-c772bf4a311c" providerId="ADAL" clId="{95DC2182-BA54-4583-9E8E-B21E5C8D4D55}" dt="2023-02-23T11:33:55.828" v="17739" actId="478"/>
          <ac:picMkLst>
            <pc:docMk/>
            <pc:sldMk cId="3237577112" sldId="632"/>
            <ac:picMk id="4" creationId="{24BF2D4A-A668-501D-3EEC-3795ED19B682}"/>
          </ac:picMkLst>
        </pc:picChg>
        <pc:picChg chg="add mod">
          <ac:chgData name="Matthieu De Mari" userId="dfb708c9-d8dc-439f-9a3b-c772bf4a311c" providerId="ADAL" clId="{95DC2182-BA54-4583-9E8E-B21E5C8D4D55}" dt="2023-02-23T11:58:58.685" v="19200" actId="1076"/>
          <ac:picMkLst>
            <pc:docMk/>
            <pc:sldMk cId="3237577112" sldId="632"/>
            <ac:picMk id="5" creationId="{F2621535-E0DF-C512-AB32-3288352952F9}"/>
          </ac:picMkLst>
        </pc:picChg>
      </pc:sldChg>
      <pc:sldChg chg="modSp add mod">
        <pc:chgData name="Matthieu De Mari" userId="dfb708c9-d8dc-439f-9a3b-c772bf4a311c" providerId="ADAL" clId="{95DC2182-BA54-4583-9E8E-B21E5C8D4D55}" dt="2023-02-23T11:44:43.452" v="18255" actId="113"/>
        <pc:sldMkLst>
          <pc:docMk/>
          <pc:sldMk cId="3821484596" sldId="633"/>
        </pc:sldMkLst>
        <pc:spChg chg="mod">
          <ac:chgData name="Matthieu De Mari" userId="dfb708c9-d8dc-439f-9a3b-c772bf4a311c" providerId="ADAL" clId="{95DC2182-BA54-4583-9E8E-B21E5C8D4D55}" dt="2023-02-23T11:41:49.315" v="17922" actId="20577"/>
          <ac:spMkLst>
            <pc:docMk/>
            <pc:sldMk cId="3821484596" sldId="633"/>
            <ac:spMk id="3" creationId="{A5B88264-BB37-CFC8-0955-0927A7B14073}"/>
          </ac:spMkLst>
        </pc:spChg>
        <pc:spChg chg="mod">
          <ac:chgData name="Matthieu De Mari" userId="dfb708c9-d8dc-439f-9a3b-c772bf4a311c" providerId="ADAL" clId="{95DC2182-BA54-4583-9E8E-B21E5C8D4D55}" dt="2023-02-23T11:44:43.452" v="18255" actId="113"/>
          <ac:spMkLst>
            <pc:docMk/>
            <pc:sldMk cId="3821484596" sldId="633"/>
            <ac:spMk id="5" creationId="{2A5938CD-05DA-1785-3D56-E870E3F271B7}"/>
          </ac:spMkLst>
        </pc:spChg>
      </pc:sldChg>
      <pc:sldChg chg="modSp add mod">
        <pc:chgData name="Matthieu De Mari" userId="dfb708c9-d8dc-439f-9a3b-c772bf4a311c" providerId="ADAL" clId="{95DC2182-BA54-4583-9E8E-B21E5C8D4D55}" dt="2023-02-26T07:39:41.850" v="19415" actId="20577"/>
        <pc:sldMkLst>
          <pc:docMk/>
          <pc:sldMk cId="875945898" sldId="634"/>
        </pc:sldMkLst>
        <pc:spChg chg="mod">
          <ac:chgData name="Matthieu De Mari" userId="dfb708c9-d8dc-439f-9a3b-c772bf4a311c" providerId="ADAL" clId="{95DC2182-BA54-4583-9E8E-B21E5C8D4D55}" dt="2023-02-26T07:39:41.850" v="19415" actId="20577"/>
          <ac:spMkLst>
            <pc:docMk/>
            <pc:sldMk cId="875945898" sldId="634"/>
            <ac:spMk id="3" creationId="{A5B88264-BB37-CFC8-0955-0927A7B14073}"/>
          </ac:spMkLst>
        </pc:spChg>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pChg chg="mod ord">
          <ac:chgData name="Matthieu De Mari" userId="dfb708c9-d8dc-439f-9a3b-c772bf4a311c" providerId="ADAL" clId="{95DC2182-BA54-4583-9E8E-B21E5C8D4D55}" dt="2023-02-23T11:50:33.319" v="18854" actId="700"/>
          <ac:spMkLst>
            <pc:docMk/>
            <pc:sldMk cId="956888542" sldId="635"/>
            <ac:spMk id="2" creationId="{43731975-EEDC-002B-3E07-DF70C3847D74}"/>
          </ac:spMkLst>
        </pc:spChg>
        <pc:spChg chg="mod ord">
          <ac:chgData name="Matthieu De Mari" userId="dfb708c9-d8dc-439f-9a3b-c772bf4a311c" providerId="ADAL" clId="{95DC2182-BA54-4583-9E8E-B21E5C8D4D55}" dt="2023-02-26T07:40:18.544" v="19418" actId="113"/>
          <ac:spMkLst>
            <pc:docMk/>
            <pc:sldMk cId="956888542" sldId="635"/>
            <ac:spMk id="3" creationId="{A5B88264-BB37-CFC8-0955-0927A7B14073}"/>
          </ac:spMkLst>
        </pc:spChg>
        <pc:spChg chg="add mod ord">
          <ac:chgData name="Matthieu De Mari" userId="dfb708c9-d8dc-439f-9a3b-c772bf4a311c" providerId="ADAL" clId="{95DC2182-BA54-4583-9E8E-B21E5C8D4D55}" dt="2023-02-26T07:40:44.893" v="19434" actId="20577"/>
          <ac:spMkLst>
            <pc:docMk/>
            <pc:sldMk cId="956888542" sldId="635"/>
            <ac:spMk id="4" creationId="{36E6FB2A-2205-BE01-3820-535FDE15A503}"/>
          </ac:spMkLst>
        </pc:spChg>
      </pc:sldChg>
      <pc:sldChg chg="modSp add mod">
        <pc:chgData name="Matthieu De Mari" userId="dfb708c9-d8dc-439f-9a3b-c772bf4a311c" providerId="ADAL" clId="{95DC2182-BA54-4583-9E8E-B21E5C8D4D55}" dt="2023-02-26T07:41:01.441" v="19435"/>
        <pc:sldMkLst>
          <pc:docMk/>
          <pc:sldMk cId="9821103" sldId="636"/>
        </pc:sldMkLst>
        <pc:spChg chg="mod">
          <ac:chgData name="Matthieu De Mari" userId="dfb708c9-d8dc-439f-9a3b-c772bf4a311c" providerId="ADAL" clId="{95DC2182-BA54-4583-9E8E-B21E5C8D4D55}" dt="2023-02-26T07:41:01.441" v="19435"/>
          <ac:spMkLst>
            <pc:docMk/>
            <pc:sldMk cId="9821103" sldId="636"/>
            <ac:spMk id="3" creationId="{A5B88264-BB37-CFC8-0955-0927A7B14073}"/>
          </ac:spMkLst>
        </pc:spChg>
      </pc:sldChg>
      <pc:sldChg chg="addSp delSp modSp new mod">
        <pc:chgData name="Matthieu De Mari" userId="dfb708c9-d8dc-439f-9a3b-c772bf4a311c" providerId="ADAL" clId="{95DC2182-BA54-4583-9E8E-B21E5C8D4D55}" dt="2023-02-26T08:33:50.414" v="23836" actId="20577"/>
        <pc:sldMkLst>
          <pc:docMk/>
          <pc:sldMk cId="1731878414" sldId="637"/>
        </pc:sldMkLst>
        <pc:spChg chg="mod">
          <ac:chgData name="Matthieu De Mari" userId="dfb708c9-d8dc-439f-9a3b-c772bf4a311c" providerId="ADAL" clId="{95DC2182-BA54-4583-9E8E-B21E5C8D4D55}" dt="2023-02-26T08:30:53.407" v="23553" actId="20577"/>
          <ac:spMkLst>
            <pc:docMk/>
            <pc:sldMk cId="1731878414" sldId="637"/>
            <ac:spMk id="2" creationId="{97664E52-C7C3-5464-801A-CF510E3CAA79}"/>
          </ac:spMkLst>
        </pc:spChg>
        <pc:spChg chg="mod">
          <ac:chgData name="Matthieu De Mari" userId="dfb708c9-d8dc-439f-9a3b-c772bf4a311c" providerId="ADAL" clId="{95DC2182-BA54-4583-9E8E-B21E5C8D4D55}" dt="2023-02-26T08:33:50.414" v="23836" actId="20577"/>
          <ac:spMkLst>
            <pc:docMk/>
            <pc:sldMk cId="1731878414" sldId="637"/>
            <ac:spMk id="3" creationId="{E818E90E-6D06-94D6-5766-0CE74E6BECCB}"/>
          </ac:spMkLst>
        </pc:spChg>
        <pc:spChg chg="add del mod">
          <ac:chgData name="Matthieu De Mari" userId="dfb708c9-d8dc-439f-9a3b-c772bf4a311c" providerId="ADAL" clId="{95DC2182-BA54-4583-9E8E-B21E5C8D4D55}" dt="2023-02-26T08:31:43.174" v="23643"/>
          <ac:spMkLst>
            <pc:docMk/>
            <pc:sldMk cId="1731878414" sldId="637"/>
            <ac:spMk id="4" creationId="{BD3ACE6A-EF6D-4E47-D938-E80C72E6366A}"/>
          </ac:spMkLst>
        </pc:spChg>
        <pc:spChg chg="add del mod">
          <ac:chgData name="Matthieu De Mari" userId="dfb708c9-d8dc-439f-9a3b-c772bf4a311c" providerId="ADAL" clId="{95DC2182-BA54-4583-9E8E-B21E5C8D4D55}" dt="2023-02-26T08:31:43.174" v="23643"/>
          <ac:spMkLst>
            <pc:docMk/>
            <pc:sldMk cId="1731878414" sldId="637"/>
            <ac:spMk id="5" creationId="{FC12FEDA-D039-04F4-5BEA-C5FAAA554117}"/>
          </ac:spMkLst>
        </pc:spChg>
        <pc:spChg chg="add del mod">
          <ac:chgData name="Matthieu De Mari" userId="dfb708c9-d8dc-439f-9a3b-c772bf4a311c" providerId="ADAL" clId="{95DC2182-BA54-4583-9E8E-B21E5C8D4D55}" dt="2023-02-26T08:31:43.174" v="23643"/>
          <ac:spMkLst>
            <pc:docMk/>
            <pc:sldMk cId="1731878414" sldId="637"/>
            <ac:spMk id="6" creationId="{1EEE6AE6-F9F1-0CAB-B3F8-CE8EBEDF00E5}"/>
          </ac:spMkLst>
        </pc:spChg>
        <pc:spChg chg="add del mod">
          <ac:chgData name="Matthieu De Mari" userId="dfb708c9-d8dc-439f-9a3b-c772bf4a311c" providerId="ADAL" clId="{95DC2182-BA54-4583-9E8E-B21E5C8D4D55}" dt="2023-02-26T08:31:43.174" v="23643"/>
          <ac:spMkLst>
            <pc:docMk/>
            <pc:sldMk cId="1731878414" sldId="637"/>
            <ac:spMk id="7" creationId="{2F81F071-5B75-E5CA-C4BB-1A6B225CC8C9}"/>
          </ac:spMkLst>
        </pc:spChg>
        <pc:spChg chg="add del mod">
          <ac:chgData name="Matthieu De Mari" userId="dfb708c9-d8dc-439f-9a3b-c772bf4a311c" providerId="ADAL" clId="{95DC2182-BA54-4583-9E8E-B21E5C8D4D55}" dt="2023-02-26T08:31:43.174" v="23643"/>
          <ac:spMkLst>
            <pc:docMk/>
            <pc:sldMk cId="1731878414" sldId="637"/>
            <ac:spMk id="12" creationId="{B8E2A063-5F71-FD99-1BF5-31FC1C00CD59}"/>
          </ac:spMkLst>
        </pc:spChg>
        <pc:spChg chg="add del mod">
          <ac:chgData name="Matthieu De Mari" userId="dfb708c9-d8dc-439f-9a3b-c772bf4a311c" providerId="ADAL" clId="{95DC2182-BA54-4583-9E8E-B21E5C8D4D55}" dt="2023-02-26T08:31:43.174" v="23643"/>
          <ac:spMkLst>
            <pc:docMk/>
            <pc:sldMk cId="1731878414" sldId="637"/>
            <ac:spMk id="13" creationId="{DAE09FC9-F053-F579-F0D8-D11B5FD84DAD}"/>
          </ac:spMkLst>
        </pc:spChg>
        <pc:spChg chg="add del mod">
          <ac:chgData name="Matthieu De Mari" userId="dfb708c9-d8dc-439f-9a3b-c772bf4a311c" providerId="ADAL" clId="{95DC2182-BA54-4583-9E8E-B21E5C8D4D55}" dt="2023-02-26T08:31:43.174" v="23643"/>
          <ac:spMkLst>
            <pc:docMk/>
            <pc:sldMk cId="1731878414" sldId="637"/>
            <ac:spMk id="15" creationId="{8FE2BE97-BCF3-1A46-43B7-C8B84B5B10CB}"/>
          </ac:spMkLst>
        </pc:spChg>
        <pc:spChg chg="add del mod">
          <ac:chgData name="Matthieu De Mari" userId="dfb708c9-d8dc-439f-9a3b-c772bf4a311c" providerId="ADAL" clId="{95DC2182-BA54-4583-9E8E-B21E5C8D4D55}" dt="2023-02-26T08:31:43.174" v="23643"/>
          <ac:spMkLst>
            <pc:docMk/>
            <pc:sldMk cId="1731878414" sldId="637"/>
            <ac:spMk id="17" creationId="{470D809B-BEE8-6B81-E7F4-32BF46B11B29}"/>
          </ac:spMkLst>
        </pc:spChg>
        <pc:spChg chg="add del mod">
          <ac:chgData name="Matthieu De Mari" userId="dfb708c9-d8dc-439f-9a3b-c772bf4a311c" providerId="ADAL" clId="{95DC2182-BA54-4583-9E8E-B21E5C8D4D55}" dt="2023-02-26T08:31:43.174" v="23643"/>
          <ac:spMkLst>
            <pc:docMk/>
            <pc:sldMk cId="1731878414" sldId="637"/>
            <ac:spMk id="20" creationId="{32E9F957-C95A-A088-E07A-9023BC178056}"/>
          </ac:spMkLst>
        </pc:spChg>
        <pc:picChg chg="add del mod">
          <ac:chgData name="Matthieu De Mari" userId="dfb708c9-d8dc-439f-9a3b-c772bf4a311c" providerId="ADAL" clId="{95DC2182-BA54-4583-9E8E-B21E5C8D4D55}" dt="2023-02-26T08:31:51.970" v="23647" actId="478"/>
          <ac:picMkLst>
            <pc:docMk/>
            <pc:sldMk cId="1731878414" sldId="637"/>
            <ac:picMk id="21" creationId="{32CA1A08-1EEC-8D88-3E04-0BE569A72BE3}"/>
          </ac:picMkLst>
        </pc:picChg>
        <pc:picChg chg="add mod">
          <ac:chgData name="Matthieu De Mari" userId="dfb708c9-d8dc-439f-9a3b-c772bf4a311c" providerId="ADAL" clId="{95DC2182-BA54-4583-9E8E-B21E5C8D4D55}" dt="2023-02-26T08:32:08.690" v="23650" actId="1076"/>
          <ac:picMkLst>
            <pc:docMk/>
            <pc:sldMk cId="1731878414" sldId="637"/>
            <ac:picMk id="22" creationId="{118EC7E5-F1B9-0EE2-82FF-76885634F60C}"/>
          </ac:picMkLst>
        </pc:picChg>
        <pc:cxnChg chg="add del mod">
          <ac:chgData name="Matthieu De Mari" userId="dfb708c9-d8dc-439f-9a3b-c772bf4a311c" providerId="ADAL" clId="{95DC2182-BA54-4583-9E8E-B21E5C8D4D55}" dt="2023-02-26T08:31:43.174" v="23643"/>
          <ac:cxnSpMkLst>
            <pc:docMk/>
            <pc:sldMk cId="1731878414" sldId="637"/>
            <ac:cxnSpMk id="8" creationId="{252974AA-0945-7505-FB18-42695C5BD034}"/>
          </ac:cxnSpMkLst>
        </pc:cxnChg>
        <pc:cxnChg chg="add del mod">
          <ac:chgData name="Matthieu De Mari" userId="dfb708c9-d8dc-439f-9a3b-c772bf4a311c" providerId="ADAL" clId="{95DC2182-BA54-4583-9E8E-B21E5C8D4D55}" dt="2023-02-26T08:31:43.174" v="23643"/>
          <ac:cxnSpMkLst>
            <pc:docMk/>
            <pc:sldMk cId="1731878414" sldId="637"/>
            <ac:cxnSpMk id="9" creationId="{9D0830E4-4443-FC71-023E-CA67790C884A}"/>
          </ac:cxnSpMkLst>
        </pc:cxnChg>
        <pc:cxnChg chg="add del mod">
          <ac:chgData name="Matthieu De Mari" userId="dfb708c9-d8dc-439f-9a3b-c772bf4a311c" providerId="ADAL" clId="{95DC2182-BA54-4583-9E8E-B21E5C8D4D55}" dt="2023-02-26T08:31:43.174" v="23643"/>
          <ac:cxnSpMkLst>
            <pc:docMk/>
            <pc:sldMk cId="1731878414" sldId="637"/>
            <ac:cxnSpMk id="10" creationId="{9E5152F9-8FDE-9CED-8F4B-BF8560B37201}"/>
          </ac:cxnSpMkLst>
        </pc:cxnChg>
        <pc:cxnChg chg="add del mod">
          <ac:chgData name="Matthieu De Mari" userId="dfb708c9-d8dc-439f-9a3b-c772bf4a311c" providerId="ADAL" clId="{95DC2182-BA54-4583-9E8E-B21E5C8D4D55}" dt="2023-02-26T08:31:43.174" v="23643"/>
          <ac:cxnSpMkLst>
            <pc:docMk/>
            <pc:sldMk cId="1731878414" sldId="637"/>
            <ac:cxnSpMk id="11" creationId="{871FE8B3-6568-D3FE-5B06-9A474F6068D6}"/>
          </ac:cxnSpMkLst>
        </pc:cxnChg>
        <pc:cxnChg chg="add del mod">
          <ac:chgData name="Matthieu De Mari" userId="dfb708c9-d8dc-439f-9a3b-c772bf4a311c" providerId="ADAL" clId="{95DC2182-BA54-4583-9E8E-B21E5C8D4D55}" dt="2023-02-26T08:31:43.174" v="23643"/>
          <ac:cxnSpMkLst>
            <pc:docMk/>
            <pc:sldMk cId="1731878414" sldId="637"/>
            <ac:cxnSpMk id="14" creationId="{13D0B227-2619-6597-4A80-25563E35CC07}"/>
          </ac:cxnSpMkLst>
        </pc:cxnChg>
        <pc:cxnChg chg="add del mod">
          <ac:chgData name="Matthieu De Mari" userId="dfb708c9-d8dc-439f-9a3b-c772bf4a311c" providerId="ADAL" clId="{95DC2182-BA54-4583-9E8E-B21E5C8D4D55}" dt="2023-02-26T08:31:43.174" v="23643"/>
          <ac:cxnSpMkLst>
            <pc:docMk/>
            <pc:sldMk cId="1731878414" sldId="637"/>
            <ac:cxnSpMk id="16" creationId="{06062B21-5143-C009-0BBC-0EF3A7173BF5}"/>
          </ac:cxnSpMkLst>
        </pc:cxnChg>
        <pc:cxnChg chg="add del mod">
          <ac:chgData name="Matthieu De Mari" userId="dfb708c9-d8dc-439f-9a3b-c772bf4a311c" providerId="ADAL" clId="{95DC2182-BA54-4583-9E8E-B21E5C8D4D55}" dt="2023-02-26T08:31:43.174" v="23643"/>
          <ac:cxnSpMkLst>
            <pc:docMk/>
            <pc:sldMk cId="1731878414" sldId="637"/>
            <ac:cxnSpMk id="18" creationId="{F6EFC0AB-15D4-A07A-E0FC-34C441C2646C}"/>
          </ac:cxnSpMkLst>
        </pc:cxnChg>
        <pc:cxnChg chg="add del mod">
          <ac:chgData name="Matthieu De Mari" userId="dfb708c9-d8dc-439f-9a3b-c772bf4a311c" providerId="ADAL" clId="{95DC2182-BA54-4583-9E8E-B21E5C8D4D55}" dt="2023-02-26T08:31:43.174" v="23643"/>
          <ac:cxnSpMkLst>
            <pc:docMk/>
            <pc:sldMk cId="1731878414" sldId="637"/>
            <ac:cxnSpMk id="19" creationId="{245375DD-1737-D70D-24EF-0791FEA33419}"/>
          </ac:cxnSpMkLst>
        </pc:cxnChg>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pChg chg="mod ord">
          <ac:chgData name="Matthieu De Mari" userId="dfb708c9-d8dc-439f-9a3b-c772bf4a311c" providerId="ADAL" clId="{95DC2182-BA54-4583-9E8E-B21E5C8D4D55}" dt="2023-02-26T07:43:49.034" v="19495" actId="700"/>
          <ac:spMkLst>
            <pc:docMk/>
            <pc:sldMk cId="1290242122" sldId="638"/>
            <ac:spMk id="2" creationId="{DB675B0A-CF86-D4CB-A8C6-E8282C817F60}"/>
          </ac:spMkLst>
        </pc:spChg>
        <pc:spChg chg="mod ord">
          <ac:chgData name="Matthieu De Mari" userId="dfb708c9-d8dc-439f-9a3b-c772bf4a311c" providerId="ADAL" clId="{95DC2182-BA54-4583-9E8E-B21E5C8D4D55}" dt="2023-02-26T07:51:17.949" v="20100" actId="207"/>
          <ac:spMkLst>
            <pc:docMk/>
            <pc:sldMk cId="1290242122" sldId="638"/>
            <ac:spMk id="3" creationId="{FC641A8D-05D6-43A1-6953-D323BE760D98}"/>
          </ac:spMkLst>
        </pc:spChg>
        <pc:spChg chg="add mod ord">
          <ac:chgData name="Matthieu De Mari" userId="dfb708c9-d8dc-439f-9a3b-c772bf4a311c" providerId="ADAL" clId="{95DC2182-BA54-4583-9E8E-B21E5C8D4D55}" dt="2023-02-26T07:47:08.473" v="19916" actId="20577"/>
          <ac:spMkLst>
            <pc:docMk/>
            <pc:sldMk cId="1290242122" sldId="638"/>
            <ac:spMk id="4" creationId="{04BB53A9-731B-172B-6CFA-51768ECD8D97}"/>
          </ac:spMkLst>
        </pc:spChg>
        <pc:spChg chg="add del mod">
          <ac:chgData name="Matthieu De Mari" userId="dfb708c9-d8dc-439f-9a3b-c772bf4a311c" providerId="ADAL" clId="{95DC2182-BA54-4583-9E8E-B21E5C8D4D55}" dt="2023-02-26T07:50:46.560" v="20091" actId="21"/>
          <ac:spMkLst>
            <pc:docMk/>
            <pc:sldMk cId="1290242122" sldId="638"/>
            <ac:spMk id="7" creationId="{F1757A1E-3315-0869-6680-2EB75AB8A68B}"/>
          </ac:spMkLst>
        </pc:spChg>
        <pc:spChg chg="add del mod">
          <ac:chgData name="Matthieu De Mari" userId="dfb708c9-d8dc-439f-9a3b-c772bf4a311c" providerId="ADAL" clId="{95DC2182-BA54-4583-9E8E-B21E5C8D4D55}" dt="2023-02-26T07:50:46.560" v="20091" actId="21"/>
          <ac:spMkLst>
            <pc:docMk/>
            <pc:sldMk cId="1290242122" sldId="638"/>
            <ac:spMk id="8" creationId="{B218B92E-1FD8-0ED7-8EB1-B017535090BA}"/>
          </ac:spMkLst>
        </pc:spChg>
        <pc:picChg chg="add del mod">
          <ac:chgData name="Matthieu De Mari" userId="dfb708c9-d8dc-439f-9a3b-c772bf4a311c" providerId="ADAL" clId="{95DC2182-BA54-4583-9E8E-B21E5C8D4D55}" dt="2023-02-26T07:50:46.560" v="20091" actId="21"/>
          <ac:picMkLst>
            <pc:docMk/>
            <pc:sldMk cId="1290242122" sldId="638"/>
            <ac:picMk id="6" creationId="{62255AF6-BE13-A836-3AEE-070ED11A085A}"/>
          </ac:picMkLst>
        </pc:picChg>
        <pc:picChg chg="add mod modCrop">
          <ac:chgData name="Matthieu De Mari" userId="dfb708c9-d8dc-439f-9a3b-c772bf4a311c" providerId="ADAL" clId="{95DC2182-BA54-4583-9E8E-B21E5C8D4D55}" dt="2023-02-26T07:51:05.212" v="20097" actId="1076"/>
          <ac:picMkLst>
            <pc:docMk/>
            <pc:sldMk cId="1290242122" sldId="638"/>
            <ac:picMk id="9" creationId="{996A9877-BD61-310D-FB99-107154C786ED}"/>
          </ac:picMkLst>
        </pc:picChg>
      </pc:sldChg>
      <pc:sldChg chg="addSp delSp modSp new mod">
        <pc:chgData name="Matthieu De Mari" userId="dfb708c9-d8dc-439f-9a3b-c772bf4a311c" providerId="ADAL" clId="{95DC2182-BA54-4583-9E8E-B21E5C8D4D55}" dt="2023-02-26T07:49:29.626" v="19989" actId="208"/>
        <pc:sldMkLst>
          <pc:docMk/>
          <pc:sldMk cId="4283342382" sldId="639"/>
        </pc:sldMkLst>
        <pc:spChg chg="mod">
          <ac:chgData name="Matthieu De Mari" userId="dfb708c9-d8dc-439f-9a3b-c772bf4a311c" providerId="ADAL" clId="{95DC2182-BA54-4583-9E8E-B21E5C8D4D55}" dt="2023-02-26T07:48:56.202" v="19974" actId="20577"/>
          <ac:spMkLst>
            <pc:docMk/>
            <pc:sldMk cId="4283342382" sldId="639"/>
            <ac:spMk id="2" creationId="{E6A48F5C-9395-CBB3-C009-68F46F53B1C9}"/>
          </ac:spMkLst>
        </pc:spChg>
        <pc:spChg chg="del">
          <ac:chgData name="Matthieu De Mari" userId="dfb708c9-d8dc-439f-9a3b-c772bf4a311c" providerId="ADAL" clId="{95DC2182-BA54-4583-9E8E-B21E5C8D4D55}" dt="2023-02-26T07:48:58.250" v="19975" actId="478"/>
          <ac:spMkLst>
            <pc:docMk/>
            <pc:sldMk cId="4283342382" sldId="639"/>
            <ac:spMk id="3" creationId="{872922CD-F74B-04A3-8DD0-D5392C4A4264}"/>
          </ac:spMkLst>
        </pc:spChg>
        <pc:spChg chg="del">
          <ac:chgData name="Matthieu De Mari" userId="dfb708c9-d8dc-439f-9a3b-c772bf4a311c" providerId="ADAL" clId="{95DC2182-BA54-4583-9E8E-B21E5C8D4D55}" dt="2023-02-26T07:48:59.353" v="19976" actId="478"/>
          <ac:spMkLst>
            <pc:docMk/>
            <pc:sldMk cId="4283342382" sldId="639"/>
            <ac:spMk id="4" creationId="{5CC58C1D-D7C1-8B13-7DA1-A3CE3C82EFE5}"/>
          </ac:spMkLst>
        </pc:spChg>
        <pc:spChg chg="add mod">
          <ac:chgData name="Matthieu De Mari" userId="dfb708c9-d8dc-439f-9a3b-c772bf4a311c" providerId="ADAL" clId="{95DC2182-BA54-4583-9E8E-B21E5C8D4D55}" dt="2023-02-26T07:49:29.626" v="19989" actId="208"/>
          <ac:spMkLst>
            <pc:docMk/>
            <pc:sldMk cId="4283342382" sldId="639"/>
            <ac:spMk id="7" creationId="{94D91330-3C3D-1BE8-1C97-66EB4CA13E25}"/>
          </ac:spMkLst>
        </pc:spChg>
        <pc:picChg chg="add mod">
          <ac:chgData name="Matthieu De Mari" userId="dfb708c9-d8dc-439f-9a3b-c772bf4a311c" providerId="ADAL" clId="{95DC2182-BA54-4583-9E8E-B21E5C8D4D55}" dt="2023-02-26T07:49:16.628" v="19986" actId="1076"/>
          <ac:picMkLst>
            <pc:docMk/>
            <pc:sldMk cId="4283342382" sldId="639"/>
            <ac:picMk id="6" creationId="{A300E423-9B63-27DE-4F74-9CA9A6DA788B}"/>
          </ac:picMkLst>
        </pc:picChg>
      </pc:sldChg>
      <pc:sldChg chg="addSp delSp modSp new mod">
        <pc:chgData name="Matthieu De Mari" userId="dfb708c9-d8dc-439f-9a3b-c772bf4a311c" providerId="ADAL" clId="{95DC2182-BA54-4583-9E8E-B21E5C8D4D55}" dt="2023-02-26T07:54:53.760" v="20579" actId="14100"/>
        <pc:sldMkLst>
          <pc:docMk/>
          <pc:sldMk cId="3527748531" sldId="640"/>
        </pc:sldMkLst>
        <pc:spChg chg="mod">
          <ac:chgData name="Matthieu De Mari" userId="dfb708c9-d8dc-439f-9a3b-c772bf4a311c" providerId="ADAL" clId="{95DC2182-BA54-4583-9E8E-B21E5C8D4D55}" dt="2023-02-26T07:51:29.093" v="20122" actId="20577"/>
          <ac:spMkLst>
            <pc:docMk/>
            <pc:sldMk cId="3527748531" sldId="640"/>
            <ac:spMk id="2" creationId="{72D148CD-0DB0-160F-EFF4-D432FC0E5275}"/>
          </ac:spMkLst>
        </pc:spChg>
        <pc:spChg chg="mod">
          <ac:chgData name="Matthieu De Mari" userId="dfb708c9-d8dc-439f-9a3b-c772bf4a311c" providerId="ADAL" clId="{95DC2182-BA54-4583-9E8E-B21E5C8D4D55}" dt="2023-02-26T07:52:02.616" v="20207" actId="20577"/>
          <ac:spMkLst>
            <pc:docMk/>
            <pc:sldMk cId="3527748531" sldId="640"/>
            <ac:spMk id="3" creationId="{888778C6-A734-C28B-5DEA-DC9DD854857F}"/>
          </ac:spMkLst>
        </pc:spChg>
        <pc:spChg chg="del mod">
          <ac:chgData name="Matthieu De Mari" userId="dfb708c9-d8dc-439f-9a3b-c772bf4a311c" providerId="ADAL" clId="{95DC2182-BA54-4583-9E8E-B21E5C8D4D55}" dt="2023-02-26T07:53:19.600" v="20475" actId="478"/>
          <ac:spMkLst>
            <pc:docMk/>
            <pc:sldMk cId="3527748531" sldId="640"/>
            <ac:spMk id="4" creationId="{D4C5D0D0-FE2C-FB17-A97B-DF4CE2882BF6}"/>
          </ac:spMkLst>
        </pc:spChg>
        <pc:spChg chg="add del mod">
          <ac:chgData name="Matthieu De Mari" userId="dfb708c9-d8dc-439f-9a3b-c772bf4a311c" providerId="ADAL" clId="{95DC2182-BA54-4583-9E8E-B21E5C8D4D55}" dt="2023-02-26T07:53:20.336" v="20476" actId="478"/>
          <ac:spMkLst>
            <pc:docMk/>
            <pc:sldMk cId="3527748531" sldId="640"/>
            <ac:spMk id="6" creationId="{528FC482-B51A-4857-01E1-2F789F0D043F}"/>
          </ac:spMkLst>
        </pc:spChg>
        <pc:picChg chg="add mod">
          <ac:chgData name="Matthieu De Mari" userId="dfb708c9-d8dc-439f-9a3b-c772bf4a311c" providerId="ADAL" clId="{95DC2182-BA54-4583-9E8E-B21E5C8D4D55}" dt="2023-02-26T07:54:53.760" v="20579" actId="14100"/>
          <ac:picMkLst>
            <pc:docMk/>
            <pc:sldMk cId="3527748531" sldId="640"/>
            <ac:picMk id="8" creationId="{328B5F5A-B910-CF6C-DA8D-EB477206D195}"/>
          </ac:picMkLst>
        </pc:picChg>
      </pc:sldChg>
      <pc:sldChg chg="modSp add mod">
        <pc:chgData name="Matthieu De Mari" userId="dfb708c9-d8dc-439f-9a3b-c772bf4a311c" providerId="ADAL" clId="{95DC2182-BA54-4583-9E8E-B21E5C8D4D55}" dt="2023-02-26T08:01:55.944" v="21493" actId="20577"/>
        <pc:sldMkLst>
          <pc:docMk/>
          <pc:sldMk cId="3298110552" sldId="641"/>
        </pc:sldMkLst>
        <pc:spChg chg="mod">
          <ac:chgData name="Matthieu De Mari" userId="dfb708c9-d8dc-439f-9a3b-c772bf4a311c" providerId="ADAL" clId="{95DC2182-BA54-4583-9E8E-B21E5C8D4D55}" dt="2023-02-26T08:01:42.505" v="21464" actId="27636"/>
          <ac:spMkLst>
            <pc:docMk/>
            <pc:sldMk cId="3298110552" sldId="641"/>
            <ac:spMk id="3" creationId="{888778C6-A734-C28B-5DEA-DC9DD854857F}"/>
          </ac:spMkLst>
        </pc:spChg>
        <pc:spChg chg="mod">
          <ac:chgData name="Matthieu De Mari" userId="dfb708c9-d8dc-439f-9a3b-c772bf4a311c" providerId="ADAL" clId="{95DC2182-BA54-4583-9E8E-B21E5C8D4D55}" dt="2023-02-26T08:01:55.944" v="21493" actId="20577"/>
          <ac:spMkLst>
            <pc:docMk/>
            <pc:sldMk cId="3298110552" sldId="641"/>
            <ac:spMk id="4" creationId="{D4C5D0D0-FE2C-FB17-A97B-DF4CE2882BF6}"/>
          </ac:spMkLst>
        </pc:spChg>
      </pc:sldChg>
      <pc:sldChg chg="addSp modSp add mod">
        <pc:chgData name="Matthieu De Mari" userId="dfb708c9-d8dc-439f-9a3b-c772bf4a311c" providerId="ADAL" clId="{95DC2182-BA54-4583-9E8E-B21E5C8D4D55}" dt="2023-02-26T07:55:50.474" v="20800" actId="1076"/>
        <pc:sldMkLst>
          <pc:docMk/>
          <pc:sldMk cId="4241197121" sldId="642"/>
        </pc:sldMkLst>
        <pc:spChg chg="mod">
          <ac:chgData name="Matthieu De Mari" userId="dfb708c9-d8dc-439f-9a3b-c772bf4a311c" providerId="ADAL" clId="{95DC2182-BA54-4583-9E8E-B21E5C8D4D55}" dt="2023-02-26T07:55:38.193" v="20795" actId="20577"/>
          <ac:spMkLst>
            <pc:docMk/>
            <pc:sldMk cId="4241197121" sldId="642"/>
            <ac:spMk id="4" creationId="{D4C5D0D0-FE2C-FB17-A97B-DF4CE2882BF6}"/>
          </ac:spMkLst>
        </pc:spChg>
        <pc:picChg chg="add mod">
          <ac:chgData name="Matthieu De Mari" userId="dfb708c9-d8dc-439f-9a3b-c772bf4a311c" providerId="ADAL" clId="{95DC2182-BA54-4583-9E8E-B21E5C8D4D55}" dt="2023-02-26T07:55:50.474" v="20800" actId="1076"/>
          <ac:picMkLst>
            <pc:docMk/>
            <pc:sldMk cId="4241197121" sldId="642"/>
            <ac:picMk id="5" creationId="{D682021A-298D-3D07-22E4-E7828A5838F0}"/>
          </ac:picMkLst>
        </pc:picChg>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pChg chg="mod">
          <ac:chgData name="Matthieu De Mari" userId="dfb708c9-d8dc-439f-9a3b-c772bf4a311c" providerId="ADAL" clId="{95DC2182-BA54-4583-9E8E-B21E5C8D4D55}" dt="2023-02-26T08:02:06.838" v="21504" actId="20577"/>
          <ac:spMkLst>
            <pc:docMk/>
            <pc:sldMk cId="1487822837" sldId="643"/>
            <ac:spMk id="2" creationId="{72D148CD-0DB0-160F-EFF4-D432FC0E5275}"/>
          </ac:spMkLst>
        </pc:spChg>
        <pc:spChg chg="mod">
          <ac:chgData name="Matthieu De Mari" userId="dfb708c9-d8dc-439f-9a3b-c772bf4a311c" providerId="ADAL" clId="{95DC2182-BA54-4583-9E8E-B21E5C8D4D55}" dt="2023-02-26T07:57:51.122" v="21067" actId="5793"/>
          <ac:spMkLst>
            <pc:docMk/>
            <pc:sldMk cId="1487822837" sldId="643"/>
            <ac:spMk id="3" creationId="{888778C6-A734-C28B-5DEA-DC9DD854857F}"/>
          </ac:spMkLst>
        </pc:spChg>
        <pc:spChg chg="del">
          <ac:chgData name="Matthieu De Mari" userId="dfb708c9-d8dc-439f-9a3b-c772bf4a311c" providerId="ADAL" clId="{95DC2182-BA54-4583-9E8E-B21E5C8D4D55}" dt="2023-02-26T07:56:57.887" v="20868" actId="478"/>
          <ac:spMkLst>
            <pc:docMk/>
            <pc:sldMk cId="1487822837" sldId="643"/>
            <ac:spMk id="4" creationId="{D4C5D0D0-FE2C-FB17-A97B-DF4CE2882BF6}"/>
          </ac:spMkLst>
        </pc:spChg>
        <pc:spChg chg="add del mod">
          <ac:chgData name="Matthieu De Mari" userId="dfb708c9-d8dc-439f-9a3b-c772bf4a311c" providerId="ADAL" clId="{95DC2182-BA54-4583-9E8E-B21E5C8D4D55}" dt="2023-02-26T07:56:59.257" v="20869" actId="478"/>
          <ac:spMkLst>
            <pc:docMk/>
            <pc:sldMk cId="1487822837" sldId="643"/>
            <ac:spMk id="7" creationId="{EC680093-05A9-D790-DA76-C0E02D636DF0}"/>
          </ac:spMkLst>
        </pc:spChg>
        <pc:picChg chg="del">
          <ac:chgData name="Matthieu De Mari" userId="dfb708c9-d8dc-439f-9a3b-c772bf4a311c" providerId="ADAL" clId="{95DC2182-BA54-4583-9E8E-B21E5C8D4D55}" dt="2023-02-26T07:56:59.999" v="20870" actId="478"/>
          <ac:picMkLst>
            <pc:docMk/>
            <pc:sldMk cId="1487822837" sldId="643"/>
            <ac:picMk id="5" creationId="{D682021A-298D-3D07-22E4-E7828A5838F0}"/>
          </ac:picMkLst>
        </pc:picChg>
        <pc:picChg chg="add mod">
          <ac:chgData name="Matthieu De Mari" userId="dfb708c9-d8dc-439f-9a3b-c772bf4a311c" providerId="ADAL" clId="{95DC2182-BA54-4583-9E8E-B21E5C8D4D55}" dt="2023-02-26T07:57:55.976" v="21070" actId="14100"/>
          <ac:picMkLst>
            <pc:docMk/>
            <pc:sldMk cId="1487822837" sldId="643"/>
            <ac:picMk id="9" creationId="{9CFC24B2-E6EC-282B-4E8B-198278600AC6}"/>
          </ac:picMkLst>
        </pc:picChg>
      </pc:sldChg>
      <pc:sldChg chg="addSp delSp modSp add mod">
        <pc:chgData name="Matthieu De Mari" userId="dfb708c9-d8dc-439f-9a3b-c772bf4a311c" providerId="ADAL" clId="{95DC2182-BA54-4583-9E8E-B21E5C8D4D55}" dt="2023-02-26T08:02:12.887" v="21513" actId="20577"/>
        <pc:sldMkLst>
          <pc:docMk/>
          <pc:sldMk cId="715032396" sldId="644"/>
        </pc:sldMkLst>
        <pc:spChg chg="mod">
          <ac:chgData name="Matthieu De Mari" userId="dfb708c9-d8dc-439f-9a3b-c772bf4a311c" providerId="ADAL" clId="{95DC2182-BA54-4583-9E8E-B21E5C8D4D55}" dt="2023-02-26T08:02:12.887" v="21513" actId="20577"/>
          <ac:spMkLst>
            <pc:docMk/>
            <pc:sldMk cId="715032396" sldId="644"/>
            <ac:spMk id="2" creationId="{72D148CD-0DB0-160F-EFF4-D432FC0E5275}"/>
          </ac:spMkLst>
        </pc:spChg>
        <pc:spChg chg="mod">
          <ac:chgData name="Matthieu De Mari" userId="dfb708c9-d8dc-439f-9a3b-c772bf4a311c" providerId="ADAL" clId="{95DC2182-BA54-4583-9E8E-B21E5C8D4D55}" dt="2023-02-26T07:59:36.450" v="21205" actId="20577"/>
          <ac:spMkLst>
            <pc:docMk/>
            <pc:sldMk cId="715032396" sldId="644"/>
            <ac:spMk id="3" creationId="{888778C6-A734-C28B-5DEA-DC9DD854857F}"/>
          </ac:spMkLst>
        </pc:spChg>
        <pc:picChg chg="add mod modCrop">
          <ac:chgData name="Matthieu De Mari" userId="dfb708c9-d8dc-439f-9a3b-c772bf4a311c" providerId="ADAL" clId="{95DC2182-BA54-4583-9E8E-B21E5C8D4D55}" dt="2023-02-26T07:58:59.246" v="21094" actId="732"/>
          <ac:picMkLst>
            <pc:docMk/>
            <pc:sldMk cId="715032396" sldId="644"/>
            <ac:picMk id="5" creationId="{F3CF2E92-C5D5-54C0-5F66-620922A3201C}"/>
          </ac:picMkLst>
        </pc:picChg>
        <pc:picChg chg="add mod modCrop">
          <ac:chgData name="Matthieu De Mari" userId="dfb708c9-d8dc-439f-9a3b-c772bf4a311c" providerId="ADAL" clId="{95DC2182-BA54-4583-9E8E-B21E5C8D4D55}" dt="2023-02-26T07:59:14.423" v="21099" actId="1076"/>
          <ac:picMkLst>
            <pc:docMk/>
            <pc:sldMk cId="715032396" sldId="644"/>
            <ac:picMk id="6" creationId="{DFAD5258-906F-8D39-4FF3-5B24C6B5CCF3}"/>
          </ac:picMkLst>
        </pc:picChg>
        <pc:picChg chg="del">
          <ac:chgData name="Matthieu De Mari" userId="dfb708c9-d8dc-439f-9a3b-c772bf4a311c" providerId="ADAL" clId="{95DC2182-BA54-4583-9E8E-B21E5C8D4D55}" dt="2023-02-26T07:58:31.602" v="21087" actId="478"/>
          <ac:picMkLst>
            <pc:docMk/>
            <pc:sldMk cId="715032396" sldId="644"/>
            <ac:picMk id="8" creationId="{328B5F5A-B910-CF6C-DA8D-EB477206D195}"/>
          </ac:picMkLst>
        </pc:picChg>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pChg chg="mod ord">
          <ac:chgData name="Matthieu De Mari" userId="dfb708c9-d8dc-439f-9a3b-c772bf4a311c" providerId="ADAL" clId="{95DC2182-BA54-4583-9E8E-B21E5C8D4D55}" dt="2023-02-26T08:02:15.837" v="21514"/>
          <ac:spMkLst>
            <pc:docMk/>
            <pc:sldMk cId="1850403076" sldId="645"/>
            <ac:spMk id="2" creationId="{72D148CD-0DB0-160F-EFF4-D432FC0E5275}"/>
          </ac:spMkLst>
        </pc:spChg>
        <pc:spChg chg="mod ord">
          <ac:chgData name="Matthieu De Mari" userId="dfb708c9-d8dc-439f-9a3b-c772bf4a311c" providerId="ADAL" clId="{95DC2182-BA54-4583-9E8E-B21E5C8D4D55}" dt="2023-02-26T08:07:38.039" v="21905" actId="27636"/>
          <ac:spMkLst>
            <pc:docMk/>
            <pc:sldMk cId="1850403076" sldId="645"/>
            <ac:spMk id="3" creationId="{888778C6-A734-C28B-5DEA-DC9DD854857F}"/>
          </ac:spMkLst>
        </pc:spChg>
        <pc:spChg chg="add mod ord">
          <ac:chgData name="Matthieu De Mari" userId="dfb708c9-d8dc-439f-9a3b-c772bf4a311c" providerId="ADAL" clId="{95DC2182-BA54-4583-9E8E-B21E5C8D4D55}" dt="2023-02-26T08:08:00.561" v="21944" actId="20577"/>
          <ac:spMkLst>
            <pc:docMk/>
            <pc:sldMk cId="1850403076" sldId="645"/>
            <ac:spMk id="4" creationId="{1886C0B2-CF62-D4D9-1DFA-3DEEFBBD201C}"/>
          </ac:spMkLst>
        </pc:spChg>
        <pc:picChg chg="del">
          <ac:chgData name="Matthieu De Mari" userId="dfb708c9-d8dc-439f-9a3b-c772bf4a311c" providerId="ADAL" clId="{95DC2182-BA54-4583-9E8E-B21E5C8D4D55}" dt="2023-02-26T07:59:45.532" v="21208" actId="478"/>
          <ac:picMkLst>
            <pc:docMk/>
            <pc:sldMk cId="1850403076" sldId="645"/>
            <ac:picMk id="5" creationId="{F3CF2E92-C5D5-54C0-5F66-620922A3201C}"/>
          </ac:picMkLst>
        </pc:picChg>
        <pc:picChg chg="del">
          <ac:chgData name="Matthieu De Mari" userId="dfb708c9-d8dc-439f-9a3b-c772bf4a311c" providerId="ADAL" clId="{95DC2182-BA54-4583-9E8E-B21E5C8D4D55}" dt="2023-02-26T07:59:45.196" v="21207" actId="478"/>
          <ac:picMkLst>
            <pc:docMk/>
            <pc:sldMk cId="1850403076" sldId="645"/>
            <ac:picMk id="6" creationId="{DFAD5258-906F-8D39-4FF3-5B24C6B5CCF3}"/>
          </ac:picMkLst>
        </pc:picChg>
      </pc:sldChg>
      <pc:sldChg chg="addSp delSp modSp add mod">
        <pc:chgData name="Matthieu De Mari" userId="dfb708c9-d8dc-439f-9a3b-c772bf4a311c" providerId="ADAL" clId="{95DC2182-BA54-4583-9E8E-B21E5C8D4D55}" dt="2023-02-26T08:03:15.451" v="21600" actId="1076"/>
        <pc:sldMkLst>
          <pc:docMk/>
          <pc:sldMk cId="3708794977" sldId="646"/>
        </pc:sldMkLst>
        <pc:spChg chg="mod">
          <ac:chgData name="Matthieu De Mari" userId="dfb708c9-d8dc-439f-9a3b-c772bf4a311c" providerId="ADAL" clId="{95DC2182-BA54-4583-9E8E-B21E5C8D4D55}" dt="2023-02-26T08:03:15.451" v="21600" actId="1076"/>
          <ac:spMkLst>
            <pc:docMk/>
            <pc:sldMk cId="3708794977" sldId="646"/>
            <ac:spMk id="3" creationId="{888778C6-A734-C28B-5DEA-DC9DD854857F}"/>
          </ac:spMkLst>
        </pc:spChg>
        <pc:spChg chg="del">
          <ac:chgData name="Matthieu De Mari" userId="dfb708c9-d8dc-439f-9a3b-c772bf4a311c" providerId="ADAL" clId="{95DC2182-BA54-4583-9E8E-B21E5C8D4D55}" dt="2023-02-26T08:02:29.021" v="21516" actId="478"/>
          <ac:spMkLst>
            <pc:docMk/>
            <pc:sldMk cId="3708794977" sldId="646"/>
            <ac:spMk id="4" creationId="{1886C0B2-CF62-D4D9-1DFA-3DEEFBBD201C}"/>
          </ac:spMkLst>
        </pc:spChg>
        <pc:spChg chg="add del mod">
          <ac:chgData name="Matthieu De Mari" userId="dfb708c9-d8dc-439f-9a3b-c772bf4a311c" providerId="ADAL" clId="{95DC2182-BA54-4583-9E8E-B21E5C8D4D55}" dt="2023-02-26T08:02:30.347" v="21517" actId="478"/>
          <ac:spMkLst>
            <pc:docMk/>
            <pc:sldMk cId="3708794977" sldId="646"/>
            <ac:spMk id="6" creationId="{9FC41584-D3D8-DD30-C86B-2E926EBBA637}"/>
          </ac:spMkLst>
        </pc:spChg>
        <pc:picChg chg="add mod">
          <ac:chgData name="Matthieu De Mari" userId="dfb708c9-d8dc-439f-9a3b-c772bf4a311c" providerId="ADAL" clId="{95DC2182-BA54-4583-9E8E-B21E5C8D4D55}" dt="2023-02-26T08:02:30.626" v="21518"/>
          <ac:picMkLst>
            <pc:docMk/>
            <pc:sldMk cId="3708794977" sldId="646"/>
            <ac:picMk id="7" creationId="{6E4AD86C-1E0C-88AA-BFF8-517E8CFED5E5}"/>
          </ac:picMkLst>
        </pc:picChg>
        <pc:picChg chg="add mod">
          <ac:chgData name="Matthieu De Mari" userId="dfb708c9-d8dc-439f-9a3b-c772bf4a311c" providerId="ADAL" clId="{95DC2182-BA54-4583-9E8E-B21E5C8D4D55}" dt="2023-02-26T08:02:30.626" v="21518"/>
          <ac:picMkLst>
            <pc:docMk/>
            <pc:sldMk cId="3708794977" sldId="646"/>
            <ac:picMk id="8" creationId="{504A3601-C250-1D70-51C2-04DEB0D3518D}"/>
          </ac:picMkLst>
        </pc:picChg>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pChg chg="mod">
          <ac:chgData name="Matthieu De Mari" userId="dfb708c9-d8dc-439f-9a3b-c772bf4a311c" providerId="ADAL" clId="{95DC2182-BA54-4583-9E8E-B21E5C8D4D55}" dt="2023-02-26T08:25:45.717" v="22863" actId="20577"/>
          <ac:spMkLst>
            <pc:docMk/>
            <pc:sldMk cId="2404237809" sldId="648"/>
            <ac:spMk id="2" creationId="{72D148CD-0DB0-160F-EFF4-D432FC0E5275}"/>
          </ac:spMkLst>
        </pc:spChg>
        <pc:spChg chg="mod">
          <ac:chgData name="Matthieu De Mari" userId="dfb708c9-d8dc-439f-9a3b-c772bf4a311c" providerId="ADAL" clId="{95DC2182-BA54-4583-9E8E-B21E5C8D4D55}" dt="2023-02-26T08:23:47.295" v="22744"/>
          <ac:spMkLst>
            <pc:docMk/>
            <pc:sldMk cId="2404237809" sldId="648"/>
            <ac:spMk id="3" creationId="{888778C6-A734-C28B-5DEA-DC9DD854857F}"/>
          </ac:spMkLst>
        </pc:spChg>
        <pc:spChg chg="mod">
          <ac:chgData name="Matthieu De Mari" userId="dfb708c9-d8dc-439f-9a3b-c772bf4a311c" providerId="ADAL" clId="{95DC2182-BA54-4583-9E8E-B21E5C8D4D55}" dt="2023-02-26T08:23:51.801" v="22750" actId="20577"/>
          <ac:spMkLst>
            <pc:docMk/>
            <pc:sldMk cId="2404237809" sldId="648"/>
            <ac:spMk id="4" creationId="{1886C0B2-CF62-D4D9-1DFA-3DEEFBBD201C}"/>
          </ac:spMkLst>
        </pc:spChg>
        <pc:picChg chg="add del mod">
          <ac:chgData name="Matthieu De Mari" userId="dfb708c9-d8dc-439f-9a3b-c772bf4a311c" providerId="ADAL" clId="{95DC2182-BA54-4583-9E8E-B21E5C8D4D55}" dt="2023-02-26T08:11:32.307" v="21947"/>
          <ac:picMkLst>
            <pc:docMk/>
            <pc:sldMk cId="2404237809" sldId="648"/>
            <ac:picMk id="5" creationId="{D0EEDB09-3309-3834-E911-AFE34C4892FD}"/>
          </ac:picMkLst>
        </pc:picChg>
      </pc:sldChg>
      <pc:sldChg chg="addSp modSp add mod ord">
        <pc:chgData name="Matthieu De Mari" userId="dfb708c9-d8dc-439f-9a3b-c772bf4a311c" providerId="ADAL" clId="{95DC2182-BA54-4583-9E8E-B21E5C8D4D55}" dt="2023-02-26T08:26:02.661" v="22885"/>
        <pc:sldMkLst>
          <pc:docMk/>
          <pc:sldMk cId="1952442680" sldId="649"/>
        </pc:sldMkLst>
        <pc:spChg chg="mod">
          <ac:chgData name="Matthieu De Mari" userId="dfb708c9-d8dc-439f-9a3b-c772bf4a311c" providerId="ADAL" clId="{95DC2182-BA54-4583-9E8E-B21E5C8D4D55}" dt="2023-02-26T08:26:02.661" v="22885"/>
          <ac:spMkLst>
            <pc:docMk/>
            <pc:sldMk cId="1952442680" sldId="649"/>
            <ac:spMk id="2" creationId="{72D148CD-0DB0-160F-EFF4-D432FC0E5275}"/>
          </ac:spMkLst>
        </pc:spChg>
        <pc:spChg chg="mod">
          <ac:chgData name="Matthieu De Mari" userId="dfb708c9-d8dc-439f-9a3b-c772bf4a311c" providerId="ADAL" clId="{95DC2182-BA54-4583-9E8E-B21E5C8D4D55}" dt="2023-02-26T08:15:26.579" v="22460" actId="20577"/>
          <ac:spMkLst>
            <pc:docMk/>
            <pc:sldMk cId="1952442680" sldId="649"/>
            <ac:spMk id="3" creationId="{888778C6-A734-C28B-5DEA-DC9DD854857F}"/>
          </ac:spMkLst>
        </pc:spChg>
        <pc:spChg chg="mod">
          <ac:chgData name="Matthieu De Mari" userId="dfb708c9-d8dc-439f-9a3b-c772bf4a311c" providerId="ADAL" clId="{95DC2182-BA54-4583-9E8E-B21E5C8D4D55}" dt="2023-02-26T08:25:14.377" v="22854" actId="14100"/>
          <ac:spMkLst>
            <pc:docMk/>
            <pc:sldMk cId="1952442680" sldId="649"/>
            <ac:spMk id="4" creationId="{1886C0B2-CF62-D4D9-1DFA-3DEEFBBD201C}"/>
          </ac:spMkLst>
        </pc:spChg>
        <pc:spChg chg="add mod">
          <ac:chgData name="Matthieu De Mari" userId="dfb708c9-d8dc-439f-9a3b-c772bf4a311c" providerId="ADAL" clId="{95DC2182-BA54-4583-9E8E-B21E5C8D4D55}" dt="2023-02-26T08:16:22.862" v="22558" actId="208"/>
          <ac:spMkLst>
            <pc:docMk/>
            <pc:sldMk cId="1952442680" sldId="649"/>
            <ac:spMk id="6" creationId="{4CF5984D-2203-E9FF-A8B5-89E4F5762647}"/>
          </ac:spMkLst>
        </pc:spChg>
        <pc:spChg chg="add mod">
          <ac:chgData name="Matthieu De Mari" userId="dfb708c9-d8dc-439f-9a3b-c772bf4a311c" providerId="ADAL" clId="{95DC2182-BA54-4583-9E8E-B21E5C8D4D55}" dt="2023-02-26T08:14:11.363" v="22337" actId="208"/>
          <ac:spMkLst>
            <pc:docMk/>
            <pc:sldMk cId="1952442680" sldId="649"/>
            <ac:spMk id="7" creationId="{C4C9C7A2-E56E-E167-071C-721818B66243}"/>
          </ac:spMkLst>
        </pc:spChg>
        <pc:picChg chg="add mod">
          <ac:chgData name="Matthieu De Mari" userId="dfb708c9-d8dc-439f-9a3b-c772bf4a311c" providerId="ADAL" clId="{95DC2182-BA54-4583-9E8E-B21E5C8D4D55}" dt="2023-02-26T08:13:04.695" v="22323" actId="1076"/>
          <ac:picMkLst>
            <pc:docMk/>
            <pc:sldMk cId="1952442680" sldId="649"/>
            <ac:picMk id="5" creationId="{6AFDCF22-7B26-2ED3-4862-FEA8A4C01A84}"/>
          </ac:picMkLst>
        </pc:picChg>
      </pc:sldChg>
      <pc:sldChg chg="modSp add mod">
        <pc:chgData name="Matthieu De Mari" userId="dfb708c9-d8dc-439f-9a3b-c772bf4a311c" providerId="ADAL" clId="{95DC2182-BA54-4583-9E8E-B21E5C8D4D55}" dt="2023-02-26T08:25:58.425" v="22884" actId="20577"/>
        <pc:sldMkLst>
          <pc:docMk/>
          <pc:sldMk cId="3215884619" sldId="650"/>
        </pc:sldMkLst>
        <pc:spChg chg="mod">
          <ac:chgData name="Matthieu De Mari" userId="dfb708c9-d8dc-439f-9a3b-c772bf4a311c" providerId="ADAL" clId="{95DC2182-BA54-4583-9E8E-B21E5C8D4D55}" dt="2023-02-26T08:25:58.425" v="22884" actId="20577"/>
          <ac:spMkLst>
            <pc:docMk/>
            <pc:sldMk cId="3215884619" sldId="650"/>
            <ac:spMk id="2" creationId="{72D148CD-0DB0-160F-EFF4-D432FC0E5275}"/>
          </ac:spMkLst>
        </pc:spChg>
        <pc:spChg chg="mod">
          <ac:chgData name="Matthieu De Mari" userId="dfb708c9-d8dc-439f-9a3b-c772bf4a311c" providerId="ADAL" clId="{95DC2182-BA54-4583-9E8E-B21E5C8D4D55}" dt="2023-02-26T08:24:07.613" v="22757" actId="20577"/>
          <ac:spMkLst>
            <pc:docMk/>
            <pc:sldMk cId="3215884619" sldId="650"/>
            <ac:spMk id="3" creationId="{888778C6-A734-C28B-5DEA-DC9DD854857F}"/>
          </ac:spMkLst>
        </pc:spChg>
        <pc:spChg chg="mod">
          <ac:chgData name="Matthieu De Mari" userId="dfb708c9-d8dc-439f-9a3b-c772bf4a311c" providerId="ADAL" clId="{95DC2182-BA54-4583-9E8E-B21E5C8D4D55}" dt="2023-02-26T08:24:57.561" v="22843" actId="14100"/>
          <ac:spMkLst>
            <pc:docMk/>
            <pc:sldMk cId="3215884619" sldId="650"/>
            <ac:spMk id="4" creationId="{1886C0B2-CF62-D4D9-1DFA-3DEEFBBD201C}"/>
          </ac:spMkLst>
        </pc:spChg>
      </pc:sldChg>
      <pc:sldChg chg="addSp modSp add mod">
        <pc:chgData name="Matthieu De Mari" userId="dfb708c9-d8dc-439f-9a3b-c772bf4a311c" providerId="ADAL" clId="{95DC2182-BA54-4583-9E8E-B21E5C8D4D55}" dt="2023-02-26T08:21:09.108" v="22566" actId="1076"/>
        <pc:sldMkLst>
          <pc:docMk/>
          <pc:sldMk cId="2595195584" sldId="651"/>
        </pc:sldMkLst>
        <pc:picChg chg="add mod">
          <ac:chgData name="Matthieu De Mari" userId="dfb708c9-d8dc-439f-9a3b-c772bf4a311c" providerId="ADAL" clId="{95DC2182-BA54-4583-9E8E-B21E5C8D4D55}" dt="2023-02-26T08:21:09.108" v="22566" actId="1076"/>
          <ac:picMkLst>
            <pc:docMk/>
            <pc:sldMk cId="2595195584" sldId="651"/>
            <ac:picMk id="6" creationId="{A84AF947-29BE-0F3D-576C-34C212876D02}"/>
          </ac:picMkLst>
        </pc:picChg>
      </pc:sldChg>
      <pc:sldChg chg="addSp modSp add mod">
        <pc:chgData name="Matthieu De Mari" userId="dfb708c9-d8dc-439f-9a3b-c772bf4a311c" providerId="ADAL" clId="{95DC2182-BA54-4583-9E8E-B21E5C8D4D55}" dt="2023-02-26T08:22:28.656" v="22594" actId="1037"/>
        <pc:sldMkLst>
          <pc:docMk/>
          <pc:sldMk cId="773672680" sldId="652"/>
        </pc:sldMkLst>
        <pc:picChg chg="add mod modCrop">
          <ac:chgData name="Matthieu De Mari" userId="dfb708c9-d8dc-439f-9a3b-c772bf4a311c" providerId="ADAL" clId="{95DC2182-BA54-4583-9E8E-B21E5C8D4D55}" dt="2023-02-26T08:22:28.656" v="22594" actId="1037"/>
          <ac:picMkLst>
            <pc:docMk/>
            <pc:sldMk cId="773672680" sldId="652"/>
            <ac:picMk id="6" creationId="{59AB4B88-FBC6-70F3-2FE5-164A7A5A9361}"/>
          </ac:picMkLst>
        </pc:picChg>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pChg chg="mod ord">
          <ac:chgData name="Matthieu De Mari" userId="dfb708c9-d8dc-439f-9a3b-c772bf4a311c" providerId="ADAL" clId="{95DC2182-BA54-4583-9E8E-B21E5C8D4D55}" dt="2023-02-26T08:26:31.518" v="22887" actId="700"/>
          <ac:spMkLst>
            <pc:docMk/>
            <pc:sldMk cId="855321949" sldId="653"/>
            <ac:spMk id="2" creationId="{72D148CD-0DB0-160F-EFF4-D432FC0E5275}"/>
          </ac:spMkLst>
        </pc:spChg>
        <pc:spChg chg="mod ord">
          <ac:chgData name="Matthieu De Mari" userId="dfb708c9-d8dc-439f-9a3b-c772bf4a311c" providerId="ADAL" clId="{95DC2182-BA54-4583-9E8E-B21E5C8D4D55}" dt="2023-02-26T08:29:10.127" v="23267" actId="20577"/>
          <ac:spMkLst>
            <pc:docMk/>
            <pc:sldMk cId="855321949" sldId="653"/>
            <ac:spMk id="3" creationId="{888778C6-A734-C28B-5DEA-DC9DD854857F}"/>
          </ac:spMkLst>
        </pc:spChg>
        <pc:spChg chg="del mod ord">
          <ac:chgData name="Matthieu De Mari" userId="dfb708c9-d8dc-439f-9a3b-c772bf4a311c" providerId="ADAL" clId="{95DC2182-BA54-4583-9E8E-B21E5C8D4D55}" dt="2023-02-26T08:27:36.191" v="23078" actId="478"/>
          <ac:spMkLst>
            <pc:docMk/>
            <pc:sldMk cId="855321949" sldId="653"/>
            <ac:spMk id="4" creationId="{1886C0B2-CF62-D4D9-1DFA-3DEEFBBD201C}"/>
          </ac:spMkLst>
        </pc:spChg>
        <pc:spChg chg="del">
          <ac:chgData name="Matthieu De Mari" userId="dfb708c9-d8dc-439f-9a3b-c772bf4a311c" providerId="ADAL" clId="{95DC2182-BA54-4583-9E8E-B21E5C8D4D55}" dt="2023-02-26T08:27:31.531" v="23076" actId="478"/>
          <ac:spMkLst>
            <pc:docMk/>
            <pc:sldMk cId="855321949" sldId="653"/>
            <ac:spMk id="6" creationId="{4CF5984D-2203-E9FF-A8B5-89E4F5762647}"/>
          </ac:spMkLst>
        </pc:spChg>
        <pc:spChg chg="del">
          <ac:chgData name="Matthieu De Mari" userId="dfb708c9-d8dc-439f-9a3b-c772bf4a311c" providerId="ADAL" clId="{95DC2182-BA54-4583-9E8E-B21E5C8D4D55}" dt="2023-02-26T08:27:31.531" v="23076" actId="478"/>
          <ac:spMkLst>
            <pc:docMk/>
            <pc:sldMk cId="855321949" sldId="653"/>
            <ac:spMk id="7" creationId="{C4C9C7A2-E56E-E167-071C-721818B66243}"/>
          </ac:spMkLst>
        </pc:spChg>
        <pc:spChg chg="add mod">
          <ac:chgData name="Matthieu De Mari" userId="dfb708c9-d8dc-439f-9a3b-c772bf4a311c" providerId="ADAL" clId="{95DC2182-BA54-4583-9E8E-B21E5C8D4D55}" dt="2023-02-26T08:28:38.564" v="23257" actId="113"/>
          <ac:spMkLst>
            <pc:docMk/>
            <pc:sldMk cId="855321949" sldId="653"/>
            <ac:spMk id="10" creationId="{DF43DEC1-2394-FFBD-0B62-7A8838760AD4}"/>
          </ac:spMkLst>
        </pc:spChg>
        <pc:picChg chg="del">
          <ac:chgData name="Matthieu De Mari" userId="dfb708c9-d8dc-439f-9a3b-c772bf4a311c" providerId="ADAL" clId="{95DC2182-BA54-4583-9E8E-B21E5C8D4D55}" dt="2023-02-26T08:27:34.951" v="23077" actId="478"/>
          <ac:picMkLst>
            <pc:docMk/>
            <pc:sldMk cId="855321949" sldId="653"/>
            <ac:picMk id="5" creationId="{6AFDCF22-7B26-2ED3-4862-FEA8A4C01A84}"/>
          </ac:picMkLst>
        </pc:picChg>
        <pc:picChg chg="add mod">
          <ac:chgData name="Matthieu De Mari" userId="dfb708c9-d8dc-439f-9a3b-c772bf4a311c" providerId="ADAL" clId="{95DC2182-BA54-4583-9E8E-B21E5C8D4D55}" dt="2023-02-26T08:28:59.310" v="23265" actId="14100"/>
          <ac:picMkLst>
            <pc:docMk/>
            <pc:sldMk cId="855321949" sldId="653"/>
            <ac:picMk id="8" creationId="{0A9DBF24-4BF7-D2FA-25B0-E5783FB3AF96}"/>
          </ac:picMkLst>
        </pc:picChg>
        <pc:picChg chg="add mod">
          <ac:chgData name="Matthieu De Mari" userId="dfb708c9-d8dc-439f-9a3b-c772bf4a311c" providerId="ADAL" clId="{95DC2182-BA54-4583-9E8E-B21E5C8D4D55}" dt="2023-02-26T08:29:02.090" v="23266" actId="14100"/>
          <ac:picMkLst>
            <pc:docMk/>
            <pc:sldMk cId="855321949" sldId="653"/>
            <ac:picMk id="11" creationId="{1CB24FAE-280C-AF76-64E0-87974C1637D7}"/>
          </ac:picMkLst>
        </pc:picChg>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pChg chg="mod ord">
          <ac:chgData name="Matthieu De Mari" userId="dfb708c9-d8dc-439f-9a3b-c772bf4a311c" providerId="ADAL" clId="{95DC2182-BA54-4583-9E8E-B21E5C8D4D55}" dt="2023-02-26T08:30:08.214" v="23408" actId="700"/>
          <ac:spMkLst>
            <pc:docMk/>
            <pc:sldMk cId="2099660639" sldId="654"/>
            <ac:spMk id="2" creationId="{3A539624-89C7-CB9B-80D4-967F8AF510DB}"/>
          </ac:spMkLst>
        </pc:spChg>
        <pc:spChg chg="del mod ord">
          <ac:chgData name="Matthieu De Mari" userId="dfb708c9-d8dc-439f-9a3b-c772bf4a311c" providerId="ADAL" clId="{95DC2182-BA54-4583-9E8E-B21E5C8D4D55}" dt="2023-02-26T08:30:08.214" v="23408" actId="700"/>
          <ac:spMkLst>
            <pc:docMk/>
            <pc:sldMk cId="2099660639" sldId="654"/>
            <ac:spMk id="3" creationId="{D611732E-E0D4-20A5-87CF-B0188F1ED1DC}"/>
          </ac:spMkLst>
        </pc:spChg>
        <pc:spChg chg="del">
          <ac:chgData name="Matthieu De Mari" userId="dfb708c9-d8dc-439f-9a3b-c772bf4a311c" providerId="ADAL" clId="{95DC2182-BA54-4583-9E8E-B21E5C8D4D55}" dt="2023-02-26T08:30:08.214" v="23408" actId="700"/>
          <ac:spMkLst>
            <pc:docMk/>
            <pc:sldMk cId="2099660639" sldId="654"/>
            <ac:spMk id="4" creationId="{8B8BC547-4A1B-50F3-03EA-95115D2A340E}"/>
          </ac:spMkLst>
        </pc:spChg>
        <pc:spChg chg="add mod ord">
          <ac:chgData name="Matthieu De Mari" userId="dfb708c9-d8dc-439f-9a3b-c772bf4a311c" providerId="ADAL" clId="{95DC2182-BA54-4583-9E8E-B21E5C8D4D55}" dt="2023-02-26T08:30:27.438" v="23514" actId="20577"/>
          <ac:spMkLst>
            <pc:docMk/>
            <pc:sldMk cId="2099660639" sldId="654"/>
            <ac:spMk id="5" creationId="{F1C39BA2-2985-D081-206A-34070929ED3A}"/>
          </ac:spMkLst>
        </pc:spChg>
        <pc:picChg chg="add mod">
          <ac:chgData name="Matthieu De Mari" userId="dfb708c9-d8dc-439f-9a3b-c772bf4a311c" providerId="ADAL" clId="{95DC2182-BA54-4583-9E8E-B21E5C8D4D55}" dt="2023-02-26T08:30:34.396" v="23518" actId="1076"/>
          <ac:picMkLst>
            <pc:docMk/>
            <pc:sldMk cId="2099660639" sldId="654"/>
            <ac:picMk id="6" creationId="{8A9A80EF-C664-312A-D0BA-2F2B4C4C20AC}"/>
          </ac:picMkLst>
        </pc:picChg>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pChg chg="mod ord">
          <ac:chgData name="Matthieu De Mari" userId="dfb708c9-d8dc-439f-9a3b-c772bf4a311c" providerId="ADAL" clId="{95DC2182-BA54-4583-9E8E-B21E5C8D4D55}" dt="2023-02-26T08:38:03.301" v="24074" actId="700"/>
          <ac:spMkLst>
            <pc:docMk/>
            <pc:sldMk cId="2451971174" sldId="655"/>
            <ac:spMk id="2" creationId="{D4795DED-4F6A-4420-1474-79C41D9C7151}"/>
          </ac:spMkLst>
        </pc:spChg>
        <pc:spChg chg="add mod ord">
          <ac:chgData name="Matthieu De Mari" userId="dfb708c9-d8dc-439f-9a3b-c772bf4a311c" providerId="ADAL" clId="{95DC2182-BA54-4583-9E8E-B21E5C8D4D55}" dt="2023-02-26T08:43:08.709" v="24543" actId="20577"/>
          <ac:spMkLst>
            <pc:docMk/>
            <pc:sldMk cId="2451971174" sldId="655"/>
            <ac:spMk id="3" creationId="{A01BD820-1F4B-CA48-6D02-F8A6442E8629}"/>
          </ac:spMkLst>
        </pc:spChg>
        <pc:spChg chg="del">
          <ac:chgData name="Matthieu De Mari" userId="dfb708c9-d8dc-439f-9a3b-c772bf4a311c" providerId="ADAL" clId="{95DC2182-BA54-4583-9E8E-B21E5C8D4D55}" dt="2023-02-26T08:37:59.396" v="24072" actId="478"/>
          <ac:spMkLst>
            <pc:docMk/>
            <pc:sldMk cId="2451971174" sldId="655"/>
            <ac:spMk id="4" creationId="{274FAFFC-EE13-6E7D-3976-35D8869D82C3}"/>
          </ac:spMkLst>
        </pc:spChg>
        <pc:spChg chg="del">
          <ac:chgData name="Matthieu De Mari" userId="dfb708c9-d8dc-439f-9a3b-c772bf4a311c" providerId="ADAL" clId="{95DC2182-BA54-4583-9E8E-B21E5C8D4D55}" dt="2023-02-26T08:37:59.396" v="24072" actId="478"/>
          <ac:spMkLst>
            <pc:docMk/>
            <pc:sldMk cId="2451971174" sldId="655"/>
            <ac:spMk id="5" creationId="{BC66D4B6-18A8-AE63-2FC1-32C7FC7C8213}"/>
          </ac:spMkLst>
        </pc:spChg>
        <pc:spChg chg="del">
          <ac:chgData name="Matthieu De Mari" userId="dfb708c9-d8dc-439f-9a3b-c772bf4a311c" providerId="ADAL" clId="{95DC2182-BA54-4583-9E8E-B21E5C8D4D55}" dt="2023-02-26T08:37:59.396" v="24072" actId="478"/>
          <ac:spMkLst>
            <pc:docMk/>
            <pc:sldMk cId="2451971174" sldId="655"/>
            <ac:spMk id="6" creationId="{618A004E-C36C-A0BD-B4FD-46D940AD7EB5}"/>
          </ac:spMkLst>
        </pc:spChg>
        <pc:spChg chg="add del mod ord">
          <ac:chgData name="Matthieu De Mari" userId="dfb708c9-d8dc-439f-9a3b-c772bf4a311c" providerId="ADAL" clId="{95DC2182-BA54-4583-9E8E-B21E5C8D4D55}" dt="2023-02-26T08:38:25.564" v="24144" actId="478"/>
          <ac:spMkLst>
            <pc:docMk/>
            <pc:sldMk cId="2451971174" sldId="655"/>
            <ac:spMk id="7" creationId="{E9307D53-7879-870E-C71B-AE9F33B3EC6B}"/>
          </ac:spMkLst>
        </pc:spChg>
        <pc:spChg chg="add del mod">
          <ac:chgData name="Matthieu De Mari" userId="dfb708c9-d8dc-439f-9a3b-c772bf4a311c" providerId="ADAL" clId="{95DC2182-BA54-4583-9E8E-B21E5C8D4D55}" dt="2023-02-26T08:44:43.979" v="24787"/>
          <ac:spMkLst>
            <pc:docMk/>
            <pc:sldMk cId="2451971174" sldId="655"/>
            <ac:spMk id="13" creationId="{FA5C9A20-4190-E44C-6F7E-6CB4E78DE4B8}"/>
          </ac:spMkLst>
        </pc:spChg>
        <pc:spChg chg="del">
          <ac:chgData name="Matthieu De Mari" userId="dfb708c9-d8dc-439f-9a3b-c772bf4a311c" providerId="ADAL" clId="{95DC2182-BA54-4583-9E8E-B21E5C8D4D55}" dt="2023-02-26T08:37:59.396" v="24072" actId="478"/>
          <ac:spMkLst>
            <pc:docMk/>
            <pc:sldMk cId="2451971174" sldId="655"/>
            <ac:spMk id="14" creationId="{E96D466D-41F6-21B4-BFD8-29B41068C22C}"/>
          </ac:spMkLst>
        </pc:spChg>
        <pc:spChg chg="add mod">
          <ac:chgData name="Matthieu De Mari" userId="dfb708c9-d8dc-439f-9a3b-c772bf4a311c" providerId="ADAL" clId="{95DC2182-BA54-4583-9E8E-B21E5C8D4D55}" dt="2023-02-26T08:45:11.474" v="24818" actId="20577"/>
          <ac:spMkLst>
            <pc:docMk/>
            <pc:sldMk cId="2451971174" sldId="655"/>
            <ac:spMk id="16" creationId="{A9F05BA3-3489-661E-B647-20F32F74484F}"/>
          </ac:spMkLst>
        </pc:spChg>
        <pc:spChg chg="del">
          <ac:chgData name="Matthieu De Mari" userId="dfb708c9-d8dc-439f-9a3b-c772bf4a311c" providerId="ADAL" clId="{95DC2182-BA54-4583-9E8E-B21E5C8D4D55}" dt="2023-02-26T08:37:59.396" v="24072" actId="478"/>
          <ac:spMkLst>
            <pc:docMk/>
            <pc:sldMk cId="2451971174" sldId="655"/>
            <ac:spMk id="17" creationId="{4B99946B-6B6B-90DD-0493-EBE789609C47}"/>
          </ac:spMkLst>
        </pc:spChg>
        <pc:spChg chg="del">
          <ac:chgData name="Matthieu De Mari" userId="dfb708c9-d8dc-439f-9a3b-c772bf4a311c" providerId="ADAL" clId="{95DC2182-BA54-4583-9E8E-B21E5C8D4D55}" dt="2023-02-26T08:37:59.396" v="24072" actId="478"/>
          <ac:spMkLst>
            <pc:docMk/>
            <pc:sldMk cId="2451971174" sldId="655"/>
            <ac:spMk id="18" creationId="{CD84635E-2C16-54E4-7A9D-F4ADD004BBF5}"/>
          </ac:spMkLst>
        </pc:spChg>
        <pc:spChg chg="del">
          <ac:chgData name="Matthieu De Mari" userId="dfb708c9-d8dc-439f-9a3b-c772bf4a311c" providerId="ADAL" clId="{95DC2182-BA54-4583-9E8E-B21E5C8D4D55}" dt="2023-02-26T08:37:59.396" v="24072" actId="478"/>
          <ac:spMkLst>
            <pc:docMk/>
            <pc:sldMk cId="2451971174" sldId="655"/>
            <ac:spMk id="22" creationId="{2E8088D8-695E-CBE5-B605-617F7284E996}"/>
          </ac:spMkLst>
        </pc:spChg>
        <pc:spChg chg="del">
          <ac:chgData name="Matthieu De Mari" userId="dfb708c9-d8dc-439f-9a3b-c772bf4a311c" providerId="ADAL" clId="{95DC2182-BA54-4583-9E8E-B21E5C8D4D55}" dt="2023-02-26T08:37:59.396" v="24072" actId="478"/>
          <ac:spMkLst>
            <pc:docMk/>
            <pc:sldMk cId="2451971174" sldId="655"/>
            <ac:spMk id="27" creationId="{0C1DA3EC-C32E-729A-1C60-7B88E23B8E7D}"/>
          </ac:spMkLst>
        </pc:spChg>
        <pc:spChg chg="del">
          <ac:chgData name="Matthieu De Mari" userId="dfb708c9-d8dc-439f-9a3b-c772bf4a311c" providerId="ADAL" clId="{95DC2182-BA54-4583-9E8E-B21E5C8D4D55}" dt="2023-02-26T08:37:59.396" v="24072" actId="478"/>
          <ac:spMkLst>
            <pc:docMk/>
            <pc:sldMk cId="2451971174" sldId="655"/>
            <ac:spMk id="30" creationId="{CF92D947-8A37-C6CB-24FB-05464BCE64E6}"/>
          </ac:spMkLst>
        </pc:spChg>
        <pc:spChg chg="del">
          <ac:chgData name="Matthieu De Mari" userId="dfb708c9-d8dc-439f-9a3b-c772bf4a311c" providerId="ADAL" clId="{95DC2182-BA54-4583-9E8E-B21E5C8D4D55}" dt="2023-02-26T08:38:00.701" v="24073" actId="478"/>
          <ac:spMkLst>
            <pc:docMk/>
            <pc:sldMk cId="2451971174" sldId="655"/>
            <ac:spMk id="31" creationId="{A8690D79-C8B8-1BAF-BBD2-92E9DA5073F0}"/>
          </ac:spMkLst>
        </pc:spChg>
        <pc:picChg chg="add mod modCrop">
          <ac:chgData name="Matthieu De Mari" userId="dfb708c9-d8dc-439f-9a3b-c772bf4a311c" providerId="ADAL" clId="{95DC2182-BA54-4583-9E8E-B21E5C8D4D55}" dt="2023-02-26T08:44:26.330" v="24784" actId="732"/>
          <ac:picMkLst>
            <pc:docMk/>
            <pc:sldMk cId="2451971174" sldId="655"/>
            <ac:picMk id="11" creationId="{44B485E7-66A0-F65A-7564-0CB9C6675F11}"/>
          </ac:picMkLst>
        </pc:picChg>
        <pc:cxnChg chg="del">
          <ac:chgData name="Matthieu De Mari" userId="dfb708c9-d8dc-439f-9a3b-c772bf4a311c" providerId="ADAL" clId="{95DC2182-BA54-4583-9E8E-B21E5C8D4D55}" dt="2023-02-26T08:37:59.396" v="24072" actId="478"/>
          <ac:cxnSpMkLst>
            <pc:docMk/>
            <pc:sldMk cId="2451971174" sldId="655"/>
            <ac:cxnSpMk id="8" creationId="{D7E9812F-F2E8-E040-2472-E8D75FDCF55E}"/>
          </ac:cxnSpMkLst>
        </pc:cxnChg>
        <pc:cxnChg chg="del">
          <ac:chgData name="Matthieu De Mari" userId="dfb708c9-d8dc-439f-9a3b-c772bf4a311c" providerId="ADAL" clId="{95DC2182-BA54-4583-9E8E-B21E5C8D4D55}" dt="2023-02-26T08:37:59.396" v="24072" actId="478"/>
          <ac:cxnSpMkLst>
            <pc:docMk/>
            <pc:sldMk cId="2451971174" sldId="655"/>
            <ac:cxnSpMk id="9" creationId="{7AA2532C-5A73-EE55-7432-C84D1C844169}"/>
          </ac:cxnSpMkLst>
        </pc:cxnChg>
        <pc:cxnChg chg="del">
          <ac:chgData name="Matthieu De Mari" userId="dfb708c9-d8dc-439f-9a3b-c772bf4a311c" providerId="ADAL" clId="{95DC2182-BA54-4583-9E8E-B21E5C8D4D55}" dt="2023-02-26T08:37:59.396" v="24072" actId="478"/>
          <ac:cxnSpMkLst>
            <pc:docMk/>
            <pc:sldMk cId="2451971174" sldId="655"/>
            <ac:cxnSpMk id="12" creationId="{E32F0860-5D71-23C0-7F46-359A433FCDCB}"/>
          </ac:cxnSpMkLst>
        </pc:cxnChg>
        <pc:cxnChg chg="del">
          <ac:chgData name="Matthieu De Mari" userId="dfb708c9-d8dc-439f-9a3b-c772bf4a311c" providerId="ADAL" clId="{95DC2182-BA54-4583-9E8E-B21E5C8D4D55}" dt="2023-02-26T08:37:59.396" v="24072" actId="478"/>
          <ac:cxnSpMkLst>
            <pc:docMk/>
            <pc:sldMk cId="2451971174" sldId="655"/>
            <ac:cxnSpMk id="15" creationId="{840BD230-5EDA-0119-291A-1D565F88F5CA}"/>
          </ac:cxnSpMkLst>
        </pc:cxnChg>
        <pc:cxnChg chg="del mod">
          <ac:chgData name="Matthieu De Mari" userId="dfb708c9-d8dc-439f-9a3b-c772bf4a311c" providerId="ADAL" clId="{95DC2182-BA54-4583-9E8E-B21E5C8D4D55}" dt="2023-02-26T08:37:59.396" v="24072" actId="478"/>
          <ac:cxnSpMkLst>
            <pc:docMk/>
            <pc:sldMk cId="2451971174" sldId="655"/>
            <ac:cxnSpMk id="19" creationId="{A51DA120-D8B1-0C8C-2868-4245CBED7B3F}"/>
          </ac:cxnSpMkLst>
        </pc:cxnChg>
        <pc:cxnChg chg="del">
          <ac:chgData name="Matthieu De Mari" userId="dfb708c9-d8dc-439f-9a3b-c772bf4a311c" providerId="ADAL" clId="{95DC2182-BA54-4583-9E8E-B21E5C8D4D55}" dt="2023-02-26T08:37:59.396" v="24072" actId="478"/>
          <ac:cxnSpMkLst>
            <pc:docMk/>
            <pc:sldMk cId="2451971174" sldId="655"/>
            <ac:cxnSpMk id="23" creationId="{3E5CAEAB-3CD0-DCCC-58DD-7B3E30B7A28D}"/>
          </ac:cxnSpMkLst>
        </pc:cxnChg>
        <pc:cxnChg chg="del">
          <ac:chgData name="Matthieu De Mari" userId="dfb708c9-d8dc-439f-9a3b-c772bf4a311c" providerId="ADAL" clId="{95DC2182-BA54-4583-9E8E-B21E5C8D4D55}" dt="2023-02-26T08:37:59.396" v="24072" actId="478"/>
          <ac:cxnSpMkLst>
            <pc:docMk/>
            <pc:sldMk cId="2451971174" sldId="655"/>
            <ac:cxnSpMk id="28" creationId="{80D768EE-5262-E5CA-082B-4660A2B66B45}"/>
          </ac:cxnSpMkLst>
        </pc:cxnChg>
        <pc:cxnChg chg="del">
          <ac:chgData name="Matthieu De Mari" userId="dfb708c9-d8dc-439f-9a3b-c772bf4a311c" providerId="ADAL" clId="{95DC2182-BA54-4583-9E8E-B21E5C8D4D55}" dt="2023-02-26T08:37:59.396" v="24072" actId="478"/>
          <ac:cxnSpMkLst>
            <pc:docMk/>
            <pc:sldMk cId="2451971174" sldId="655"/>
            <ac:cxnSpMk id="29" creationId="{2511ED1B-BF15-5FC2-E042-64663686C819}"/>
          </ac:cxnSpMkLst>
        </pc:cxnChg>
      </pc:sldChg>
      <pc:sldChg chg="addSp modSp add mod">
        <pc:chgData name="Matthieu De Mari" userId="dfb708c9-d8dc-439f-9a3b-c772bf4a311c" providerId="ADAL" clId="{95DC2182-BA54-4583-9E8E-B21E5C8D4D55}" dt="2023-02-26T08:35:48.718" v="23984" actId="20577"/>
        <pc:sldMkLst>
          <pc:docMk/>
          <pc:sldMk cId="148017835" sldId="656"/>
        </pc:sldMkLst>
        <pc:spChg chg="mod">
          <ac:chgData name="Matthieu De Mari" userId="dfb708c9-d8dc-439f-9a3b-c772bf4a311c" providerId="ADAL" clId="{95DC2182-BA54-4583-9E8E-B21E5C8D4D55}" dt="2023-02-26T08:35:48.718" v="23984" actId="20577"/>
          <ac:spMkLst>
            <pc:docMk/>
            <pc:sldMk cId="148017835" sldId="656"/>
            <ac:spMk id="3" creationId="{E818E90E-6D06-94D6-5766-0CE74E6BECCB}"/>
          </ac:spMkLst>
        </pc:spChg>
        <pc:spChg chg="add mod">
          <ac:chgData name="Matthieu De Mari" userId="dfb708c9-d8dc-439f-9a3b-c772bf4a311c" providerId="ADAL" clId="{95DC2182-BA54-4583-9E8E-B21E5C8D4D55}" dt="2023-02-26T08:35:26.266" v="23970" actId="1037"/>
          <ac:spMkLst>
            <pc:docMk/>
            <pc:sldMk cId="148017835" sldId="656"/>
            <ac:spMk id="6" creationId="{0B2A3DC5-17E1-8BCA-2909-49CDF94B99D0}"/>
          </ac:spMkLst>
        </pc:spChg>
        <pc:cxnChg chg="add mod">
          <ac:chgData name="Matthieu De Mari" userId="dfb708c9-d8dc-439f-9a3b-c772bf4a311c" providerId="ADAL" clId="{95DC2182-BA54-4583-9E8E-B21E5C8D4D55}" dt="2023-02-26T08:34:55.548" v="23958" actId="1582"/>
          <ac:cxnSpMkLst>
            <pc:docMk/>
            <pc:sldMk cId="148017835" sldId="656"/>
            <ac:cxnSpMk id="5" creationId="{E6422159-3F35-9EA6-4BF6-377F93A857D5}"/>
          </ac:cxnSpMkLst>
        </pc:cxnChg>
      </pc:sldChg>
      <pc:sldChg chg="addSp delSp modSp add mod">
        <pc:chgData name="Matthieu De Mari" userId="dfb708c9-d8dc-439f-9a3b-c772bf4a311c" providerId="ADAL" clId="{95DC2182-BA54-4583-9E8E-B21E5C8D4D55}" dt="2023-02-26T08:37:03.529" v="24034" actId="20577"/>
        <pc:sldMkLst>
          <pc:docMk/>
          <pc:sldMk cId="1922511899" sldId="657"/>
        </pc:sldMkLst>
        <pc:spChg chg="mod">
          <ac:chgData name="Matthieu De Mari" userId="dfb708c9-d8dc-439f-9a3b-c772bf4a311c" providerId="ADAL" clId="{95DC2182-BA54-4583-9E8E-B21E5C8D4D55}" dt="2023-02-26T08:37:03.529" v="24034" actId="20577"/>
          <ac:spMkLst>
            <pc:docMk/>
            <pc:sldMk cId="1922511899" sldId="657"/>
            <ac:spMk id="3" creationId="{E818E90E-6D06-94D6-5766-0CE74E6BECCB}"/>
          </ac:spMkLst>
        </pc:spChg>
        <pc:spChg chg="del">
          <ac:chgData name="Matthieu De Mari" userId="dfb708c9-d8dc-439f-9a3b-c772bf4a311c" providerId="ADAL" clId="{95DC2182-BA54-4583-9E8E-B21E5C8D4D55}" dt="2023-02-26T08:35:58.759" v="23986" actId="478"/>
          <ac:spMkLst>
            <pc:docMk/>
            <pc:sldMk cId="1922511899" sldId="657"/>
            <ac:spMk id="6" creationId="{0B2A3DC5-17E1-8BCA-2909-49CDF94B99D0}"/>
          </ac:spMkLst>
        </pc:spChg>
        <pc:spChg chg="add mod">
          <ac:chgData name="Matthieu De Mari" userId="dfb708c9-d8dc-439f-9a3b-c772bf4a311c" providerId="ADAL" clId="{95DC2182-BA54-4583-9E8E-B21E5C8D4D55}" dt="2023-02-26T08:36:58.514" v="24015" actId="1076"/>
          <ac:spMkLst>
            <pc:docMk/>
            <pc:sldMk cId="1922511899" sldId="657"/>
            <ac:spMk id="8" creationId="{ABF40AA9-F9DB-C906-638C-413B80A4D236}"/>
          </ac:spMkLst>
        </pc:spChg>
        <pc:cxnChg chg="add mod">
          <ac:chgData name="Matthieu De Mari" userId="dfb708c9-d8dc-439f-9a3b-c772bf4a311c" providerId="ADAL" clId="{95DC2182-BA54-4583-9E8E-B21E5C8D4D55}" dt="2023-02-26T08:36:19.513" v="23989" actId="1582"/>
          <ac:cxnSpMkLst>
            <pc:docMk/>
            <pc:sldMk cId="1922511899" sldId="657"/>
            <ac:cxnSpMk id="7" creationId="{99D58867-A8E3-A130-541A-9B503A1F78F6}"/>
          </ac:cxnSpMkLst>
        </pc:cxnChg>
      </pc:sldChg>
      <pc:sldChg chg="addSp delSp modSp add mod">
        <pc:chgData name="Matthieu De Mari" userId="dfb708c9-d8dc-439f-9a3b-c772bf4a311c" providerId="ADAL" clId="{95DC2182-BA54-4583-9E8E-B21E5C8D4D55}" dt="2023-02-26T08:45:36.452" v="24846" actId="20577"/>
        <pc:sldMkLst>
          <pc:docMk/>
          <pc:sldMk cId="4035742227" sldId="658"/>
        </pc:sldMkLst>
        <pc:spChg chg="mod">
          <ac:chgData name="Matthieu De Mari" userId="dfb708c9-d8dc-439f-9a3b-c772bf4a311c" providerId="ADAL" clId="{95DC2182-BA54-4583-9E8E-B21E5C8D4D55}" dt="2023-02-26T08:45:36.452" v="24846" actId="20577"/>
          <ac:spMkLst>
            <pc:docMk/>
            <pc:sldMk cId="4035742227" sldId="658"/>
            <ac:spMk id="3" creationId="{A01BD820-1F4B-CA48-6D02-F8A6442E8629}"/>
          </ac:spMkLst>
        </pc:spChg>
        <pc:spChg chg="add mod">
          <ac:chgData name="Matthieu De Mari" userId="dfb708c9-d8dc-439f-9a3b-c772bf4a311c" providerId="ADAL" clId="{95DC2182-BA54-4583-9E8E-B21E5C8D4D55}" dt="2023-02-26T08:45:23.440" v="24820"/>
          <ac:spMkLst>
            <pc:docMk/>
            <pc:sldMk cId="4035742227" sldId="658"/>
            <ac:spMk id="5" creationId="{D4B14E0E-A19D-5C04-8F5E-626B4756D29B}"/>
          </ac:spMkLst>
        </pc:spChg>
        <pc:picChg chg="add mod">
          <ac:chgData name="Matthieu De Mari" userId="dfb708c9-d8dc-439f-9a3b-c772bf4a311c" providerId="ADAL" clId="{95DC2182-BA54-4583-9E8E-B21E5C8D4D55}" dt="2023-02-26T08:45:23.440" v="24820"/>
          <ac:picMkLst>
            <pc:docMk/>
            <pc:sldMk cId="4035742227" sldId="658"/>
            <ac:picMk id="4" creationId="{678F70A8-2416-D9CC-BB4D-1BDFA6FB3DCD}"/>
          </ac:picMkLst>
        </pc:picChg>
        <pc:picChg chg="del">
          <ac:chgData name="Matthieu De Mari" userId="dfb708c9-d8dc-439f-9a3b-c772bf4a311c" providerId="ADAL" clId="{95DC2182-BA54-4583-9E8E-B21E5C8D4D55}" dt="2023-02-26T08:45:23.166" v="24819" actId="478"/>
          <ac:picMkLst>
            <pc:docMk/>
            <pc:sldMk cId="4035742227" sldId="658"/>
            <ac:picMk id="11" creationId="{44B485E7-66A0-F65A-7564-0CB9C6675F11}"/>
          </ac:picMkLst>
        </pc:picChg>
      </pc:sldChg>
      <pc:sldChg chg="addSp modSp add mod">
        <pc:chgData name="Matthieu De Mari" userId="dfb708c9-d8dc-439f-9a3b-c772bf4a311c" providerId="ADAL" clId="{95DC2182-BA54-4583-9E8E-B21E5C8D4D55}" dt="2023-02-26T08:48:44.816" v="25240" actId="208"/>
        <pc:sldMkLst>
          <pc:docMk/>
          <pc:sldMk cId="2096824087" sldId="659"/>
        </pc:sldMkLst>
        <pc:spChg chg="mod">
          <ac:chgData name="Matthieu De Mari" userId="dfb708c9-d8dc-439f-9a3b-c772bf4a311c" providerId="ADAL" clId="{95DC2182-BA54-4583-9E8E-B21E5C8D4D55}" dt="2023-02-26T08:48:05.880" v="25229" actId="207"/>
          <ac:spMkLst>
            <pc:docMk/>
            <pc:sldMk cId="2096824087" sldId="659"/>
            <ac:spMk id="3" creationId="{A01BD820-1F4B-CA48-6D02-F8A6442E8629}"/>
          </ac:spMkLst>
        </pc:spChg>
        <pc:spChg chg="add mod">
          <ac:chgData name="Matthieu De Mari" userId="dfb708c9-d8dc-439f-9a3b-c772bf4a311c" providerId="ADAL" clId="{95DC2182-BA54-4583-9E8E-B21E5C8D4D55}" dt="2023-02-26T08:48:32.894" v="25236" actId="693"/>
          <ac:spMkLst>
            <pc:docMk/>
            <pc:sldMk cId="2096824087" sldId="659"/>
            <ac:spMk id="6" creationId="{B4DFCB9B-8727-11D4-A455-028F57C5867A}"/>
          </ac:spMkLst>
        </pc:spChg>
        <pc:spChg chg="add mod">
          <ac:chgData name="Matthieu De Mari" userId="dfb708c9-d8dc-439f-9a3b-c772bf4a311c" providerId="ADAL" clId="{95DC2182-BA54-4583-9E8E-B21E5C8D4D55}" dt="2023-02-26T08:48:44.816" v="25240" actId="208"/>
          <ac:spMkLst>
            <pc:docMk/>
            <pc:sldMk cId="2096824087" sldId="659"/>
            <ac:spMk id="7" creationId="{C3DC0963-C207-4D7C-E272-C7503B560046}"/>
          </ac:spMkLst>
        </pc:spChg>
      </pc:sldChg>
      <pc:sldChg chg="addSp modSp add mod">
        <pc:chgData name="Matthieu De Mari" userId="dfb708c9-d8dc-439f-9a3b-c772bf4a311c" providerId="ADAL" clId="{95DC2182-BA54-4583-9E8E-B21E5C8D4D55}" dt="2023-02-26T08:50:31.401" v="25403" actId="27636"/>
        <pc:sldMkLst>
          <pc:docMk/>
          <pc:sldMk cId="3023865042" sldId="660"/>
        </pc:sldMkLst>
        <pc:spChg chg="mod">
          <ac:chgData name="Matthieu De Mari" userId="dfb708c9-d8dc-439f-9a3b-c772bf4a311c" providerId="ADAL" clId="{95DC2182-BA54-4583-9E8E-B21E5C8D4D55}" dt="2023-02-26T08:50:31.401" v="25403" actId="27636"/>
          <ac:spMkLst>
            <pc:docMk/>
            <pc:sldMk cId="3023865042" sldId="660"/>
            <ac:spMk id="3" creationId="{A01BD820-1F4B-CA48-6D02-F8A6442E8629}"/>
          </ac:spMkLst>
        </pc:spChg>
        <pc:spChg chg="add mod">
          <ac:chgData name="Matthieu De Mari" userId="dfb708c9-d8dc-439f-9a3b-c772bf4a311c" providerId="ADAL" clId="{95DC2182-BA54-4583-9E8E-B21E5C8D4D55}" dt="2023-02-26T08:49:22.282" v="25259" actId="208"/>
          <ac:spMkLst>
            <pc:docMk/>
            <pc:sldMk cId="3023865042" sldId="660"/>
            <ac:spMk id="6" creationId="{FEBE25E8-10B3-78C5-B8A7-4FC7A8E0BF4F}"/>
          </ac:spMkLst>
        </pc:spChg>
        <pc:spChg chg="add mod">
          <ac:chgData name="Matthieu De Mari" userId="dfb708c9-d8dc-439f-9a3b-c772bf4a311c" providerId="ADAL" clId="{95DC2182-BA54-4583-9E8E-B21E5C8D4D55}" dt="2023-02-26T08:49:07.921" v="25256" actId="14100"/>
          <ac:spMkLst>
            <pc:docMk/>
            <pc:sldMk cId="3023865042" sldId="660"/>
            <ac:spMk id="7" creationId="{0327635A-1691-8C1D-A6B3-AA676320418F}"/>
          </ac:spMkLst>
        </pc:spChg>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pChg chg="mod ord">
          <ac:chgData name="Matthieu De Mari" userId="dfb708c9-d8dc-439f-9a3b-c772bf4a311c" providerId="ADAL" clId="{95DC2182-BA54-4583-9E8E-B21E5C8D4D55}" dt="2023-02-26T08:59:20.214" v="26545" actId="700"/>
          <ac:spMkLst>
            <pc:docMk/>
            <pc:sldMk cId="2303339168" sldId="661"/>
            <ac:spMk id="2" creationId="{D4795DED-4F6A-4420-1474-79C41D9C7151}"/>
          </ac:spMkLst>
        </pc:spChg>
        <pc:spChg chg="mod ord">
          <ac:chgData name="Matthieu De Mari" userId="dfb708c9-d8dc-439f-9a3b-c772bf4a311c" providerId="ADAL" clId="{95DC2182-BA54-4583-9E8E-B21E5C8D4D55}" dt="2023-02-26T08:59:47.166" v="26560" actId="20577"/>
          <ac:spMkLst>
            <pc:docMk/>
            <pc:sldMk cId="2303339168" sldId="661"/>
            <ac:spMk id="3" creationId="{A01BD820-1F4B-CA48-6D02-F8A6442E8629}"/>
          </ac:spMkLst>
        </pc:spChg>
        <pc:spChg chg="del">
          <ac:chgData name="Matthieu De Mari" userId="dfb708c9-d8dc-439f-9a3b-c772bf4a311c" providerId="ADAL" clId="{95DC2182-BA54-4583-9E8E-B21E5C8D4D55}" dt="2023-02-26T08:58:41.381" v="26542" actId="478"/>
          <ac:spMkLst>
            <pc:docMk/>
            <pc:sldMk cId="2303339168" sldId="661"/>
            <ac:spMk id="5" creationId="{D4B14E0E-A19D-5C04-8F5E-626B4756D29B}"/>
          </ac:spMkLst>
        </pc:spChg>
        <pc:spChg chg="del">
          <ac:chgData name="Matthieu De Mari" userId="dfb708c9-d8dc-439f-9a3b-c772bf4a311c" providerId="ADAL" clId="{95DC2182-BA54-4583-9E8E-B21E5C8D4D55}" dt="2023-02-26T08:57:37.420" v="26413" actId="478"/>
          <ac:spMkLst>
            <pc:docMk/>
            <pc:sldMk cId="2303339168" sldId="661"/>
            <ac:spMk id="6" creationId="{FEBE25E8-10B3-78C5-B8A7-4FC7A8E0BF4F}"/>
          </ac:spMkLst>
        </pc:spChg>
        <pc:spChg chg="del">
          <ac:chgData name="Matthieu De Mari" userId="dfb708c9-d8dc-439f-9a3b-c772bf4a311c" providerId="ADAL" clId="{95DC2182-BA54-4583-9E8E-B21E5C8D4D55}" dt="2023-02-26T08:57:38.362" v="26414" actId="478"/>
          <ac:spMkLst>
            <pc:docMk/>
            <pc:sldMk cId="2303339168" sldId="661"/>
            <ac:spMk id="7" creationId="{0327635A-1691-8C1D-A6B3-AA676320418F}"/>
          </ac:spMkLst>
        </pc:spChg>
        <pc:picChg chg="del">
          <ac:chgData name="Matthieu De Mari" userId="dfb708c9-d8dc-439f-9a3b-c772bf4a311c" providerId="ADAL" clId="{95DC2182-BA54-4583-9E8E-B21E5C8D4D55}" dt="2023-02-26T08:58:40.029" v="26541" actId="478"/>
          <ac:picMkLst>
            <pc:docMk/>
            <pc:sldMk cId="2303339168" sldId="661"/>
            <ac:picMk id="4" creationId="{678F70A8-2416-D9CC-BB4D-1BDFA6FB3DCD}"/>
          </ac:picMkLst>
        </pc:picChg>
        <pc:picChg chg="add del mod">
          <ac:chgData name="Matthieu De Mari" userId="dfb708c9-d8dc-439f-9a3b-c772bf4a311c" providerId="ADAL" clId="{95DC2182-BA54-4583-9E8E-B21E5C8D4D55}" dt="2023-02-26T08:59:17.021" v="26544"/>
          <ac:picMkLst>
            <pc:docMk/>
            <pc:sldMk cId="2303339168" sldId="661"/>
            <ac:picMk id="9" creationId="{448635BF-3708-A72D-B41F-03176892BF0A}"/>
          </ac:picMkLst>
        </pc:picChg>
        <pc:picChg chg="add mod">
          <ac:chgData name="Matthieu De Mari" userId="dfb708c9-d8dc-439f-9a3b-c772bf4a311c" providerId="ADAL" clId="{95DC2182-BA54-4583-9E8E-B21E5C8D4D55}" dt="2023-02-26T08:59:57.695" v="26564" actId="27614"/>
          <ac:picMkLst>
            <pc:docMk/>
            <pc:sldMk cId="2303339168" sldId="661"/>
            <ac:picMk id="11" creationId="{D9D0A523-70C9-0F50-DEBA-6DB69D7F3F5A}"/>
          </ac:picMkLst>
        </pc:picChg>
      </pc:sldChg>
      <pc:sldChg chg="modSp add mod">
        <pc:chgData name="Matthieu De Mari" userId="dfb708c9-d8dc-439f-9a3b-c772bf4a311c" providerId="ADAL" clId="{95DC2182-BA54-4583-9E8E-B21E5C8D4D55}" dt="2023-02-26T08:57:11.565" v="26343" actId="113"/>
        <pc:sldMkLst>
          <pc:docMk/>
          <pc:sldMk cId="444206811" sldId="662"/>
        </pc:sldMkLst>
        <pc:spChg chg="mod">
          <ac:chgData name="Matthieu De Mari" userId="dfb708c9-d8dc-439f-9a3b-c772bf4a311c" providerId="ADAL" clId="{95DC2182-BA54-4583-9E8E-B21E5C8D4D55}" dt="2023-02-26T08:57:11.565" v="26343" actId="113"/>
          <ac:spMkLst>
            <pc:docMk/>
            <pc:sldMk cId="444206811" sldId="662"/>
            <ac:spMk id="3" creationId="{35995840-A9D9-479A-A34F-EA7DC229D38E}"/>
          </ac:spMkLst>
        </pc:spChg>
      </pc:sldChg>
      <pc:sldChg chg="modSp add mod">
        <pc:chgData name="Matthieu De Mari" userId="dfb708c9-d8dc-439f-9a3b-c772bf4a311c" providerId="ADAL" clId="{95DC2182-BA54-4583-9E8E-B21E5C8D4D55}" dt="2023-02-26T08:59:51.154" v="26561" actId="20577"/>
        <pc:sldMkLst>
          <pc:docMk/>
          <pc:sldMk cId="365986058" sldId="663"/>
        </pc:sldMkLst>
        <pc:spChg chg="mod">
          <ac:chgData name="Matthieu De Mari" userId="dfb708c9-d8dc-439f-9a3b-c772bf4a311c" providerId="ADAL" clId="{95DC2182-BA54-4583-9E8E-B21E5C8D4D55}" dt="2023-02-26T08:59:51.154" v="26561" actId="20577"/>
          <ac:spMkLst>
            <pc:docMk/>
            <pc:sldMk cId="365986058" sldId="663"/>
            <ac:spMk id="3" creationId="{A01BD820-1F4B-CA48-6D02-F8A6442E8629}"/>
          </ac:spMkLst>
        </pc:spChg>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docChgLst>
    <pc:chgData name="Matthieu De Mari" userId="dfb708c9-d8dc-439f-9a3b-c772bf4a311c" providerId="ADAL" clId="{413746AE-83C4-4944-A8AA-71CCD5B216E9}"/>
    <pc:docChg chg="custSel delSld modSld modSection">
      <pc:chgData name="Matthieu De Mari" userId="dfb708c9-d8dc-439f-9a3b-c772bf4a311c" providerId="ADAL" clId="{413746AE-83C4-4944-A8AA-71CCD5B216E9}" dt="2024-02-09T00:48:19.214" v="246" actId="20577"/>
      <pc:docMkLst>
        <pc:docMk/>
      </pc:docMkLst>
      <pc:sldChg chg="del">
        <pc:chgData name="Matthieu De Mari" userId="dfb708c9-d8dc-439f-9a3b-c772bf4a311c" providerId="ADAL" clId="{413746AE-83C4-4944-A8AA-71CCD5B216E9}" dt="2024-02-09T00:36:16.163" v="0" actId="47"/>
        <pc:sldMkLst>
          <pc:docMk/>
          <pc:sldMk cId="2586666001" sldId="388"/>
        </pc:sldMkLst>
      </pc:sldChg>
      <pc:sldChg chg="modSp mod">
        <pc:chgData name="Matthieu De Mari" userId="dfb708c9-d8dc-439f-9a3b-c772bf4a311c" providerId="ADAL" clId="{413746AE-83C4-4944-A8AA-71CCD5B216E9}" dt="2024-02-09T00:45:47.238" v="46" actId="20577"/>
        <pc:sldMkLst>
          <pc:docMk/>
          <pc:sldMk cId="3425780644" sldId="407"/>
        </pc:sldMkLst>
        <pc:spChg chg="mod">
          <ac:chgData name="Matthieu De Mari" userId="dfb708c9-d8dc-439f-9a3b-c772bf4a311c" providerId="ADAL" clId="{413746AE-83C4-4944-A8AA-71CCD5B216E9}" dt="2024-02-09T00:45:47.238" v="46" actId="20577"/>
          <ac:spMkLst>
            <pc:docMk/>
            <pc:sldMk cId="3425780644" sldId="407"/>
            <ac:spMk id="3" creationId="{C27E85C4-C37D-BCBC-37B4-67BAAE68237E}"/>
          </ac:spMkLst>
        </pc:spChg>
      </pc:sldChg>
      <pc:sldChg chg="modSp mod">
        <pc:chgData name="Matthieu De Mari" userId="dfb708c9-d8dc-439f-9a3b-c772bf4a311c" providerId="ADAL" clId="{413746AE-83C4-4944-A8AA-71CCD5B216E9}" dt="2024-02-09T00:48:19.214" v="246" actId="20577"/>
        <pc:sldMkLst>
          <pc:docMk/>
          <pc:sldMk cId="1390758074" sldId="599"/>
        </pc:sldMkLst>
        <pc:spChg chg="mod">
          <ac:chgData name="Matthieu De Mari" userId="dfb708c9-d8dc-439f-9a3b-c772bf4a311c" providerId="ADAL" clId="{413746AE-83C4-4944-A8AA-71CCD5B216E9}" dt="2024-02-09T00:48:19.214" v="246" actId="20577"/>
          <ac:spMkLst>
            <pc:docMk/>
            <pc:sldMk cId="1390758074" sldId="599"/>
            <ac:spMk id="3" creationId="{9D6CA1B3-62B2-D139-628B-900D0F1651D8}"/>
          </ac:spMkLst>
        </pc:spChg>
      </pc:sldChg>
      <pc:sldChg chg="del">
        <pc:chgData name="Matthieu De Mari" userId="dfb708c9-d8dc-439f-9a3b-c772bf4a311c" providerId="ADAL" clId="{413746AE-83C4-4944-A8AA-71CCD5B216E9}" dt="2024-02-09T00:44:31.492" v="17" actId="47"/>
        <pc:sldMkLst>
          <pc:docMk/>
          <pc:sldMk cId="1783786614" sldId="664"/>
        </pc:sldMkLst>
      </pc:sldChg>
      <pc:sldChg chg="modSp mod">
        <pc:chgData name="Matthieu De Mari" userId="dfb708c9-d8dc-439f-9a3b-c772bf4a311c" providerId="ADAL" clId="{413746AE-83C4-4944-A8AA-71CCD5B216E9}" dt="2024-02-09T00:36:40.820" v="15" actId="20577"/>
        <pc:sldMkLst>
          <pc:docMk/>
          <pc:sldMk cId="191481927" sldId="665"/>
        </pc:sldMkLst>
        <pc:spChg chg="mod">
          <ac:chgData name="Matthieu De Mari" userId="dfb708c9-d8dc-439f-9a3b-c772bf4a311c" providerId="ADAL" clId="{413746AE-83C4-4944-A8AA-71CCD5B216E9}" dt="2024-02-09T00:36:40.820" v="15" actId="20577"/>
          <ac:spMkLst>
            <pc:docMk/>
            <pc:sldMk cId="191481927" sldId="665"/>
            <ac:spMk id="2" creationId="{3E88DE4A-B9A9-CCDF-2EFA-3BA4C358FAAB}"/>
          </ac:spMkLst>
        </pc:spChg>
      </pc:sldChg>
      <pc:sldChg chg="modSp mod">
        <pc:chgData name="Matthieu De Mari" userId="dfb708c9-d8dc-439f-9a3b-c772bf4a311c" providerId="ADAL" clId="{413746AE-83C4-4944-A8AA-71CCD5B216E9}" dt="2024-02-09T00:36:47.016" v="16"/>
        <pc:sldMkLst>
          <pc:docMk/>
          <pc:sldMk cId="2244926614" sldId="666"/>
        </pc:sldMkLst>
        <pc:spChg chg="mod">
          <ac:chgData name="Matthieu De Mari" userId="dfb708c9-d8dc-439f-9a3b-c772bf4a311c" providerId="ADAL" clId="{413746AE-83C4-4944-A8AA-71CCD5B216E9}" dt="2024-02-09T00:36:47.016" v="16"/>
          <ac:spMkLst>
            <pc:docMk/>
            <pc:sldMk cId="2244926614" sldId="666"/>
            <ac:spMk id="2" creationId="{3E88DE4A-B9A9-CCDF-2EFA-3BA4C358FAAB}"/>
          </ac:spMkLst>
        </pc:spChg>
      </pc:sldChg>
      <pc:sldChg chg="modSp mod">
        <pc:chgData name="Matthieu De Mari" userId="dfb708c9-d8dc-439f-9a3b-c772bf4a311c" providerId="ADAL" clId="{413746AE-83C4-4944-A8AA-71CCD5B216E9}" dt="2024-02-09T00:46:50.360" v="169" actId="20577"/>
        <pc:sldMkLst>
          <pc:docMk/>
          <pc:sldMk cId="3980169169" sldId="669"/>
        </pc:sldMkLst>
        <pc:spChg chg="mod">
          <ac:chgData name="Matthieu De Mari" userId="dfb708c9-d8dc-439f-9a3b-c772bf4a311c" providerId="ADAL" clId="{413746AE-83C4-4944-A8AA-71CCD5B216E9}" dt="2024-02-09T00:46:50.360" v="169" actId="20577"/>
          <ac:spMkLst>
            <pc:docMk/>
            <pc:sldMk cId="3980169169" sldId="669"/>
            <ac:spMk id="3" creationId="{C27E85C4-C37D-BCBC-37B4-67BAAE68237E}"/>
          </ac:spMkLst>
        </pc:spChg>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4C614438-19C8-44A6-815D-3A155B62A757}"/>
    <pc:docChg chg="undo custSel addSld delSld modSld modSection">
      <pc:chgData name="Matthieu De Mari" userId="dfb708c9-d8dc-439f-9a3b-c772bf4a311c" providerId="ADAL" clId="{4C614438-19C8-44A6-815D-3A155B62A757}" dt="2023-07-06T07:37:14.470" v="410" actId="1440"/>
      <pc:docMkLst>
        <pc:docMk/>
      </pc:docMkLst>
      <pc:sldChg chg="modSp del mod">
        <pc:chgData name="Matthieu De Mari" userId="dfb708c9-d8dc-439f-9a3b-c772bf4a311c" providerId="ADAL" clId="{4C614438-19C8-44A6-815D-3A155B62A757}" dt="2023-07-06T07:25:15.381" v="13" actId="47"/>
        <pc:sldMkLst>
          <pc:docMk/>
          <pc:sldMk cId="699795487" sldId="390"/>
        </pc:sldMkLst>
        <pc:spChg chg="mod">
          <ac:chgData name="Matthieu De Mari" userId="dfb708c9-d8dc-439f-9a3b-c772bf4a311c" providerId="ADAL" clId="{4C614438-19C8-44A6-815D-3A155B62A757}" dt="2023-07-06T07:25:02.088" v="9"/>
          <ac:spMkLst>
            <pc:docMk/>
            <pc:sldMk cId="699795487" sldId="390"/>
            <ac:spMk id="3" creationId="{BCEF9F32-C83F-B6A9-E126-668F25B9100E}"/>
          </ac:spMkLst>
        </pc:spChg>
        <pc:spChg chg="mod">
          <ac:chgData name="Matthieu De Mari" userId="dfb708c9-d8dc-439f-9a3b-c772bf4a311c" providerId="ADAL" clId="{4C614438-19C8-44A6-815D-3A155B62A757}" dt="2023-07-06T07:25:02.088" v="9"/>
          <ac:spMkLst>
            <pc:docMk/>
            <pc:sldMk cId="699795487" sldId="390"/>
            <ac:spMk id="5" creationId="{6C7F4F35-B552-E12F-D00F-A5EC521F9B44}"/>
          </ac:spMkLst>
        </pc:spChg>
      </pc:sldChg>
      <pc:sldChg chg="modSp mod">
        <pc:chgData name="Matthieu De Mari" userId="dfb708c9-d8dc-439f-9a3b-c772bf4a311c" providerId="ADAL" clId="{4C614438-19C8-44A6-815D-3A155B62A757}" dt="2023-07-06T07:25:42.048" v="28" actId="20577"/>
        <pc:sldMkLst>
          <pc:docMk/>
          <pc:sldMk cId="3842187934" sldId="393"/>
        </pc:sldMkLst>
        <pc:spChg chg="mod">
          <ac:chgData name="Matthieu De Mari" userId="dfb708c9-d8dc-439f-9a3b-c772bf4a311c" providerId="ADAL" clId="{4C614438-19C8-44A6-815D-3A155B62A757}" dt="2023-07-06T07:25:42.048" v="28" actId="20577"/>
          <ac:spMkLst>
            <pc:docMk/>
            <pc:sldMk cId="3842187934" sldId="393"/>
            <ac:spMk id="8" creationId="{2F23B49A-721B-DD95-6D4E-073A6A6E4974}"/>
          </ac:spMkLst>
        </pc:spChg>
      </pc:sldChg>
      <pc:sldChg chg="modSp mod">
        <pc:chgData name="Matthieu De Mari" userId="dfb708c9-d8dc-439f-9a3b-c772bf4a311c" providerId="ADAL" clId="{4C614438-19C8-44A6-815D-3A155B62A757}" dt="2023-07-06T07:25:49.545" v="37" actId="20577"/>
        <pc:sldMkLst>
          <pc:docMk/>
          <pc:sldMk cId="781649533" sldId="394"/>
        </pc:sldMkLst>
        <pc:spChg chg="mod">
          <ac:chgData name="Matthieu De Mari" userId="dfb708c9-d8dc-439f-9a3b-c772bf4a311c" providerId="ADAL" clId="{4C614438-19C8-44A6-815D-3A155B62A757}" dt="2023-07-06T07:25:49.545" v="37" actId="20577"/>
          <ac:spMkLst>
            <pc:docMk/>
            <pc:sldMk cId="781649533" sldId="394"/>
            <ac:spMk id="8" creationId="{2F23B49A-721B-DD95-6D4E-073A6A6E4974}"/>
          </ac:spMkLst>
        </pc:spChg>
      </pc:sldChg>
      <pc:sldChg chg="modSp mod">
        <pc:chgData name="Matthieu De Mari" userId="dfb708c9-d8dc-439f-9a3b-c772bf4a311c" providerId="ADAL" clId="{4C614438-19C8-44A6-815D-3A155B62A757}" dt="2023-07-06T07:26:16.900" v="38" actId="20577"/>
        <pc:sldMkLst>
          <pc:docMk/>
          <pc:sldMk cId="1870305378" sldId="396"/>
        </pc:sldMkLst>
        <pc:spChg chg="mod">
          <ac:chgData name="Matthieu De Mari" userId="dfb708c9-d8dc-439f-9a3b-c772bf4a311c" providerId="ADAL" clId="{4C614438-19C8-44A6-815D-3A155B62A757}" dt="2023-07-06T07:26:16.900" v="38" actId="20577"/>
          <ac:spMkLst>
            <pc:docMk/>
            <pc:sldMk cId="1870305378" sldId="396"/>
            <ac:spMk id="3" creationId="{4E2EC6DC-296C-84BC-FE39-DB6DC6B7379B}"/>
          </ac:spMkLst>
        </pc:spChg>
      </pc:sldChg>
      <pc:sldChg chg="modSp mod">
        <pc:chgData name="Matthieu De Mari" userId="dfb708c9-d8dc-439f-9a3b-c772bf4a311c" providerId="ADAL" clId="{4C614438-19C8-44A6-815D-3A155B62A757}" dt="2023-07-06T07:26:47.899" v="42" actId="20577"/>
        <pc:sldMkLst>
          <pc:docMk/>
          <pc:sldMk cId="105113267" sldId="403"/>
        </pc:sldMkLst>
        <pc:spChg chg="mod">
          <ac:chgData name="Matthieu De Mari" userId="dfb708c9-d8dc-439f-9a3b-c772bf4a311c" providerId="ADAL" clId="{4C614438-19C8-44A6-815D-3A155B62A757}" dt="2023-07-06T07:26:47.899" v="42" actId="20577"/>
          <ac:spMkLst>
            <pc:docMk/>
            <pc:sldMk cId="105113267" sldId="403"/>
            <ac:spMk id="8" creationId="{2F23B49A-721B-DD95-6D4E-073A6A6E4974}"/>
          </ac:spMkLst>
        </pc:spChg>
      </pc:sldChg>
      <pc:sldChg chg="delSp modSp mod modClrScheme chgLayout">
        <pc:chgData name="Matthieu De Mari" userId="dfb708c9-d8dc-439f-9a3b-c772bf4a311c" providerId="ADAL" clId="{4C614438-19C8-44A6-815D-3A155B62A757}" dt="2023-07-06T07:36:41.373" v="399" actId="20577"/>
        <pc:sldMkLst>
          <pc:docMk/>
          <pc:sldMk cId="3425780644" sldId="407"/>
        </pc:sldMkLst>
        <pc:spChg chg="mod ord">
          <ac:chgData name="Matthieu De Mari" userId="dfb708c9-d8dc-439f-9a3b-c772bf4a311c" providerId="ADAL" clId="{4C614438-19C8-44A6-815D-3A155B62A757}" dt="2023-07-06T07:34:28.915" v="85" actId="700"/>
          <ac:spMkLst>
            <pc:docMk/>
            <pc:sldMk cId="3425780644" sldId="407"/>
            <ac:spMk id="2" creationId="{837744AD-8C96-9D7F-5FF3-DFA6E36E9AD6}"/>
          </ac:spMkLst>
        </pc:spChg>
        <pc:spChg chg="mod ord">
          <ac:chgData name="Matthieu De Mari" userId="dfb708c9-d8dc-439f-9a3b-c772bf4a311c" providerId="ADAL" clId="{4C614438-19C8-44A6-815D-3A155B62A757}" dt="2023-07-06T07:36:41.373" v="399" actId="20577"/>
          <ac:spMkLst>
            <pc:docMk/>
            <pc:sldMk cId="3425780644" sldId="407"/>
            <ac:spMk id="3" creationId="{C27E85C4-C37D-BCBC-37B4-67BAAE68237E}"/>
          </ac:spMkLst>
        </pc:spChg>
        <pc:spChg chg="del mod ord">
          <ac:chgData name="Matthieu De Mari" userId="dfb708c9-d8dc-439f-9a3b-c772bf4a311c" providerId="ADAL" clId="{4C614438-19C8-44A6-815D-3A155B62A757}" dt="2023-07-06T07:34:17.847" v="83" actId="478"/>
          <ac:spMkLst>
            <pc:docMk/>
            <pc:sldMk cId="3425780644" sldId="407"/>
            <ac:spMk id="4" creationId="{442E30AE-BB50-8C37-93E8-C2BA482A10BD}"/>
          </ac:spMkLst>
        </pc:spChg>
      </pc:sldChg>
      <pc:sldChg chg="modSp mod">
        <pc:chgData name="Matthieu De Mari" userId="dfb708c9-d8dc-439f-9a3b-c772bf4a311c" providerId="ADAL" clId="{4C614438-19C8-44A6-815D-3A155B62A757}" dt="2023-07-06T07:27:49.477" v="80" actId="20577"/>
        <pc:sldMkLst>
          <pc:docMk/>
          <pc:sldMk cId="3867797258" sldId="578"/>
        </pc:sldMkLst>
        <pc:spChg chg="mod">
          <ac:chgData name="Matthieu De Mari" userId="dfb708c9-d8dc-439f-9a3b-c772bf4a311c" providerId="ADAL" clId="{4C614438-19C8-44A6-815D-3A155B62A757}" dt="2023-07-06T07:27:49.477" v="80" actId="20577"/>
          <ac:spMkLst>
            <pc:docMk/>
            <pc:sldMk cId="3867797258" sldId="578"/>
            <ac:spMk id="3" creationId="{5FC283DD-E7C8-4C04-5B22-F87EDBDE8055}"/>
          </ac:spMkLst>
        </pc:spChg>
      </pc:sldChg>
      <pc:sldChg chg="add">
        <pc:chgData name="Matthieu De Mari" userId="dfb708c9-d8dc-439f-9a3b-c772bf4a311c" providerId="ADAL" clId="{4C614438-19C8-44A6-815D-3A155B62A757}" dt="2023-07-06T07:24:36.057" v="0"/>
        <pc:sldMkLst>
          <pc:docMk/>
          <pc:sldMk cId="191481927" sldId="665"/>
        </pc:sldMkLst>
      </pc:sldChg>
      <pc:sldChg chg="addSp delSp modSp add mod">
        <pc:chgData name="Matthieu De Mari" userId="dfb708c9-d8dc-439f-9a3b-c772bf4a311c" providerId="ADAL" clId="{4C614438-19C8-44A6-815D-3A155B62A757}" dt="2023-07-06T07:25:35.029" v="19" actId="14100"/>
        <pc:sldMkLst>
          <pc:docMk/>
          <pc:sldMk cId="2244926614" sldId="666"/>
        </pc:sldMkLst>
        <pc:spChg chg="add mod">
          <ac:chgData name="Matthieu De Mari" userId="dfb708c9-d8dc-439f-9a3b-c772bf4a311c" providerId="ADAL" clId="{4C614438-19C8-44A6-815D-3A155B62A757}" dt="2023-07-06T07:25:35.029" v="19" actId="14100"/>
          <ac:spMkLst>
            <pc:docMk/>
            <pc:sldMk cId="2244926614" sldId="666"/>
            <ac:spMk id="5" creationId="{3DD29B3E-98BB-E63E-145F-42C967469B1E}"/>
          </ac:spMkLst>
        </pc:spChg>
        <pc:picChg chg="del">
          <ac:chgData name="Matthieu De Mari" userId="dfb708c9-d8dc-439f-9a3b-c772bf4a311c" providerId="ADAL" clId="{4C614438-19C8-44A6-815D-3A155B62A757}" dt="2023-07-06T07:25:12.605" v="11" actId="478"/>
          <ac:picMkLst>
            <pc:docMk/>
            <pc:sldMk cId="2244926614" sldId="666"/>
            <ac:picMk id="4" creationId="{E369E838-8787-6F41-A352-CC63B582FAC3}"/>
          </ac:picMkLst>
        </pc:picChg>
      </pc:sldChg>
      <pc:sldChg chg="add del">
        <pc:chgData name="Matthieu De Mari" userId="dfb708c9-d8dc-439f-9a3b-c772bf4a311c" providerId="ADAL" clId="{4C614438-19C8-44A6-815D-3A155B62A757}" dt="2023-07-06T07:25:01.777" v="7"/>
        <pc:sldMkLst>
          <pc:docMk/>
          <pc:sldMk cId="2260648763" sldId="666"/>
        </pc:sldMkLst>
      </pc:sldChg>
      <pc:sldChg chg="add del">
        <pc:chgData name="Matthieu De Mari" userId="dfb708c9-d8dc-439f-9a3b-c772bf4a311c" providerId="ADAL" clId="{4C614438-19C8-44A6-815D-3A155B62A757}" dt="2023-07-06T07:35:00.027" v="89" actId="47"/>
        <pc:sldMkLst>
          <pc:docMk/>
          <pc:sldMk cId="1464609210" sldId="667"/>
        </pc:sldMkLst>
      </pc:sldChg>
      <pc:sldChg chg="modSp add mod">
        <pc:chgData name="Matthieu De Mari" userId="dfb708c9-d8dc-439f-9a3b-c772bf4a311c" providerId="ADAL" clId="{4C614438-19C8-44A6-815D-3A155B62A757}" dt="2023-07-06T07:35:13.601" v="92" actId="5793"/>
        <pc:sldMkLst>
          <pc:docMk/>
          <pc:sldMk cId="2828164903" sldId="668"/>
        </pc:sldMkLst>
        <pc:spChg chg="mod">
          <ac:chgData name="Matthieu De Mari" userId="dfb708c9-d8dc-439f-9a3b-c772bf4a311c" providerId="ADAL" clId="{4C614438-19C8-44A6-815D-3A155B62A757}" dt="2023-07-06T07:35:13.601" v="92" actId="5793"/>
          <ac:spMkLst>
            <pc:docMk/>
            <pc:sldMk cId="2828164903" sldId="668"/>
            <ac:spMk id="3" creationId="{C27E85C4-C37D-BCBC-37B4-67BAAE68237E}"/>
          </ac:spMkLst>
        </pc:spChg>
      </pc:sldChg>
      <pc:sldChg chg="add">
        <pc:chgData name="Matthieu De Mari" userId="dfb708c9-d8dc-439f-9a3b-c772bf4a311c" providerId="ADAL" clId="{4C614438-19C8-44A6-815D-3A155B62A757}" dt="2023-07-06T07:35:07.476" v="90" actId="2890"/>
        <pc:sldMkLst>
          <pc:docMk/>
          <pc:sldMk cId="3980169169" sldId="669"/>
        </pc:sldMkLst>
      </pc:sldChg>
      <pc:sldChg chg="addSp modSp add mod">
        <pc:chgData name="Matthieu De Mari" userId="dfb708c9-d8dc-439f-9a3b-c772bf4a311c" providerId="ADAL" clId="{4C614438-19C8-44A6-815D-3A155B62A757}" dt="2023-07-06T07:37:14.470" v="410" actId="1440"/>
        <pc:sldMkLst>
          <pc:docMk/>
          <pc:sldMk cId="4122990920" sldId="670"/>
        </pc:sldMkLst>
        <pc:spChg chg="mod">
          <ac:chgData name="Matthieu De Mari" userId="dfb708c9-d8dc-439f-9a3b-c772bf4a311c" providerId="ADAL" clId="{4C614438-19C8-44A6-815D-3A155B62A757}" dt="2023-07-06T07:36:50.053" v="401" actId="207"/>
          <ac:spMkLst>
            <pc:docMk/>
            <pc:sldMk cId="4122990920" sldId="670"/>
            <ac:spMk id="3" creationId="{C27E85C4-C37D-BCBC-37B4-67BAAE68237E}"/>
          </ac:spMkLst>
        </pc:spChg>
        <pc:picChg chg="add mod">
          <ac:chgData name="Matthieu De Mari" userId="dfb708c9-d8dc-439f-9a3b-c772bf4a311c" providerId="ADAL" clId="{4C614438-19C8-44A6-815D-3A155B62A757}" dt="2023-07-06T07:37:14.470" v="410" actId="1440"/>
          <ac:picMkLst>
            <pc:docMk/>
            <pc:sldMk cId="4122990920" sldId="670"/>
            <ac:picMk id="5" creationId="{B1FDBE7C-2459-A75C-43E5-CCAF803D653B}"/>
          </ac:picMkLst>
        </pc:picChg>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0A8E5E50-AABB-4D3D-A438-A1F78BC47CD3}"/>
    <pc:docChg chg="undo custSel addSld delSld modSld sldOrd addSection delSection modSection">
      <pc:chgData name="Matthieu De Mari" userId="dfb708c9-d8dc-439f-9a3b-c772bf4a311c" providerId="ADAL" clId="{0A8E5E50-AABB-4D3D-A438-A1F78BC47CD3}" dt="2023-02-26T09:42:06.748" v="79" actId="47"/>
      <pc:docMkLst>
        <pc:docMk/>
      </pc:docMkLst>
      <pc:sldChg chg="del">
        <pc:chgData name="Matthieu De Mari" userId="dfb708c9-d8dc-439f-9a3b-c772bf4a311c" providerId="ADAL" clId="{0A8E5E50-AABB-4D3D-A438-A1F78BC47CD3}" dt="2023-02-26T09:42:06.748" v="79" actId="47"/>
        <pc:sldMkLst>
          <pc:docMk/>
          <pc:sldMk cId="1893873068" sldId="266"/>
        </pc:sldMkLst>
      </pc:sldChg>
      <pc:sldChg chg="del">
        <pc:chgData name="Matthieu De Mari" userId="dfb708c9-d8dc-439f-9a3b-c772bf4a311c" providerId="ADAL" clId="{0A8E5E50-AABB-4D3D-A438-A1F78BC47CD3}" dt="2023-02-26T09:42:06.748" v="79" actId="47"/>
        <pc:sldMkLst>
          <pc:docMk/>
          <pc:sldMk cId="3880949074" sldId="267"/>
        </pc:sldMkLst>
      </pc:sldChg>
      <pc:sldChg chg="del">
        <pc:chgData name="Matthieu De Mari" userId="dfb708c9-d8dc-439f-9a3b-c772bf4a311c" providerId="ADAL" clId="{0A8E5E50-AABB-4D3D-A438-A1F78BC47CD3}" dt="2023-02-26T09:42:00.523" v="78" actId="47"/>
        <pc:sldMkLst>
          <pc:docMk/>
          <pc:sldMk cId="1036081419" sldId="346"/>
        </pc:sldMkLst>
      </pc:sldChg>
      <pc:sldChg chg="add del ord">
        <pc:chgData name="Matthieu De Mari" userId="dfb708c9-d8dc-439f-9a3b-c772bf4a311c" providerId="ADAL" clId="{0A8E5E50-AABB-4D3D-A438-A1F78BC47CD3}" dt="2023-02-26T09:40:48.441" v="3"/>
        <pc:sldMkLst>
          <pc:docMk/>
          <pc:sldMk cId="3425780644" sldId="407"/>
        </pc:sldMkLst>
      </pc:sldChg>
      <pc:sldChg chg="del">
        <pc:chgData name="Matthieu De Mari" userId="dfb708c9-d8dc-439f-9a3b-c772bf4a311c" providerId="ADAL" clId="{0A8E5E50-AABB-4D3D-A438-A1F78BC47CD3}" dt="2023-02-26T09:41:53.106" v="73" actId="47"/>
        <pc:sldMkLst>
          <pc:docMk/>
          <pc:sldMk cId="1300324164" sldId="408"/>
        </pc:sldMkLst>
      </pc:sldChg>
      <pc:sldChg chg="del">
        <pc:chgData name="Matthieu De Mari" userId="dfb708c9-d8dc-439f-9a3b-c772bf4a311c" providerId="ADAL" clId="{0A8E5E50-AABB-4D3D-A438-A1F78BC47CD3}" dt="2023-02-26T09:41:50.965" v="72" actId="47"/>
        <pc:sldMkLst>
          <pc:docMk/>
          <pc:sldMk cId="3793163593" sldId="410"/>
        </pc:sldMkLst>
      </pc:sldChg>
      <pc:sldChg chg="del">
        <pc:chgData name="Matthieu De Mari" userId="dfb708c9-d8dc-439f-9a3b-c772bf4a311c" providerId="ADAL" clId="{0A8E5E50-AABB-4D3D-A438-A1F78BC47CD3}" dt="2023-02-26T09:42:06.748" v="79" actId="47"/>
        <pc:sldMkLst>
          <pc:docMk/>
          <pc:sldMk cId="1165688587" sldId="571"/>
        </pc:sldMkLst>
      </pc:sldChg>
      <pc:sldChg chg="add del ord">
        <pc:chgData name="Matthieu De Mari" userId="dfb708c9-d8dc-439f-9a3b-c772bf4a311c" providerId="ADAL" clId="{0A8E5E50-AABB-4D3D-A438-A1F78BC47CD3}" dt="2023-02-26T09:40:48.441" v="3"/>
        <pc:sldMkLst>
          <pc:docMk/>
          <pc:sldMk cId="1038252774" sldId="590"/>
        </pc:sldMkLst>
      </pc:sldChg>
      <pc:sldChg chg="del">
        <pc:chgData name="Matthieu De Mari" userId="dfb708c9-d8dc-439f-9a3b-c772bf4a311c" providerId="ADAL" clId="{0A8E5E50-AABB-4D3D-A438-A1F78BC47CD3}" dt="2023-02-26T09:41:45.024" v="70" actId="47"/>
        <pc:sldMkLst>
          <pc:docMk/>
          <pc:sldMk cId="37425589" sldId="591"/>
        </pc:sldMkLst>
      </pc:sldChg>
      <pc:sldChg chg="add del ord">
        <pc:chgData name="Matthieu De Mari" userId="dfb708c9-d8dc-439f-9a3b-c772bf4a311c" providerId="ADAL" clId="{0A8E5E50-AABB-4D3D-A438-A1F78BC47CD3}" dt="2023-02-26T09:40:48.441" v="3"/>
        <pc:sldMkLst>
          <pc:docMk/>
          <pc:sldMk cId="3688488777" sldId="592"/>
        </pc:sldMkLst>
      </pc:sldChg>
      <pc:sldChg chg="add del ord">
        <pc:chgData name="Matthieu De Mari" userId="dfb708c9-d8dc-439f-9a3b-c772bf4a311c" providerId="ADAL" clId="{0A8E5E50-AABB-4D3D-A438-A1F78BC47CD3}" dt="2023-02-26T09:40:48.441" v="3"/>
        <pc:sldMkLst>
          <pc:docMk/>
          <pc:sldMk cId="3362761059" sldId="593"/>
        </pc:sldMkLst>
      </pc:sldChg>
      <pc:sldChg chg="add del ord">
        <pc:chgData name="Matthieu De Mari" userId="dfb708c9-d8dc-439f-9a3b-c772bf4a311c" providerId="ADAL" clId="{0A8E5E50-AABB-4D3D-A438-A1F78BC47CD3}" dt="2023-02-26T09:41:16.520" v="68" actId="47"/>
        <pc:sldMkLst>
          <pc:docMk/>
          <pc:sldMk cId="239607028" sldId="594"/>
        </pc:sldMkLst>
      </pc:sldChg>
      <pc:sldChg chg="add del ord">
        <pc:chgData name="Matthieu De Mari" userId="dfb708c9-d8dc-439f-9a3b-c772bf4a311c" providerId="ADAL" clId="{0A8E5E50-AABB-4D3D-A438-A1F78BC47CD3}" dt="2023-02-26T09:41:17.647" v="69" actId="47"/>
        <pc:sldMkLst>
          <pc:docMk/>
          <pc:sldMk cId="3681758499" sldId="595"/>
        </pc:sldMkLst>
      </pc:sldChg>
      <pc:sldChg chg="add del ord">
        <pc:chgData name="Matthieu De Mari" userId="dfb708c9-d8dc-439f-9a3b-c772bf4a311c" providerId="ADAL" clId="{0A8E5E50-AABB-4D3D-A438-A1F78BC47CD3}" dt="2023-02-26T09:41:14.727" v="67" actId="47"/>
        <pc:sldMkLst>
          <pc:docMk/>
          <pc:sldMk cId="337788125" sldId="597"/>
        </pc:sldMkLst>
      </pc:sldChg>
      <pc:sldChg chg="add del ord">
        <pc:chgData name="Matthieu De Mari" userId="dfb708c9-d8dc-439f-9a3b-c772bf4a311c" providerId="ADAL" clId="{0A8E5E50-AABB-4D3D-A438-A1F78BC47CD3}" dt="2023-02-26T09:40:48.441" v="3"/>
        <pc:sldMkLst>
          <pc:docMk/>
          <pc:sldMk cId="2646292586" sldId="598"/>
        </pc:sldMkLst>
      </pc:sldChg>
      <pc:sldChg chg="add del ord">
        <pc:chgData name="Matthieu De Mari" userId="dfb708c9-d8dc-439f-9a3b-c772bf4a311c" providerId="ADAL" clId="{0A8E5E50-AABB-4D3D-A438-A1F78BC47CD3}" dt="2023-02-26T09:40:48.441" v="3"/>
        <pc:sldMkLst>
          <pc:docMk/>
          <pc:sldMk cId="1390758074" sldId="599"/>
        </pc:sldMkLst>
      </pc:sldChg>
      <pc:sldChg chg="del">
        <pc:chgData name="Matthieu De Mari" userId="dfb708c9-d8dc-439f-9a3b-c772bf4a311c" providerId="ADAL" clId="{0A8E5E50-AABB-4D3D-A438-A1F78BC47CD3}" dt="2023-02-26T09:41:46.041" v="71" actId="47"/>
        <pc:sldMkLst>
          <pc:docMk/>
          <pc:sldMk cId="3499753351" sldId="600"/>
        </pc:sldMkLst>
      </pc:sldChg>
      <pc:sldChg chg="del">
        <pc:chgData name="Matthieu De Mari" userId="dfb708c9-d8dc-439f-9a3b-c772bf4a311c" providerId="ADAL" clId="{0A8E5E50-AABB-4D3D-A438-A1F78BC47CD3}" dt="2023-02-26T09:41:46.041" v="71" actId="47"/>
        <pc:sldMkLst>
          <pc:docMk/>
          <pc:sldMk cId="1913740079" sldId="601"/>
        </pc:sldMkLst>
      </pc:sldChg>
      <pc:sldChg chg="del">
        <pc:chgData name="Matthieu De Mari" userId="dfb708c9-d8dc-439f-9a3b-c772bf4a311c" providerId="ADAL" clId="{0A8E5E50-AABB-4D3D-A438-A1F78BC47CD3}" dt="2023-02-26T09:41:46.041" v="71" actId="47"/>
        <pc:sldMkLst>
          <pc:docMk/>
          <pc:sldMk cId="4011461575" sldId="602"/>
        </pc:sldMkLst>
      </pc:sldChg>
      <pc:sldChg chg="del">
        <pc:chgData name="Matthieu De Mari" userId="dfb708c9-d8dc-439f-9a3b-c772bf4a311c" providerId="ADAL" clId="{0A8E5E50-AABB-4D3D-A438-A1F78BC47CD3}" dt="2023-02-26T09:41:46.041" v="71" actId="47"/>
        <pc:sldMkLst>
          <pc:docMk/>
          <pc:sldMk cId="2445909842" sldId="603"/>
        </pc:sldMkLst>
      </pc:sldChg>
      <pc:sldChg chg="del">
        <pc:chgData name="Matthieu De Mari" userId="dfb708c9-d8dc-439f-9a3b-c772bf4a311c" providerId="ADAL" clId="{0A8E5E50-AABB-4D3D-A438-A1F78BC47CD3}" dt="2023-02-26T09:41:46.041" v="71" actId="47"/>
        <pc:sldMkLst>
          <pc:docMk/>
          <pc:sldMk cId="1888637577" sldId="604"/>
        </pc:sldMkLst>
      </pc:sldChg>
      <pc:sldChg chg="del">
        <pc:chgData name="Matthieu De Mari" userId="dfb708c9-d8dc-439f-9a3b-c772bf4a311c" providerId="ADAL" clId="{0A8E5E50-AABB-4D3D-A438-A1F78BC47CD3}" dt="2023-02-26T09:41:53.106" v="73" actId="47"/>
        <pc:sldMkLst>
          <pc:docMk/>
          <pc:sldMk cId="3313007867" sldId="605"/>
        </pc:sldMkLst>
      </pc:sldChg>
      <pc:sldChg chg="del">
        <pc:chgData name="Matthieu De Mari" userId="dfb708c9-d8dc-439f-9a3b-c772bf4a311c" providerId="ADAL" clId="{0A8E5E50-AABB-4D3D-A438-A1F78BC47CD3}" dt="2023-02-26T09:41:53.106" v="73" actId="47"/>
        <pc:sldMkLst>
          <pc:docMk/>
          <pc:sldMk cId="544744450" sldId="606"/>
        </pc:sldMkLst>
      </pc:sldChg>
      <pc:sldChg chg="del">
        <pc:chgData name="Matthieu De Mari" userId="dfb708c9-d8dc-439f-9a3b-c772bf4a311c" providerId="ADAL" clId="{0A8E5E50-AABB-4D3D-A438-A1F78BC47CD3}" dt="2023-02-26T09:41:53.106" v="73" actId="47"/>
        <pc:sldMkLst>
          <pc:docMk/>
          <pc:sldMk cId="2835508014" sldId="607"/>
        </pc:sldMkLst>
      </pc:sldChg>
      <pc:sldChg chg="del">
        <pc:chgData name="Matthieu De Mari" userId="dfb708c9-d8dc-439f-9a3b-c772bf4a311c" providerId="ADAL" clId="{0A8E5E50-AABB-4D3D-A438-A1F78BC47CD3}" dt="2023-02-26T09:41:53.106" v="73" actId="47"/>
        <pc:sldMkLst>
          <pc:docMk/>
          <pc:sldMk cId="3494463352" sldId="608"/>
        </pc:sldMkLst>
      </pc:sldChg>
      <pc:sldChg chg="del">
        <pc:chgData name="Matthieu De Mari" userId="dfb708c9-d8dc-439f-9a3b-c772bf4a311c" providerId="ADAL" clId="{0A8E5E50-AABB-4D3D-A438-A1F78BC47CD3}" dt="2023-02-26T09:41:53.106" v="73" actId="47"/>
        <pc:sldMkLst>
          <pc:docMk/>
          <pc:sldMk cId="1274089717" sldId="609"/>
        </pc:sldMkLst>
      </pc:sldChg>
      <pc:sldChg chg="del">
        <pc:chgData name="Matthieu De Mari" userId="dfb708c9-d8dc-439f-9a3b-c772bf4a311c" providerId="ADAL" clId="{0A8E5E50-AABB-4D3D-A438-A1F78BC47CD3}" dt="2023-02-26T09:41:53.106" v="73" actId="47"/>
        <pc:sldMkLst>
          <pc:docMk/>
          <pc:sldMk cId="1149178855" sldId="610"/>
        </pc:sldMkLst>
      </pc:sldChg>
      <pc:sldChg chg="del">
        <pc:chgData name="Matthieu De Mari" userId="dfb708c9-d8dc-439f-9a3b-c772bf4a311c" providerId="ADAL" clId="{0A8E5E50-AABB-4D3D-A438-A1F78BC47CD3}" dt="2023-02-26T09:41:53.106" v="73" actId="47"/>
        <pc:sldMkLst>
          <pc:docMk/>
          <pc:sldMk cId="1655947162" sldId="611"/>
        </pc:sldMkLst>
      </pc:sldChg>
      <pc:sldChg chg="del">
        <pc:chgData name="Matthieu De Mari" userId="dfb708c9-d8dc-439f-9a3b-c772bf4a311c" providerId="ADAL" clId="{0A8E5E50-AABB-4D3D-A438-A1F78BC47CD3}" dt="2023-02-26T09:41:53.106" v="73" actId="47"/>
        <pc:sldMkLst>
          <pc:docMk/>
          <pc:sldMk cId="1079237185" sldId="612"/>
        </pc:sldMkLst>
      </pc:sldChg>
      <pc:sldChg chg="del">
        <pc:chgData name="Matthieu De Mari" userId="dfb708c9-d8dc-439f-9a3b-c772bf4a311c" providerId="ADAL" clId="{0A8E5E50-AABB-4D3D-A438-A1F78BC47CD3}" dt="2023-02-26T09:41:53.106" v="73" actId="47"/>
        <pc:sldMkLst>
          <pc:docMk/>
          <pc:sldMk cId="3584089474" sldId="613"/>
        </pc:sldMkLst>
      </pc:sldChg>
      <pc:sldChg chg="del">
        <pc:chgData name="Matthieu De Mari" userId="dfb708c9-d8dc-439f-9a3b-c772bf4a311c" providerId="ADAL" clId="{0A8E5E50-AABB-4D3D-A438-A1F78BC47CD3}" dt="2023-02-26T09:41:53.106" v="73" actId="47"/>
        <pc:sldMkLst>
          <pc:docMk/>
          <pc:sldMk cId="1726322392" sldId="614"/>
        </pc:sldMkLst>
      </pc:sldChg>
      <pc:sldChg chg="del">
        <pc:chgData name="Matthieu De Mari" userId="dfb708c9-d8dc-439f-9a3b-c772bf4a311c" providerId="ADAL" clId="{0A8E5E50-AABB-4D3D-A438-A1F78BC47CD3}" dt="2023-02-26T09:41:53.106" v="73" actId="47"/>
        <pc:sldMkLst>
          <pc:docMk/>
          <pc:sldMk cId="1478687394" sldId="615"/>
        </pc:sldMkLst>
      </pc:sldChg>
      <pc:sldChg chg="del">
        <pc:chgData name="Matthieu De Mari" userId="dfb708c9-d8dc-439f-9a3b-c772bf4a311c" providerId="ADAL" clId="{0A8E5E50-AABB-4D3D-A438-A1F78BC47CD3}" dt="2023-02-26T09:41:54.397" v="74" actId="47"/>
        <pc:sldMkLst>
          <pc:docMk/>
          <pc:sldMk cId="2697134679" sldId="616"/>
        </pc:sldMkLst>
      </pc:sldChg>
      <pc:sldChg chg="del">
        <pc:chgData name="Matthieu De Mari" userId="dfb708c9-d8dc-439f-9a3b-c772bf4a311c" providerId="ADAL" clId="{0A8E5E50-AABB-4D3D-A438-A1F78BC47CD3}" dt="2023-02-26T09:41:50.965" v="72" actId="47"/>
        <pc:sldMkLst>
          <pc:docMk/>
          <pc:sldMk cId="1087818113" sldId="617"/>
        </pc:sldMkLst>
      </pc:sldChg>
      <pc:sldChg chg="del">
        <pc:chgData name="Matthieu De Mari" userId="dfb708c9-d8dc-439f-9a3b-c772bf4a311c" providerId="ADAL" clId="{0A8E5E50-AABB-4D3D-A438-A1F78BC47CD3}" dt="2023-02-26T09:41:54.397" v="74" actId="47"/>
        <pc:sldMkLst>
          <pc:docMk/>
          <pc:sldMk cId="2052607657" sldId="619"/>
        </pc:sldMkLst>
      </pc:sldChg>
      <pc:sldChg chg="del">
        <pc:chgData name="Matthieu De Mari" userId="dfb708c9-d8dc-439f-9a3b-c772bf4a311c" providerId="ADAL" clId="{0A8E5E50-AABB-4D3D-A438-A1F78BC47CD3}" dt="2023-02-26T09:42:06.748" v="79" actId="47"/>
        <pc:sldMkLst>
          <pc:docMk/>
          <pc:sldMk cId="1028237814" sldId="620"/>
        </pc:sldMkLst>
      </pc:sldChg>
      <pc:sldChg chg="del">
        <pc:chgData name="Matthieu De Mari" userId="dfb708c9-d8dc-439f-9a3b-c772bf4a311c" providerId="ADAL" clId="{0A8E5E50-AABB-4D3D-A438-A1F78BC47CD3}" dt="2023-02-26T09:41:50.965" v="72" actId="47"/>
        <pc:sldMkLst>
          <pc:docMk/>
          <pc:sldMk cId="204647563" sldId="622"/>
        </pc:sldMkLst>
      </pc:sldChg>
      <pc:sldChg chg="del">
        <pc:chgData name="Matthieu De Mari" userId="dfb708c9-d8dc-439f-9a3b-c772bf4a311c" providerId="ADAL" clId="{0A8E5E50-AABB-4D3D-A438-A1F78BC47CD3}" dt="2023-02-26T09:41:50.965" v="72" actId="47"/>
        <pc:sldMkLst>
          <pc:docMk/>
          <pc:sldMk cId="3109980527" sldId="624"/>
        </pc:sldMkLst>
      </pc:sldChg>
      <pc:sldChg chg="del">
        <pc:chgData name="Matthieu De Mari" userId="dfb708c9-d8dc-439f-9a3b-c772bf4a311c" providerId="ADAL" clId="{0A8E5E50-AABB-4D3D-A438-A1F78BC47CD3}" dt="2023-02-26T09:41:50.965" v="72" actId="47"/>
        <pc:sldMkLst>
          <pc:docMk/>
          <pc:sldMk cId="491578291" sldId="627"/>
        </pc:sldMkLst>
      </pc:sldChg>
      <pc:sldChg chg="del">
        <pc:chgData name="Matthieu De Mari" userId="dfb708c9-d8dc-439f-9a3b-c772bf4a311c" providerId="ADAL" clId="{0A8E5E50-AABB-4D3D-A438-A1F78BC47CD3}" dt="2023-02-26T09:41:50.965" v="72" actId="47"/>
        <pc:sldMkLst>
          <pc:docMk/>
          <pc:sldMk cId="4059265678" sldId="628"/>
        </pc:sldMkLst>
      </pc:sldChg>
      <pc:sldChg chg="del">
        <pc:chgData name="Matthieu De Mari" userId="dfb708c9-d8dc-439f-9a3b-c772bf4a311c" providerId="ADAL" clId="{0A8E5E50-AABB-4D3D-A438-A1F78BC47CD3}" dt="2023-02-26T09:41:50.965" v="72" actId="47"/>
        <pc:sldMkLst>
          <pc:docMk/>
          <pc:sldMk cId="2696285505" sldId="629"/>
        </pc:sldMkLst>
      </pc:sldChg>
      <pc:sldChg chg="del">
        <pc:chgData name="Matthieu De Mari" userId="dfb708c9-d8dc-439f-9a3b-c772bf4a311c" providerId="ADAL" clId="{0A8E5E50-AABB-4D3D-A438-A1F78BC47CD3}" dt="2023-02-26T09:41:50.965" v="72" actId="47"/>
        <pc:sldMkLst>
          <pc:docMk/>
          <pc:sldMk cId="3403244392" sldId="630"/>
        </pc:sldMkLst>
      </pc:sldChg>
      <pc:sldChg chg="del">
        <pc:chgData name="Matthieu De Mari" userId="dfb708c9-d8dc-439f-9a3b-c772bf4a311c" providerId="ADAL" clId="{0A8E5E50-AABB-4D3D-A438-A1F78BC47CD3}" dt="2023-02-26T09:41:50.965" v="72" actId="47"/>
        <pc:sldMkLst>
          <pc:docMk/>
          <pc:sldMk cId="3378674748" sldId="631"/>
        </pc:sldMkLst>
      </pc:sldChg>
      <pc:sldChg chg="del">
        <pc:chgData name="Matthieu De Mari" userId="dfb708c9-d8dc-439f-9a3b-c772bf4a311c" providerId="ADAL" clId="{0A8E5E50-AABB-4D3D-A438-A1F78BC47CD3}" dt="2023-02-26T09:41:50.965" v="72" actId="47"/>
        <pc:sldMkLst>
          <pc:docMk/>
          <pc:sldMk cId="3237577112" sldId="632"/>
        </pc:sldMkLst>
      </pc:sldChg>
      <pc:sldChg chg="del">
        <pc:chgData name="Matthieu De Mari" userId="dfb708c9-d8dc-439f-9a3b-c772bf4a311c" providerId="ADAL" clId="{0A8E5E50-AABB-4D3D-A438-A1F78BC47CD3}" dt="2023-02-26T09:41:50.965" v="72" actId="47"/>
        <pc:sldMkLst>
          <pc:docMk/>
          <pc:sldMk cId="3821484596" sldId="633"/>
        </pc:sldMkLst>
      </pc:sldChg>
      <pc:sldChg chg="del">
        <pc:chgData name="Matthieu De Mari" userId="dfb708c9-d8dc-439f-9a3b-c772bf4a311c" providerId="ADAL" clId="{0A8E5E50-AABB-4D3D-A438-A1F78BC47CD3}" dt="2023-02-26T09:41:50.965" v="72" actId="47"/>
        <pc:sldMkLst>
          <pc:docMk/>
          <pc:sldMk cId="875945898" sldId="634"/>
        </pc:sldMkLst>
      </pc:sldChg>
      <pc:sldChg chg="del">
        <pc:chgData name="Matthieu De Mari" userId="dfb708c9-d8dc-439f-9a3b-c772bf4a311c" providerId="ADAL" clId="{0A8E5E50-AABB-4D3D-A438-A1F78BC47CD3}" dt="2023-02-26T09:41:50.965" v="72" actId="47"/>
        <pc:sldMkLst>
          <pc:docMk/>
          <pc:sldMk cId="956888542" sldId="635"/>
        </pc:sldMkLst>
      </pc:sldChg>
      <pc:sldChg chg="del">
        <pc:chgData name="Matthieu De Mari" userId="dfb708c9-d8dc-439f-9a3b-c772bf4a311c" providerId="ADAL" clId="{0A8E5E50-AABB-4D3D-A438-A1F78BC47CD3}" dt="2023-02-26T09:41:50.965" v="72" actId="47"/>
        <pc:sldMkLst>
          <pc:docMk/>
          <pc:sldMk cId="9821103" sldId="636"/>
        </pc:sldMkLst>
      </pc:sldChg>
      <pc:sldChg chg="del">
        <pc:chgData name="Matthieu De Mari" userId="dfb708c9-d8dc-439f-9a3b-c772bf4a311c" providerId="ADAL" clId="{0A8E5E50-AABB-4D3D-A438-A1F78BC47CD3}" dt="2023-02-26T09:41:58.986" v="77" actId="47"/>
        <pc:sldMkLst>
          <pc:docMk/>
          <pc:sldMk cId="1731878414" sldId="637"/>
        </pc:sldMkLst>
      </pc:sldChg>
      <pc:sldChg chg="del">
        <pc:chgData name="Matthieu De Mari" userId="dfb708c9-d8dc-439f-9a3b-c772bf4a311c" providerId="ADAL" clId="{0A8E5E50-AABB-4D3D-A438-A1F78BC47CD3}" dt="2023-02-26T09:41:56.173" v="75" actId="47"/>
        <pc:sldMkLst>
          <pc:docMk/>
          <pc:sldMk cId="1290242122" sldId="638"/>
        </pc:sldMkLst>
      </pc:sldChg>
      <pc:sldChg chg="del">
        <pc:chgData name="Matthieu De Mari" userId="dfb708c9-d8dc-439f-9a3b-c772bf4a311c" providerId="ADAL" clId="{0A8E5E50-AABB-4D3D-A438-A1F78BC47CD3}" dt="2023-02-26T09:41:56.173" v="75" actId="47"/>
        <pc:sldMkLst>
          <pc:docMk/>
          <pc:sldMk cId="4283342382" sldId="639"/>
        </pc:sldMkLst>
      </pc:sldChg>
      <pc:sldChg chg="del">
        <pc:chgData name="Matthieu De Mari" userId="dfb708c9-d8dc-439f-9a3b-c772bf4a311c" providerId="ADAL" clId="{0A8E5E50-AABB-4D3D-A438-A1F78BC47CD3}" dt="2023-02-26T09:41:56.173" v="75" actId="47"/>
        <pc:sldMkLst>
          <pc:docMk/>
          <pc:sldMk cId="3527748531" sldId="640"/>
        </pc:sldMkLst>
      </pc:sldChg>
      <pc:sldChg chg="del">
        <pc:chgData name="Matthieu De Mari" userId="dfb708c9-d8dc-439f-9a3b-c772bf4a311c" providerId="ADAL" clId="{0A8E5E50-AABB-4D3D-A438-A1F78BC47CD3}" dt="2023-02-26T09:41:56.173" v="75" actId="47"/>
        <pc:sldMkLst>
          <pc:docMk/>
          <pc:sldMk cId="3298110552" sldId="641"/>
        </pc:sldMkLst>
      </pc:sldChg>
      <pc:sldChg chg="del">
        <pc:chgData name="Matthieu De Mari" userId="dfb708c9-d8dc-439f-9a3b-c772bf4a311c" providerId="ADAL" clId="{0A8E5E50-AABB-4D3D-A438-A1F78BC47CD3}" dt="2023-02-26T09:41:56.173" v="75" actId="47"/>
        <pc:sldMkLst>
          <pc:docMk/>
          <pc:sldMk cId="4241197121" sldId="642"/>
        </pc:sldMkLst>
      </pc:sldChg>
      <pc:sldChg chg="del">
        <pc:chgData name="Matthieu De Mari" userId="dfb708c9-d8dc-439f-9a3b-c772bf4a311c" providerId="ADAL" clId="{0A8E5E50-AABB-4D3D-A438-A1F78BC47CD3}" dt="2023-02-26T09:41:56.173" v="75" actId="47"/>
        <pc:sldMkLst>
          <pc:docMk/>
          <pc:sldMk cId="1487822837" sldId="643"/>
        </pc:sldMkLst>
      </pc:sldChg>
      <pc:sldChg chg="del">
        <pc:chgData name="Matthieu De Mari" userId="dfb708c9-d8dc-439f-9a3b-c772bf4a311c" providerId="ADAL" clId="{0A8E5E50-AABB-4D3D-A438-A1F78BC47CD3}" dt="2023-02-26T09:41:56.173" v="75" actId="47"/>
        <pc:sldMkLst>
          <pc:docMk/>
          <pc:sldMk cId="715032396" sldId="644"/>
        </pc:sldMkLst>
      </pc:sldChg>
      <pc:sldChg chg="del">
        <pc:chgData name="Matthieu De Mari" userId="dfb708c9-d8dc-439f-9a3b-c772bf4a311c" providerId="ADAL" clId="{0A8E5E50-AABB-4D3D-A438-A1F78BC47CD3}" dt="2023-02-26T09:41:56.173" v="75" actId="47"/>
        <pc:sldMkLst>
          <pc:docMk/>
          <pc:sldMk cId="1850403076" sldId="645"/>
        </pc:sldMkLst>
      </pc:sldChg>
      <pc:sldChg chg="del">
        <pc:chgData name="Matthieu De Mari" userId="dfb708c9-d8dc-439f-9a3b-c772bf4a311c" providerId="ADAL" clId="{0A8E5E50-AABB-4D3D-A438-A1F78BC47CD3}" dt="2023-02-26T09:41:57.535" v="76" actId="47"/>
        <pc:sldMkLst>
          <pc:docMk/>
          <pc:sldMk cId="3708794977" sldId="646"/>
        </pc:sldMkLst>
      </pc:sldChg>
      <pc:sldChg chg="del">
        <pc:chgData name="Matthieu De Mari" userId="dfb708c9-d8dc-439f-9a3b-c772bf4a311c" providerId="ADAL" clId="{0A8E5E50-AABB-4D3D-A438-A1F78BC47CD3}" dt="2023-02-26T09:41:57.535" v="76" actId="47"/>
        <pc:sldMkLst>
          <pc:docMk/>
          <pc:sldMk cId="2404237809" sldId="648"/>
        </pc:sldMkLst>
      </pc:sldChg>
      <pc:sldChg chg="del">
        <pc:chgData name="Matthieu De Mari" userId="dfb708c9-d8dc-439f-9a3b-c772bf4a311c" providerId="ADAL" clId="{0A8E5E50-AABB-4D3D-A438-A1F78BC47CD3}" dt="2023-02-26T09:41:57.535" v="76" actId="47"/>
        <pc:sldMkLst>
          <pc:docMk/>
          <pc:sldMk cId="1952442680" sldId="649"/>
        </pc:sldMkLst>
      </pc:sldChg>
      <pc:sldChg chg="del">
        <pc:chgData name="Matthieu De Mari" userId="dfb708c9-d8dc-439f-9a3b-c772bf4a311c" providerId="ADAL" clId="{0A8E5E50-AABB-4D3D-A438-A1F78BC47CD3}" dt="2023-02-26T09:41:57.535" v="76" actId="47"/>
        <pc:sldMkLst>
          <pc:docMk/>
          <pc:sldMk cId="3215884619" sldId="650"/>
        </pc:sldMkLst>
      </pc:sldChg>
      <pc:sldChg chg="del">
        <pc:chgData name="Matthieu De Mari" userId="dfb708c9-d8dc-439f-9a3b-c772bf4a311c" providerId="ADAL" clId="{0A8E5E50-AABB-4D3D-A438-A1F78BC47CD3}" dt="2023-02-26T09:41:56.173" v="75" actId="47"/>
        <pc:sldMkLst>
          <pc:docMk/>
          <pc:sldMk cId="2595195584" sldId="651"/>
        </pc:sldMkLst>
      </pc:sldChg>
      <pc:sldChg chg="del">
        <pc:chgData name="Matthieu De Mari" userId="dfb708c9-d8dc-439f-9a3b-c772bf4a311c" providerId="ADAL" clId="{0A8E5E50-AABB-4D3D-A438-A1F78BC47CD3}" dt="2023-02-26T09:41:56.173" v="75" actId="47"/>
        <pc:sldMkLst>
          <pc:docMk/>
          <pc:sldMk cId="773672680" sldId="652"/>
        </pc:sldMkLst>
      </pc:sldChg>
      <pc:sldChg chg="del">
        <pc:chgData name="Matthieu De Mari" userId="dfb708c9-d8dc-439f-9a3b-c772bf4a311c" providerId="ADAL" clId="{0A8E5E50-AABB-4D3D-A438-A1F78BC47CD3}" dt="2023-02-26T09:41:57.535" v="76" actId="47"/>
        <pc:sldMkLst>
          <pc:docMk/>
          <pc:sldMk cId="855321949" sldId="653"/>
        </pc:sldMkLst>
      </pc:sldChg>
      <pc:sldChg chg="del">
        <pc:chgData name="Matthieu De Mari" userId="dfb708c9-d8dc-439f-9a3b-c772bf4a311c" providerId="ADAL" clId="{0A8E5E50-AABB-4D3D-A438-A1F78BC47CD3}" dt="2023-02-26T09:41:57.535" v="76" actId="47"/>
        <pc:sldMkLst>
          <pc:docMk/>
          <pc:sldMk cId="2099660639" sldId="654"/>
        </pc:sldMkLst>
      </pc:sldChg>
      <pc:sldChg chg="del">
        <pc:chgData name="Matthieu De Mari" userId="dfb708c9-d8dc-439f-9a3b-c772bf4a311c" providerId="ADAL" clId="{0A8E5E50-AABB-4D3D-A438-A1F78BC47CD3}" dt="2023-02-26T09:41:58.986" v="77" actId="47"/>
        <pc:sldMkLst>
          <pc:docMk/>
          <pc:sldMk cId="2451971174" sldId="655"/>
        </pc:sldMkLst>
      </pc:sldChg>
      <pc:sldChg chg="del">
        <pc:chgData name="Matthieu De Mari" userId="dfb708c9-d8dc-439f-9a3b-c772bf4a311c" providerId="ADAL" clId="{0A8E5E50-AABB-4D3D-A438-A1F78BC47CD3}" dt="2023-02-26T09:41:58.986" v="77" actId="47"/>
        <pc:sldMkLst>
          <pc:docMk/>
          <pc:sldMk cId="148017835" sldId="656"/>
        </pc:sldMkLst>
      </pc:sldChg>
      <pc:sldChg chg="del">
        <pc:chgData name="Matthieu De Mari" userId="dfb708c9-d8dc-439f-9a3b-c772bf4a311c" providerId="ADAL" clId="{0A8E5E50-AABB-4D3D-A438-A1F78BC47CD3}" dt="2023-02-26T09:41:58.986" v="77" actId="47"/>
        <pc:sldMkLst>
          <pc:docMk/>
          <pc:sldMk cId="1922511899" sldId="657"/>
        </pc:sldMkLst>
      </pc:sldChg>
      <pc:sldChg chg="del">
        <pc:chgData name="Matthieu De Mari" userId="dfb708c9-d8dc-439f-9a3b-c772bf4a311c" providerId="ADAL" clId="{0A8E5E50-AABB-4D3D-A438-A1F78BC47CD3}" dt="2023-02-26T09:41:58.986" v="77" actId="47"/>
        <pc:sldMkLst>
          <pc:docMk/>
          <pc:sldMk cId="4035742227" sldId="658"/>
        </pc:sldMkLst>
      </pc:sldChg>
      <pc:sldChg chg="del">
        <pc:chgData name="Matthieu De Mari" userId="dfb708c9-d8dc-439f-9a3b-c772bf4a311c" providerId="ADAL" clId="{0A8E5E50-AABB-4D3D-A438-A1F78BC47CD3}" dt="2023-02-26T09:41:58.986" v="77" actId="47"/>
        <pc:sldMkLst>
          <pc:docMk/>
          <pc:sldMk cId="2096824087" sldId="659"/>
        </pc:sldMkLst>
      </pc:sldChg>
      <pc:sldChg chg="del">
        <pc:chgData name="Matthieu De Mari" userId="dfb708c9-d8dc-439f-9a3b-c772bf4a311c" providerId="ADAL" clId="{0A8E5E50-AABB-4D3D-A438-A1F78BC47CD3}" dt="2023-02-26T09:41:58.986" v="77" actId="47"/>
        <pc:sldMkLst>
          <pc:docMk/>
          <pc:sldMk cId="3023865042" sldId="660"/>
        </pc:sldMkLst>
      </pc:sldChg>
      <pc:sldChg chg="del">
        <pc:chgData name="Matthieu De Mari" userId="dfb708c9-d8dc-439f-9a3b-c772bf4a311c" providerId="ADAL" clId="{0A8E5E50-AABB-4D3D-A438-A1F78BC47CD3}" dt="2023-02-26T09:41:58.986" v="77" actId="47"/>
        <pc:sldMkLst>
          <pc:docMk/>
          <pc:sldMk cId="2303339168" sldId="661"/>
        </pc:sldMkLst>
      </pc:sldChg>
      <pc:sldChg chg="del">
        <pc:chgData name="Matthieu De Mari" userId="dfb708c9-d8dc-439f-9a3b-c772bf4a311c" providerId="ADAL" clId="{0A8E5E50-AABB-4D3D-A438-A1F78BC47CD3}" dt="2023-02-26T09:41:58.986" v="77" actId="47"/>
        <pc:sldMkLst>
          <pc:docMk/>
          <pc:sldMk cId="365986058" sldId="663"/>
        </pc:sldMkLst>
      </pc:sldChg>
      <pc:sldChg chg="addSp delSp modSp new mod modClrScheme chgLayout">
        <pc:chgData name="Matthieu De Mari" userId="dfb708c9-d8dc-439f-9a3b-c772bf4a311c" providerId="ADAL" clId="{0A8E5E50-AABB-4D3D-A438-A1F78BC47CD3}" dt="2023-02-26T09:41:08.437" v="66" actId="20577"/>
        <pc:sldMkLst>
          <pc:docMk/>
          <pc:sldMk cId="1783786614" sldId="664"/>
        </pc:sldMkLst>
        <pc:spChg chg="del mod ord">
          <ac:chgData name="Matthieu De Mari" userId="dfb708c9-d8dc-439f-9a3b-c772bf4a311c" providerId="ADAL" clId="{0A8E5E50-AABB-4D3D-A438-A1F78BC47CD3}" dt="2023-02-26T09:40:56.407" v="5" actId="700"/>
          <ac:spMkLst>
            <pc:docMk/>
            <pc:sldMk cId="1783786614" sldId="664"/>
            <ac:spMk id="2" creationId="{2470E676-4430-D8AA-4A83-182AEC49C98D}"/>
          </ac:spMkLst>
        </pc:spChg>
        <pc:spChg chg="del mod ord">
          <ac:chgData name="Matthieu De Mari" userId="dfb708c9-d8dc-439f-9a3b-c772bf4a311c" providerId="ADAL" clId="{0A8E5E50-AABB-4D3D-A438-A1F78BC47CD3}" dt="2023-02-26T09:40:56.407" v="5" actId="700"/>
          <ac:spMkLst>
            <pc:docMk/>
            <pc:sldMk cId="1783786614" sldId="664"/>
            <ac:spMk id="3" creationId="{FCFF51D5-3DEC-0CD1-AD0F-8AE1C757A69B}"/>
          </ac:spMkLst>
        </pc:spChg>
        <pc:spChg chg="add mod ord">
          <ac:chgData name="Matthieu De Mari" userId="dfb708c9-d8dc-439f-9a3b-c772bf4a311c" providerId="ADAL" clId="{0A8E5E50-AABB-4D3D-A438-A1F78BC47CD3}" dt="2023-02-26T09:41:08.437" v="66" actId="20577"/>
          <ac:spMkLst>
            <pc:docMk/>
            <pc:sldMk cId="1783786614" sldId="664"/>
            <ac:spMk id="4" creationId="{3BA02CD0-B952-C42E-530A-7D11E527CE36}"/>
          </ac:spMkLst>
        </pc:spChg>
        <pc:spChg chg="add mod ord">
          <ac:chgData name="Matthieu De Mari" userId="dfb708c9-d8dc-439f-9a3b-c772bf4a311c" providerId="ADAL" clId="{0A8E5E50-AABB-4D3D-A438-A1F78BC47CD3}" dt="2023-02-26T09:41:06.772" v="65" actId="20577"/>
          <ac:spMkLst>
            <pc:docMk/>
            <pc:sldMk cId="1783786614" sldId="664"/>
            <ac:spMk id="5" creationId="{4035B018-8C3C-C23E-CB92-95BD88D5D2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09/02/2024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09/02/2024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09/02/2024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W6-S1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19148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DD29B3E-98BB-E63E-145F-42C967469B1E}"/>
                  </a:ext>
                </a:extLst>
              </p:cNvPr>
              <p:cNvSpPr>
                <a:spLocks noGrp="1"/>
              </p:cNvSpPr>
              <p:nvPr>
                <p:ph sz="half" idx="2"/>
              </p:nvPr>
            </p:nvSpPr>
            <p:spPr>
              <a:xfrm>
                <a:off x="6862916" y="1825625"/>
                <a:ext cx="4935794" cy="5032374"/>
              </a:xfrm>
            </p:spPr>
            <p:txBody>
              <a:bodyPr>
                <a:normAutofit/>
              </a:bodyPr>
              <a:lstStyle/>
              <a:p>
                <a:pPr marL="0" indent="0">
                  <a:buNone/>
                </a:pPr>
                <a:r>
                  <a:rPr lang="en-GB" b="1" dirty="0"/>
                  <a:t>Problem (cont’d): </a:t>
                </a:r>
                <a:r>
                  <a:rPr lang="en-GB" dirty="0"/>
                  <a:t>Using a DNN which only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then problematic.</a:t>
                </a:r>
              </a:p>
              <a:p>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r>
                  <a:rPr lang="en-GB" dirty="0"/>
                  <a:t>More importantly, the DNN does not know which “direction” the curve is currently going.</a:t>
                </a:r>
              </a:p>
            </p:txBody>
          </p:sp>
        </mc:Choice>
        <mc:Fallback xmlns="">
          <p:sp>
            <p:nvSpPr>
              <p:cNvPr id="5" name="Content Placeholder 4">
                <a:extLst>
                  <a:ext uri="{FF2B5EF4-FFF2-40B4-BE49-F238E27FC236}">
                    <a16:creationId xmlns:a16="http://schemas.microsoft.com/office/drawing/2014/main" id="{3DD29B3E-98BB-E63E-145F-42C967469B1E}"/>
                  </a:ext>
                </a:extLst>
              </p:cNvPr>
              <p:cNvSpPr>
                <a:spLocks noGrp="1" noRot="1" noChangeAspect="1" noMove="1" noResize="1" noEditPoints="1" noAdjustHandles="1" noChangeArrowheads="1" noChangeShapeType="1" noTextEdit="1"/>
              </p:cNvSpPr>
              <p:nvPr>
                <p:ph sz="half" idx="2"/>
              </p:nvPr>
            </p:nvSpPr>
            <p:spPr>
              <a:xfrm>
                <a:off x="6862916" y="1825625"/>
                <a:ext cx="4935794" cy="5032374"/>
              </a:xfrm>
              <a:blipFill>
                <a:blip r:embed="rId3"/>
                <a:stretch>
                  <a:fillRect l="-2596" t="-1937" r="-2101" b="-2542"/>
                </a:stretch>
              </a:blipFill>
            </p:spPr>
            <p:txBody>
              <a:bodyPr/>
              <a:lstStyle/>
              <a:p>
                <a:r>
                  <a:rPr lang="en-SG">
                    <a:noFill/>
                  </a:rPr>
                  <a:t> </a:t>
                </a:r>
              </a:p>
            </p:txBody>
          </p:sp>
        </mc:Fallback>
      </mc:AlternateContent>
    </p:spTree>
    <p:extLst>
      <p:ext uri="{BB962C8B-B14F-4D97-AF65-F5344CB8AC3E}">
        <p14:creationId xmlns:p14="http://schemas.microsoft.com/office/powerpoint/2010/main" val="224492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 model cannot learn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a:extLst>
              <a:ext uri="{FF2B5EF4-FFF2-40B4-BE49-F238E27FC236}">
                <a16:creationId xmlns:a16="http://schemas.microsoft.com/office/drawing/2014/main" id="{A2D1F4BF-E49D-B5B0-D29A-0AD9F138EA4D}"/>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B4812B12-576A-6946-A73E-BC430F72C12A}"/>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1DBD407E-7763-A03E-ED4D-C8271B9766EB}"/>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C96CE662-DD07-831E-AD74-73E8C04653AF}"/>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872403B-2BDE-01C2-E534-43FF91D25167}"/>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343816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to understand its behaviour.</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i.e.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Lookback size</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Almost as before:</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p>
              <a:p>
                <a:pPr marL="0" indent="0">
                  <a:buNone/>
                </a:pPr>
                <a:r>
                  <a:rPr lang="en-GB" b="1" dirty="0"/>
                  <a:t>Same trainer function, and seems to train with lower loss values,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good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two good different predictions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a:t>
                </a:r>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lookback length), will usually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We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then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=10−1=9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6)</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information should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xmlns="">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292545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71813"/>
            <a:ext cx="4142154" cy="406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usually lead to a model that performs better.”</a:t>
                </a:r>
              </a:p>
              <a:p>
                <a:pPr marL="0" indent="0">
                  <a:buNone/>
                </a:pPr>
                <a:endParaRPr lang="en-GB" b="1" dirty="0"/>
              </a:p>
              <a:p>
                <a:pPr marL="0" indent="0">
                  <a:buNone/>
                </a:pPr>
                <a:r>
                  <a:rPr lang="en-GB" b="1" dirty="0"/>
                  <a:t>Same intuition: It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allow the model to remember more things and therefore lead to better performance.</a:t>
                </a:r>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 If you are trying to predict hourly traffic patterns, you might use a lookback length of 24 hours.</a:t>
            </a:r>
          </a:p>
          <a:p>
            <a:pPr marL="0" indent="0">
              <a:buNone/>
            </a:pPr>
            <a:r>
              <a:rPr lang="en-GB" dirty="0"/>
              <a:t>(Typically, look at seasonality and trend of your data!)</a:t>
            </a:r>
          </a:p>
          <a:p>
            <a:pPr marL="0" indent="0">
              <a:buNone/>
            </a:pPr>
            <a:r>
              <a:rPr lang="en-GB" b="1" dirty="0">
                <a:sym typeface="Wingdings" panose="05000000000000000000" pitchFamily="2" charset="2"/>
              </a:rPr>
              <a:t> </a:t>
            </a:r>
            <a:r>
              <a:rPr lang="en-GB" b="1" dirty="0"/>
              <a:t>The more information you need in the memory, the larger the memory size of it should be.</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pPr marL="0" indent="0">
              <a:buNone/>
            </a:pPr>
            <a:r>
              <a:rPr lang="en-GB" b="1" dirty="0">
                <a:sym typeface="Wingdings" panose="05000000000000000000" pitchFamily="2" charset="2"/>
              </a:rPr>
              <a:t> </a:t>
            </a:r>
            <a:r>
              <a:rPr lang="en-GB" b="1" dirty="0" err="1"/>
              <a:t>Tradeoff</a:t>
            </a:r>
            <a:r>
              <a:rPr lang="en-GB" b="1" dirty="0"/>
              <a:t>: memory length vs. underfitting/overfitting.</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The memory vector will attempt to integrate “new” information, but ultimately will have to discard “old” information to make space for the “new” information.</a:t>
                </a:r>
              </a:p>
              <a:p>
                <a:r>
                  <a:rPr lang="en-GB" dirty="0"/>
                  <a:t>Eventually “old” information will slowly be lost over time, which </a:t>
                </a:r>
                <a:r>
                  <a:rPr lang="en-GB" dirty="0" err="1"/>
                  <a:t>iis</a:t>
                </a:r>
                <a:r>
                  <a:rPr lang="en-GB" dirty="0"/>
                  <a:t> unfortunate as it could have proven useful in some predictions…</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34257806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solidFill>
                      <a:schemeClr val="bg1">
                        <a:lumMod val="50000"/>
                      </a:schemeClr>
                    </a:solidFill>
                  </a:rPr>
                  <a:t>The </a:t>
                </a:r>
                <a:r>
                  <a:rPr lang="en-GB" b="1" dirty="0">
                    <a:solidFill>
                      <a:schemeClr val="bg1">
                        <a:lumMod val="50000"/>
                      </a:schemeClr>
                    </a:solidFill>
                  </a:rPr>
                  <a:t>vanishing</a:t>
                </a:r>
                <a:r>
                  <a:rPr lang="en-GB" dirty="0">
                    <a:solidFill>
                      <a:schemeClr val="bg1">
                        <a:lumMod val="50000"/>
                      </a:schemeClr>
                    </a:solidFill>
                  </a:rPr>
                  <a:t> </a:t>
                </a:r>
                <a:r>
                  <a:rPr lang="en-GB" b="1" dirty="0">
                    <a:solidFill>
                      <a:schemeClr val="bg1">
                        <a:lumMod val="50000"/>
                      </a:schemeClr>
                    </a:solidFill>
                  </a:rPr>
                  <a:t>gradient</a:t>
                </a:r>
                <a:r>
                  <a:rPr lang="en-GB" dirty="0">
                    <a:solidFill>
                      <a:schemeClr val="bg1">
                        <a:lumMod val="50000"/>
                      </a:schemeClr>
                    </a:solidFill>
                  </a:rPr>
                  <a:t> </a:t>
                </a:r>
                <a:r>
                  <a:rPr lang="en-GB" b="1" dirty="0">
                    <a:solidFill>
                      <a:schemeClr val="bg1">
                        <a:lumMod val="50000"/>
                      </a:schemeClr>
                    </a:solidFill>
                  </a:rPr>
                  <a:t>problem</a:t>
                </a:r>
                <a:r>
                  <a:rPr lang="en-GB" dirty="0">
                    <a:solidFill>
                      <a:schemeClr val="bg1">
                        <a:lumMod val="50000"/>
                      </a:schemeClr>
                    </a:solidFill>
                  </a:rPr>
                  <a:t> can often occur in RNNs during training. </a:t>
                </a:r>
              </a:p>
              <a:p>
                <a:r>
                  <a:rPr lang="en-GB" dirty="0">
                    <a:solidFill>
                      <a:schemeClr val="bg1">
                        <a:lumMod val="50000"/>
                      </a:schemeClr>
                    </a:solidFill>
                  </a:rPr>
                  <a:t>In RNNs, each hidden state </a:t>
                </a:r>
                <a14:m>
                  <m:oMath xmlns:m="http://schemas.openxmlformats.org/officeDocument/2006/math">
                    <m:sSub>
                      <m:sSubPr>
                        <m:ctrlPr>
                          <a:rPr lang="en-GB" i="1" dirty="0" smtClean="0">
                            <a:solidFill>
                              <a:schemeClr val="bg1">
                                <a:lumMod val="50000"/>
                              </a:schemeClr>
                            </a:solidFill>
                            <a:latin typeface="Cambria Math" panose="02040503050406030204" pitchFamily="18" charset="0"/>
                          </a:rPr>
                        </m:ctrlPr>
                      </m:sSubPr>
                      <m:e>
                        <m:r>
                          <a:rPr lang="en-GB" i="1" dirty="0" smtClean="0">
                            <a:solidFill>
                              <a:schemeClr val="bg1">
                                <a:lumMod val="50000"/>
                              </a:schemeClr>
                            </a:solidFill>
                            <a:latin typeface="Cambria Math" panose="02040503050406030204" pitchFamily="18" charset="0"/>
                          </a:rPr>
                          <m:t>h</m:t>
                        </m:r>
                      </m:e>
                      <m:sub>
                        <m:r>
                          <a:rPr lang="en-GB" i="1" dirty="0" smtClean="0">
                            <a:solidFill>
                              <a:schemeClr val="bg1">
                                <a:lumMod val="50000"/>
                              </a:schemeClr>
                            </a:solidFill>
                            <a:latin typeface="Cambria Math" panose="02040503050406030204" pitchFamily="18" charset="0"/>
                          </a:rPr>
                          <m:t>𝑡</m:t>
                        </m:r>
                        <m:r>
                          <a:rPr lang="en-GB" b="0" i="1" dirty="0" smtClean="0">
                            <a:solidFill>
                              <a:schemeClr val="bg1">
                                <a:lumMod val="50000"/>
                              </a:schemeClr>
                            </a:solidFill>
                            <a:latin typeface="Cambria Math" panose="02040503050406030204" pitchFamily="18" charset="0"/>
                          </a:rPr>
                          <m:t>+1</m:t>
                        </m:r>
                      </m:sub>
                    </m:sSub>
                  </m:oMath>
                </a14:m>
                <a:r>
                  <a:rPr lang="en-GB" dirty="0">
                    <a:solidFill>
                      <a:schemeClr val="bg1">
                        <a:lumMod val="50000"/>
                      </a:schemeClr>
                    </a:solidFill>
                  </a:rPr>
                  <a:t> is updated via a function of the previous hidden state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h</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 and the input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𝑥</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a:t>
                </a:r>
              </a:p>
              <a:p>
                <a:r>
                  <a:rPr lang="en-GB" dirty="0">
                    <a:solidFill>
                      <a:schemeClr val="bg1">
                        <a:lumMod val="50000"/>
                      </a:schemeClr>
                    </a:solidFill>
                  </a:rPr>
                  <a:t>The memory vector will attempt to integrate “new” information, but ultimately will have to discard “old” information to make space for the “new” information.</a:t>
                </a:r>
              </a:p>
              <a:p>
                <a:r>
                  <a:rPr lang="en-GB" dirty="0">
                    <a:solidFill>
                      <a:schemeClr val="bg1">
                        <a:lumMod val="50000"/>
                      </a:schemeClr>
                    </a:solidFill>
                  </a:rPr>
                  <a:t>Eventually “old” information will be lost over time, which could have proven useful in some predictions…</a:t>
                </a:r>
                <a:endParaRPr lang="en-SG" dirty="0">
                  <a:solidFill>
                    <a:schemeClr val="bg1">
                      <a:lumMod val="50000"/>
                    </a:schemeClr>
                  </a:solidFill>
                </a:endParaRPr>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5" name="Picture 4" descr="A diagram of a circle with arrows and a circle with letters&#10;&#10;Description automatically generated">
            <a:extLst>
              <a:ext uri="{FF2B5EF4-FFF2-40B4-BE49-F238E27FC236}">
                <a16:creationId xmlns:a16="http://schemas.microsoft.com/office/drawing/2014/main" id="{B1FDBE7C-2459-A75C-43E5-CCAF803D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19" y="1018364"/>
            <a:ext cx="9552961" cy="515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99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t>
                </a:r>
                <a:r>
                  <a:rPr lang="en-GB" b="1" dirty="0"/>
                  <a:t>a mock dataset for a time series </a:t>
                </a:r>
                <a:r>
                  <a:rPr lang="en-GB" dirty="0"/>
                  <a:t>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a:xfrm>
                <a:off x="838200" y="1825624"/>
                <a:ext cx="10515600" cy="5032375"/>
              </a:xfrm>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During training, we used backpropagation over time, learning how to update the memory vectors over time for that problem/dataset.</a:t>
                </a:r>
              </a:p>
              <a:p>
                <a:r>
                  <a:rPr lang="en-GB" dirty="0"/>
                  <a:t>In general, our derivatives </a:t>
                </a:r>
                <a:r>
                  <a:rPr lang="en-GB" dirty="0" err="1"/>
                  <a:t>wrt</a:t>
                </a:r>
                <a:r>
                  <a:rPr lang="en-GB" dirty="0"/>
                  <a:t>. trainable parameters will be products of many other derivatives.</a:t>
                </a:r>
              </a:p>
              <a:p>
                <a:r>
                  <a:rPr lang="en-GB" b="1" dirty="0"/>
                  <a:t>This backpropagation can result in very small gradients for the earlier time steps</a:t>
                </a:r>
                <a:r>
                  <a:rPr lang="en-GB" dirty="0"/>
                  <a:t>, where the weights are then updated very slowly.</a:t>
                </a:r>
                <a:endParaRPr lang="en-SG" dirty="0"/>
              </a:p>
            </p:txBody>
          </p:sp>
        </mc:Choice>
        <mc:Fallback>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GB">
                    <a:noFill/>
                  </a:rPr>
                  <a:t> </a:t>
                </a:r>
              </a:p>
            </p:txBody>
          </p:sp>
        </mc:Fallback>
      </mc:AlternateContent>
    </p:spTree>
    <p:extLst>
      <p:ext uri="{BB962C8B-B14F-4D97-AF65-F5344CB8AC3E}">
        <p14:creationId xmlns:p14="http://schemas.microsoft.com/office/powerpoint/2010/main" val="3980169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sz="2800" dirty="0"/>
              <a:t>This can be particularly problematic for RNNs, since they are designed to handle time series data that can exhibit long-term dependencies.</a:t>
            </a:r>
          </a:p>
          <a:p>
            <a:r>
              <a:rPr lang="en-GB" sz="2800" dirty="0"/>
              <a:t>The vanishing gradient problem can be particularly severe in RNNs that use activation functions that saturate, such as the hyperbolic tangent (tanh) or sigmoid functions.</a:t>
            </a:r>
          </a:p>
          <a:p>
            <a:r>
              <a:rPr lang="en-GB" sz="2800" dirty="0"/>
              <a:t>Indeed, when the activation function saturates, the gradients become very small, making it difficult to propagate information through the network.</a:t>
            </a:r>
          </a:p>
          <a:p>
            <a:endParaRPr lang="en-SG" sz="2800" dirty="0"/>
          </a:p>
        </p:txBody>
      </p:sp>
    </p:spTree>
    <p:extLst>
      <p:ext uri="{BB962C8B-B14F-4D97-AF65-F5344CB8AC3E}">
        <p14:creationId xmlns:p14="http://schemas.microsoft.com/office/powerpoint/2010/main" val="28281649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at the moment, suggests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br>
              <a:rPr lang="en-GB" dirty="0"/>
            </a:br>
            <a:r>
              <a:rPr lang="en-GB" dirty="0"/>
              <a:t>(To be discussed on the </a:t>
            </a:r>
            <a:r>
              <a:rPr lang="en-GB"/>
              <a:t>next lecture).</a:t>
            </a:r>
            <a:endParaRPr lang="en-GB" dirty="0"/>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b="1" dirty="0"/>
              <a:t>Decomposition</a:t>
            </a:r>
            <a:r>
              <a:rPr lang="en-GB" dirty="0"/>
              <a:t> separates a time series into </a:t>
            </a:r>
            <a:r>
              <a:rPr lang="en-GB" b="1" dirty="0"/>
              <a:t>trend</a:t>
            </a:r>
            <a:r>
              <a:rPr lang="en-GB" dirty="0"/>
              <a:t> (long-term changes), </a:t>
            </a:r>
            <a:r>
              <a:rPr lang="en-GB" b="1" dirty="0"/>
              <a:t>seasonal</a:t>
            </a:r>
            <a:r>
              <a:rPr lang="en-GB" dirty="0"/>
              <a:t> (periodic fluctuations), and </a:t>
            </a:r>
            <a:r>
              <a:rPr lang="en-GB" b="1" dirty="0"/>
              <a:t>residual</a:t>
            </a:r>
            <a:r>
              <a:rPr lang="en-GB" dirty="0"/>
              <a:t> (random fluctuations) components.</a:t>
            </a:r>
          </a:p>
          <a:p>
            <a:pPr marL="0" indent="0">
              <a:buNone/>
            </a:pPr>
            <a:r>
              <a:rPr lang="en-GB" b="1" dirty="0"/>
              <a:t>Trend</a:t>
            </a:r>
            <a:r>
              <a:rPr lang="en-GB" dirty="0"/>
              <a:t> is a smooth curve, </a:t>
            </a:r>
            <a:r>
              <a:rPr lang="en-GB" b="1" dirty="0"/>
              <a:t>seasonal</a:t>
            </a:r>
            <a:r>
              <a:rPr lang="en-GB" dirty="0"/>
              <a:t> is a set of repeating patterns, and </a:t>
            </a:r>
            <a:r>
              <a:rPr lang="en-GB" b="1" dirty="0"/>
              <a:t>residual</a:t>
            </a:r>
            <a:r>
              <a:rPr lang="en-GB" dirty="0"/>
              <a:t>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2761</TotalTime>
  <Words>4156</Words>
  <Application>Microsoft Office PowerPoint</Application>
  <PresentationFormat>Widescreen</PresentationFormat>
  <Paragraphs>314</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Cambria Math</vt:lpstr>
      <vt:lpstr>Wingdings</vt:lpstr>
      <vt:lpstr>Office Theme</vt:lpstr>
      <vt:lpstr>50.039 Theory and Practice of Deep Learning W6-S1 Times Series Data and Recurrent Neural Networks</vt:lpstr>
      <vt:lpstr>About this week (Week 6)</vt:lpstr>
      <vt:lpstr>About this week (Week 6)</vt:lpstr>
      <vt:lpstr>Time series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Problem with DL</vt:lpstr>
      <vt:lpstr>Problem with DL</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Lookback size</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PowerPoint Presentation</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Defining a Recurrent Neural Network (RNN)</vt:lpstr>
      <vt:lpstr>The need for memory</vt:lpstr>
      <vt:lpstr>Backpropagation through time</vt:lpstr>
      <vt:lpstr>Backpropagation through time</vt:lpstr>
      <vt:lpstr>The vanishing gradient problem (part 3)</vt:lpstr>
      <vt:lpstr>The vanishing gradient problem (part 3)</vt:lpstr>
      <vt:lpstr>The vanishing gradient problem (part 3)</vt:lpstr>
      <vt:lpstr>The vanishing gradient problem (part 3)</vt:lpstr>
      <vt:lpstr>The vanishing gradient problem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2024-02-09T00:48:21Z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