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377" r:id="rId2"/>
    <p:sldId id="257" r:id="rId3"/>
    <p:sldId id="380" r:id="rId4"/>
    <p:sldId id="412" r:id="rId5"/>
    <p:sldId id="413" r:id="rId6"/>
    <p:sldId id="385" r:id="rId7"/>
    <p:sldId id="378" r:id="rId8"/>
    <p:sldId id="414" r:id="rId9"/>
    <p:sldId id="381" r:id="rId10"/>
    <p:sldId id="382" r:id="rId11"/>
    <p:sldId id="383" r:id="rId12"/>
    <p:sldId id="384" r:id="rId13"/>
    <p:sldId id="379" r:id="rId14"/>
    <p:sldId id="386" r:id="rId15"/>
    <p:sldId id="415" r:id="rId16"/>
    <p:sldId id="388" r:id="rId17"/>
    <p:sldId id="416" r:id="rId18"/>
    <p:sldId id="417" r:id="rId19"/>
    <p:sldId id="418" r:id="rId20"/>
    <p:sldId id="419" r:id="rId21"/>
    <p:sldId id="420" r:id="rId22"/>
    <p:sldId id="429" r:id="rId23"/>
    <p:sldId id="411" r:id="rId24"/>
    <p:sldId id="389" r:id="rId25"/>
    <p:sldId id="421" r:id="rId26"/>
    <p:sldId id="453" r:id="rId27"/>
    <p:sldId id="423" r:id="rId28"/>
    <p:sldId id="422" r:id="rId29"/>
    <p:sldId id="425" r:id="rId30"/>
    <p:sldId id="428" r:id="rId31"/>
    <p:sldId id="427" r:id="rId32"/>
    <p:sldId id="430" r:id="rId33"/>
    <p:sldId id="431" r:id="rId34"/>
    <p:sldId id="432" r:id="rId35"/>
    <p:sldId id="390" r:id="rId36"/>
    <p:sldId id="391" r:id="rId37"/>
    <p:sldId id="438" r:id="rId38"/>
    <p:sldId id="437" r:id="rId39"/>
    <p:sldId id="441" r:id="rId40"/>
    <p:sldId id="442" r:id="rId41"/>
    <p:sldId id="443" r:id="rId42"/>
    <p:sldId id="444" r:id="rId43"/>
    <p:sldId id="434" r:id="rId44"/>
    <p:sldId id="445" r:id="rId45"/>
    <p:sldId id="448" r:id="rId46"/>
    <p:sldId id="450" r:id="rId47"/>
    <p:sldId id="452" r:id="rId48"/>
    <p:sldId id="451" r:id="rId49"/>
    <p:sldId id="447" r:id="rId50"/>
    <p:sldId id="446" r:id="rId51"/>
    <p:sldId id="449" r:id="rId52"/>
    <p:sldId id="395" r:id="rId53"/>
    <p:sldId id="454" r:id="rId54"/>
    <p:sldId id="455" r:id="rId55"/>
    <p:sldId id="456" r:id="rId56"/>
    <p:sldId id="457" r:id="rId57"/>
    <p:sldId id="458" r:id="rId58"/>
    <p:sldId id="459" r:id="rId59"/>
    <p:sldId id="460" r:id="rId60"/>
    <p:sldId id="461" r:id="rId61"/>
    <p:sldId id="462" r:id="rId62"/>
    <p:sldId id="433" r:id="rId63"/>
    <p:sldId id="436" r:id="rId64"/>
    <p:sldId id="464" r:id="rId65"/>
    <p:sldId id="463" r:id="rId66"/>
    <p:sldId id="465" r:id="rId67"/>
    <p:sldId id="466" r:id="rId68"/>
    <p:sldId id="392" r:id="rId69"/>
    <p:sldId id="467" r:id="rId70"/>
    <p:sldId id="393" r:id="rId71"/>
    <p:sldId id="468" r:id="rId72"/>
    <p:sldId id="469" r:id="rId73"/>
    <p:sldId id="470" r:id="rId74"/>
    <p:sldId id="471" r:id="rId75"/>
    <p:sldId id="394" r:id="rId76"/>
    <p:sldId id="396" r:id="rId77"/>
    <p:sldId id="397" r:id="rId78"/>
    <p:sldId id="398" r:id="rId79"/>
    <p:sldId id="399" r:id="rId80"/>
    <p:sldId id="401" r:id="rId81"/>
    <p:sldId id="403" r:id="rId82"/>
    <p:sldId id="404" r:id="rId83"/>
    <p:sldId id="405" r:id="rId84"/>
    <p:sldId id="406" r:id="rId85"/>
    <p:sldId id="407" r:id="rId86"/>
    <p:sldId id="408" r:id="rId87"/>
    <p:sldId id="402" r:id="rId88"/>
    <p:sldId id="409" r:id="rId89"/>
    <p:sldId id="410" r:id="rId90"/>
    <p:sldId id="346" r:id="rId91"/>
    <p:sldId id="267" r:id="rId92"/>
    <p:sldId id="266"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Lst>
        </p14:section>
        <p14:section name="II.1. Image pixels information depends on neighbourhood" id="{FF620560-654B-48DE-BC53-CA91CC7A1BA4}">
          <p14:sldIdLst>
            <p14:sldId id="380"/>
            <p14:sldId id="412"/>
            <p14:sldId id="413"/>
            <p14:sldId id="385"/>
            <p14:sldId id="378"/>
            <p14:sldId id="414"/>
            <p14:sldId id="381"/>
            <p14:sldId id="382"/>
            <p14:sldId id="383"/>
          </p14:sldIdLst>
        </p14:section>
        <p14:section name="II.2. Two important properties of computer vision" id="{A8C0BF5E-9ADB-4A5C-8072-7863ADB67A30}">
          <p14:sldIdLst>
            <p14:sldId id="384"/>
            <p14:sldId id="379"/>
          </p14:sldIdLst>
        </p14:section>
        <p14:section name="II.3. The linear operation on images" id="{273BC9D2-A4DF-4F74-A665-C1C108D5C4D7}">
          <p14:sldIdLst>
            <p14:sldId id="386"/>
            <p14:sldId id="415"/>
          </p14:sldIdLst>
        </p14:section>
        <p14:section name="III.1. The convolution operation, mathematically" id="{F5587FB5-2897-41F5-9628-C0E78FA616ED}">
          <p14:sldIdLst>
            <p14:sldId id="388"/>
            <p14:sldId id="416"/>
            <p14:sldId id="417"/>
            <p14:sldId id="418"/>
            <p14:sldId id="419"/>
            <p14:sldId id="420"/>
            <p14:sldId id="429"/>
          </p14:sldIdLst>
        </p14:section>
        <p14:section name="III.2. Uses of the convolution operation in image processing" id="{B5FEF0E7-A175-4EF9-9790-6E4DF9780AAC}">
          <p14:sldIdLst>
            <p14:sldId id="411"/>
            <p14:sldId id="389"/>
            <p14:sldId id="421"/>
            <p14:sldId id="453"/>
            <p14:sldId id="423"/>
            <p14:sldId id="422"/>
            <p14:sldId id="425"/>
            <p14:sldId id="428"/>
            <p14:sldId id="427"/>
            <p14:sldId id="430"/>
            <p14:sldId id="431"/>
            <p14:sldId id="432"/>
          </p14:sldIdLst>
        </p14:section>
        <p14:section name="III.3. Advanced versions of the convolution operation" id="{B8183A51-51FB-4C78-A729-09D361F0B21B}">
          <p14:sldIdLst>
            <p14:sldId id="390"/>
            <p14:sldId id="391"/>
            <p14:sldId id="438"/>
            <p14:sldId id="437"/>
            <p14:sldId id="441"/>
            <p14:sldId id="442"/>
            <p14:sldId id="443"/>
            <p14:sldId id="444"/>
            <p14:sldId id="434"/>
            <p14:sldId id="445"/>
            <p14:sldId id="448"/>
            <p14:sldId id="450"/>
            <p14:sldId id="452"/>
            <p14:sldId id="451"/>
            <p14:sldId id="447"/>
            <p14:sldId id="446"/>
            <p14:sldId id="449"/>
          </p14:sldIdLst>
        </p14:section>
        <p14:section name="III.4. A custom Convolutional layer" id="{4F5D5FE7-EEA1-488F-9624-7AB9B7A96DDF}">
          <p14:sldIdLst>
            <p14:sldId id="395"/>
            <p14:sldId id="454"/>
            <p14:sldId id="455"/>
            <p14:sldId id="456"/>
            <p14:sldId id="457"/>
            <p14:sldId id="458"/>
            <p14:sldId id="459"/>
            <p14:sldId id="460"/>
            <p14:sldId id="461"/>
          </p14:sldIdLst>
        </p14:section>
        <p14:section name="III.5. Size shenaningans in convolution" id="{B6E6F8D9-2100-4547-8201-AB2E3B18BE01}">
          <p14:sldIdLst>
            <p14:sldId id="462"/>
            <p14:sldId id="433"/>
            <p14:sldId id="436"/>
          </p14:sldIdLst>
        </p14:section>
        <p14:section name="IV.1. The Conv2d operation (contd)" id="{BB321F82-88AA-4091-AAED-25D292C2C713}">
          <p14:sldIdLst>
            <p14:sldId id="464"/>
            <p14:sldId id="463"/>
            <p14:sldId id="465"/>
            <p14:sldId id="466"/>
            <p14:sldId id="392"/>
            <p14:sldId id="467"/>
          </p14:sldIdLst>
        </p14:section>
        <p14:section name="IV.2. Our first Convolutional Neural Network" id="{9C9DD7FA-587D-4DE5-B044-57D2E1937761}">
          <p14:sldIdLst>
            <p14:sldId id="393"/>
            <p14:sldId id="468"/>
            <p14:sldId id="469"/>
            <p14:sldId id="470"/>
            <p14:sldId id="471"/>
          </p14:sldIdLst>
        </p14:section>
        <p14:section name="IV.3. Training Linear vs Conv2d NNs" id="{D45A6DEB-5D7B-4467-8A5B-3DE9D5B73242}">
          <p14:sldIdLst>
            <p14:sldId id="394"/>
          </p14:sldIdLst>
        </p14:section>
        <p14:section name="V.1. Pooling layers" id="{D68F9FF9-71E6-4D7D-8EF6-8C75AA75D8D7}">
          <p14:sldIdLst>
            <p14:sldId id="396"/>
          </p14:sldIdLst>
        </p14:section>
        <p14:section name="V.2. Dropout layers" id="{13A4A976-2172-4396-961C-EBD747388954}">
          <p14:sldIdLst>
            <p14:sldId id="397"/>
          </p14:sldIdLst>
        </p14:section>
        <p14:section name="V.3. Batchnorm layers" id="{C8B2508A-426F-4E8F-B886-3194053ADA50}">
          <p14:sldIdLst>
            <p14:sldId id="398"/>
          </p14:sldIdLst>
        </p14:section>
        <p14:section name="VI.1. A quick word about data augmentation" id="{E98EFE48-31B5-4A52-B109-7D8EDD6FAC91}">
          <p14:sldIdLst>
            <p14:sldId id="399"/>
          </p14:sldIdLst>
        </p14:section>
        <p14:section name="VII.1. Remarkable models over the ages" id="{147007AE-819C-487F-AA5F-B43E89953882}">
          <p14:sldIdLst>
            <p14:sldId id="401"/>
          </p14:sldIdLst>
        </p14:section>
        <p14:section name="VII.2. AlexNet" id="{A7D0F48D-EE33-4DC8-97EB-A8427B1061C4}">
          <p14:sldIdLst>
            <p14:sldId id="403"/>
          </p14:sldIdLst>
        </p14:section>
        <p14:section name="VII.3. VGG" id="{AB540870-F937-4673-902E-9CF614A7AE2A}">
          <p14:sldIdLst>
            <p14:sldId id="404"/>
          </p14:sldIdLst>
        </p14:section>
        <p14:section name="VII.4. ResNet" id="{33412548-9E46-4004-B94C-7D91B4DFEF12}">
          <p14:sldIdLst>
            <p14:sldId id="405"/>
          </p14:sldIdLst>
        </p14:section>
        <p14:section name="VII.5. DenseNet" id="{53D5BE30-D522-4340-9D09-3D7C429E204A}">
          <p14:sldIdLst>
            <p14:sldId id="406"/>
          </p14:sldIdLst>
        </p14:section>
        <p14:section name="VII.6. Inception" id="{02EEC74C-333C-45DD-9CC6-2B51391E20C5}">
          <p14:sldIdLst>
            <p14:sldId id="407"/>
          </p14:sldIdLst>
        </p14:section>
        <p14:section name="VII.7. EfficientNet" id="{41F9494C-D003-4A24-AB7A-76D295E94733}">
          <p14:sldIdLst>
            <p14:sldId id="408"/>
          </p14:sldIdLst>
        </p14:section>
        <p14:section name="VIII.1. More to come in CV course" id="{9D59A150-38BC-48FC-B952-A52B42A1CCBE}">
          <p14:sldIdLst>
            <p14:sldId id="402"/>
          </p14:sldIdLst>
        </p14:section>
        <p14:section name="VIII.2. Transfer learning" id="{188080E3-A19A-47FA-BD8E-CCB31168FC46}">
          <p14:sldIdLst>
            <p14:sldId id="409"/>
          </p14:sldIdLst>
        </p14:section>
        <p14:section name="VIII.3. Freezing and tuning layers" id="{EBBC7113-36F5-4C5D-A778-D7B9ACF49DBD}">
          <p14:sldIdLst>
            <p14:sldId id="410"/>
          </p14:sldIdLst>
        </p14:section>
        <p14:section name="Conclusion" id="{09807B6E-2B76-45C8-B103-96D5021B68A6}">
          <p14:sldIdLst>
            <p14:sldId id="346"/>
          </p14:sldIdLst>
        </p14:section>
        <p14:section name="References and watchlist" id="{217B8593-1CA5-408D-B198-A5E6ACAB5948}">
          <p14:sldIdLst>
            <p14:sldId id="267"/>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C7E6E-9ED7-4F9D-9E55-43EB46A53FAD}" v="4077" dt="2023-02-10T08:10:43.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556C7E6E-9ED7-4F9D-9E55-43EB46A53FAD}"/>
    <pc:docChg chg="undo redo custSel addSld delSld modSld sldOrd addSection delSection modSection">
      <pc:chgData name="Matthieu De Mari" userId="dfb708c9-d8dc-439f-9a3b-c772bf4a311c" providerId="ADAL" clId="{556C7E6E-9ED7-4F9D-9E55-43EB46A53FAD}" dt="2023-02-10T08:11:30.927" v="18167" actId="17846"/>
      <pc:docMkLst>
        <pc:docMk/>
      </pc:docMkLst>
      <pc:sldChg chg="modSp mod">
        <pc:chgData name="Matthieu De Mari" userId="dfb708c9-d8dc-439f-9a3b-c772bf4a311c" providerId="ADAL" clId="{556C7E6E-9ED7-4F9D-9E55-43EB46A53FAD}" dt="2023-02-09T04:59:24.454" v="1" actId="20577"/>
        <pc:sldMkLst>
          <pc:docMk/>
          <pc:sldMk cId="3442501962" sldId="257"/>
        </pc:sldMkLst>
        <pc:spChg chg="mod">
          <ac:chgData name="Matthieu De Mari" userId="dfb708c9-d8dc-439f-9a3b-c772bf4a311c" providerId="ADAL" clId="{556C7E6E-9ED7-4F9D-9E55-43EB46A53FAD}" dt="2023-02-09T04:59:24.454" v="1" actId="20577"/>
          <ac:spMkLst>
            <pc:docMk/>
            <pc:sldMk cId="3442501962" sldId="257"/>
            <ac:spMk id="2" creationId="{49D40417-A4D3-4CE8-96E7-708E2439AE7B}"/>
          </ac:spMkLst>
        </pc:spChg>
      </pc:sldChg>
      <pc:sldChg chg="modSp mod">
        <pc:chgData name="Matthieu De Mari" userId="dfb708c9-d8dc-439f-9a3b-c772bf4a311c" providerId="ADAL" clId="{556C7E6E-9ED7-4F9D-9E55-43EB46A53FAD}" dt="2023-02-10T07:54:01.453" v="16769" actId="5793"/>
        <pc:sldMkLst>
          <pc:docMk/>
          <pc:sldMk cId="3880949074" sldId="267"/>
        </pc:sldMkLst>
        <pc:spChg chg="mod">
          <ac:chgData name="Matthieu De Mari" userId="dfb708c9-d8dc-439f-9a3b-c772bf4a311c" providerId="ADAL" clId="{556C7E6E-9ED7-4F9D-9E55-43EB46A53FAD}" dt="2023-02-10T07:54:01.453" v="16769" actId="5793"/>
          <ac:spMkLst>
            <pc:docMk/>
            <pc:sldMk cId="3880949074" sldId="267"/>
            <ac:spMk id="3" creationId="{C71C8DD6-14D1-44DF-9843-EFEDF44E39A2}"/>
          </ac:spMkLst>
        </pc:spChg>
      </pc:sldChg>
      <pc:sldChg chg="modSp mod">
        <pc:chgData name="Matthieu De Mari" userId="dfb708c9-d8dc-439f-9a3b-c772bf4a311c" providerId="ADAL" clId="{556C7E6E-9ED7-4F9D-9E55-43EB46A53FAD}" dt="2023-02-09T04:59:28.522" v="9" actId="20577"/>
        <pc:sldMkLst>
          <pc:docMk/>
          <pc:sldMk cId="1036081419" sldId="346"/>
        </pc:sldMkLst>
        <pc:spChg chg="mod">
          <ac:chgData name="Matthieu De Mari" userId="dfb708c9-d8dc-439f-9a3b-c772bf4a311c" providerId="ADAL" clId="{556C7E6E-9ED7-4F9D-9E55-43EB46A53FAD}" dt="2023-02-09T04:59:28.522" v="9" actId="20577"/>
          <ac:spMkLst>
            <pc:docMk/>
            <pc:sldMk cId="1036081419" sldId="346"/>
            <ac:spMk id="2" creationId="{11A08BA8-9DEC-4471-8590-434E8D8BB4A0}"/>
          </ac:spMkLst>
        </pc:spChg>
      </pc:sldChg>
      <pc:sldChg chg="modSp mod">
        <pc:chgData name="Matthieu De Mari" userId="dfb708c9-d8dc-439f-9a3b-c772bf4a311c" providerId="ADAL" clId="{556C7E6E-9ED7-4F9D-9E55-43EB46A53FAD}" dt="2023-02-10T05:10:30.169" v="8084" actId="20577"/>
        <pc:sldMkLst>
          <pc:docMk/>
          <pc:sldMk cId="1040156172" sldId="377"/>
        </pc:sldMkLst>
        <pc:spChg chg="mod">
          <ac:chgData name="Matthieu De Mari" userId="dfb708c9-d8dc-439f-9a3b-c772bf4a311c" providerId="ADAL" clId="{556C7E6E-9ED7-4F9D-9E55-43EB46A53FAD}" dt="2023-02-10T05:10:30.169" v="8084"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556C7E6E-9ED7-4F9D-9E55-43EB46A53FAD}" dt="2023-02-09T07:20:29.703" v="3443"/>
        <pc:sldMkLst>
          <pc:docMk/>
          <pc:sldMk cId="3210086446" sldId="378"/>
        </pc:sldMkLst>
        <pc:spChg chg="del mod ord">
          <ac:chgData name="Matthieu De Mari" userId="dfb708c9-d8dc-439f-9a3b-c772bf4a311c" providerId="ADAL" clId="{556C7E6E-9ED7-4F9D-9E55-43EB46A53FAD}" dt="2023-02-09T05:02:53.327" v="14" actId="700"/>
          <ac:spMkLst>
            <pc:docMk/>
            <pc:sldMk cId="3210086446" sldId="378"/>
            <ac:spMk id="2" creationId="{C4DB9CAC-3294-8F6A-F00D-1774A9297423}"/>
          </ac:spMkLst>
        </pc:spChg>
        <pc:spChg chg="del mod ord">
          <ac:chgData name="Matthieu De Mari" userId="dfb708c9-d8dc-439f-9a3b-c772bf4a311c" providerId="ADAL" clId="{556C7E6E-9ED7-4F9D-9E55-43EB46A53FAD}" dt="2023-02-09T05:02:53.327" v="14" actId="700"/>
          <ac:spMkLst>
            <pc:docMk/>
            <pc:sldMk cId="3210086446" sldId="378"/>
            <ac:spMk id="3" creationId="{1BC33D0E-67B2-4536-F55A-2F0DDCEE1E3E}"/>
          </ac:spMkLst>
        </pc:spChg>
        <pc:spChg chg="add mod ord">
          <ac:chgData name="Matthieu De Mari" userId="dfb708c9-d8dc-439f-9a3b-c772bf4a311c" providerId="ADAL" clId="{556C7E6E-9ED7-4F9D-9E55-43EB46A53FAD}" dt="2023-02-09T05:03:06.933" v="43" actId="20577"/>
          <ac:spMkLst>
            <pc:docMk/>
            <pc:sldMk cId="3210086446" sldId="378"/>
            <ac:spMk id="4" creationId="{4A3AB63F-9971-C1A7-2DA1-1A01A4993150}"/>
          </ac:spMkLst>
        </pc:spChg>
        <pc:spChg chg="add mod ord">
          <ac:chgData name="Matthieu De Mari" userId="dfb708c9-d8dc-439f-9a3b-c772bf4a311c" providerId="ADAL" clId="{556C7E6E-9ED7-4F9D-9E55-43EB46A53FAD}" dt="2023-02-09T07:00:46.962" v="2005" actId="113"/>
          <ac:spMkLst>
            <pc:docMk/>
            <pc:sldMk cId="3210086446" sldId="378"/>
            <ac:spMk id="5" creationId="{A97445D3-1D51-1E51-82DE-9C3B128B43CC}"/>
          </ac:spMkLst>
        </pc:spChg>
        <pc:spChg chg="add del mod ord">
          <ac:chgData name="Matthieu De Mari" userId="dfb708c9-d8dc-439f-9a3b-c772bf4a311c" providerId="ADAL" clId="{556C7E6E-9ED7-4F9D-9E55-43EB46A53FAD}" dt="2023-02-09T05:02:59.820" v="16" actId="478"/>
          <ac:spMkLst>
            <pc:docMk/>
            <pc:sldMk cId="3210086446" sldId="378"/>
            <ac:spMk id="6" creationId="{7CCBFF42-AFCD-1C57-F8DA-7345D37A1BB5}"/>
          </ac:spMkLst>
        </pc:spChg>
        <pc:spChg chg="add del mod">
          <ac:chgData name="Matthieu De Mari" userId="dfb708c9-d8dc-439f-9a3b-c772bf4a311c" providerId="ADAL" clId="{556C7E6E-9ED7-4F9D-9E55-43EB46A53FAD}" dt="2023-02-09T07:03:26.261" v="2178" actId="478"/>
          <ac:spMkLst>
            <pc:docMk/>
            <pc:sldMk cId="3210086446" sldId="378"/>
            <ac:spMk id="8" creationId="{2A09D955-9DD6-7BF1-A863-9E89CE18B399}"/>
          </ac:spMkLst>
        </pc:spChg>
        <pc:picChg chg="add del mod modCrop">
          <ac:chgData name="Matthieu De Mari" userId="dfb708c9-d8dc-439f-9a3b-c772bf4a311c" providerId="ADAL" clId="{556C7E6E-9ED7-4F9D-9E55-43EB46A53FAD}" dt="2023-02-09T07:03:25.222" v="2177" actId="478"/>
          <ac:picMkLst>
            <pc:docMk/>
            <pc:sldMk cId="3210086446" sldId="378"/>
            <ac:picMk id="7" creationId="{04CDCE7C-7E08-FB78-9B4D-BD7134C4B4F0}"/>
          </ac:picMkLst>
        </pc:picChg>
        <pc:picChg chg="add mod">
          <ac:chgData name="Matthieu De Mari" userId="dfb708c9-d8dc-439f-9a3b-c772bf4a311c" providerId="ADAL" clId="{556C7E6E-9ED7-4F9D-9E55-43EB46A53FAD}" dt="2023-02-09T07:20:29.703" v="3443"/>
          <ac:picMkLst>
            <pc:docMk/>
            <pc:sldMk cId="3210086446" sldId="378"/>
            <ac:picMk id="9" creationId="{FA9290F7-961F-9AC0-462E-40885BD9A7D2}"/>
          </ac:picMkLst>
        </pc:picChg>
      </pc:sldChg>
      <pc:sldChg chg="addSp delSp modSp new mod modClrScheme chgLayout">
        <pc:chgData name="Matthieu De Mari" userId="dfb708c9-d8dc-439f-9a3b-c772bf4a311c" providerId="ADAL" clId="{556C7E6E-9ED7-4F9D-9E55-43EB46A53FAD}" dt="2023-02-09T07:22:28.151" v="3471"/>
        <pc:sldMkLst>
          <pc:docMk/>
          <pc:sldMk cId="2982337869" sldId="379"/>
        </pc:sldMkLst>
        <pc:spChg chg="del mod ord">
          <ac:chgData name="Matthieu De Mari" userId="dfb708c9-d8dc-439f-9a3b-c772bf4a311c" providerId="ADAL" clId="{556C7E6E-9ED7-4F9D-9E55-43EB46A53FAD}" dt="2023-02-09T05:07:41.229" v="120" actId="700"/>
          <ac:spMkLst>
            <pc:docMk/>
            <pc:sldMk cId="2982337869" sldId="379"/>
            <ac:spMk id="2" creationId="{81E9B0FD-72A8-169A-B9F9-ECB216ADDC38}"/>
          </ac:spMkLst>
        </pc:spChg>
        <pc:spChg chg="mod ord">
          <ac:chgData name="Matthieu De Mari" userId="dfb708c9-d8dc-439f-9a3b-c772bf4a311c" providerId="ADAL" clId="{556C7E6E-9ED7-4F9D-9E55-43EB46A53FAD}" dt="2023-02-09T07:08:00.170" v="2345" actId="27636"/>
          <ac:spMkLst>
            <pc:docMk/>
            <pc:sldMk cId="2982337869" sldId="379"/>
            <ac:spMk id="3" creationId="{2C3CD041-376E-466F-555F-3D88AEDF9C26}"/>
          </ac:spMkLst>
        </pc:spChg>
        <pc:spChg chg="del">
          <ac:chgData name="Matthieu De Mari" userId="dfb708c9-d8dc-439f-9a3b-c772bf4a311c" providerId="ADAL" clId="{556C7E6E-9ED7-4F9D-9E55-43EB46A53FAD}" dt="2023-02-09T05:06:15.619" v="116" actId="478"/>
          <ac:spMkLst>
            <pc:docMk/>
            <pc:sldMk cId="2982337869" sldId="379"/>
            <ac:spMk id="4" creationId="{ACFA2CD2-380D-EA8F-07BE-B3FDC0F9CD12}"/>
          </ac:spMkLst>
        </pc:spChg>
        <pc:spChg chg="add mod ord">
          <ac:chgData name="Matthieu De Mari" userId="dfb708c9-d8dc-439f-9a3b-c772bf4a311c" providerId="ADAL" clId="{556C7E6E-9ED7-4F9D-9E55-43EB46A53FAD}" dt="2023-02-09T07:22:20.161" v="3468" actId="20577"/>
          <ac:spMkLst>
            <pc:docMk/>
            <pc:sldMk cId="2982337869" sldId="379"/>
            <ac:spMk id="5" creationId="{95B3296E-DA12-22A7-32BE-2D0AD6D165D5}"/>
          </ac:spMkLst>
        </pc:spChg>
        <pc:picChg chg="add del mod">
          <ac:chgData name="Matthieu De Mari" userId="dfb708c9-d8dc-439f-9a3b-c772bf4a311c" providerId="ADAL" clId="{556C7E6E-9ED7-4F9D-9E55-43EB46A53FAD}" dt="2023-02-09T07:22:09.828" v="3457" actId="478"/>
          <ac:picMkLst>
            <pc:docMk/>
            <pc:sldMk cId="2982337869" sldId="379"/>
            <ac:picMk id="6" creationId="{5DF1539B-09AB-3E1D-1575-4CA5896E55C1}"/>
          </ac:picMkLst>
        </pc:picChg>
        <pc:picChg chg="add del mod">
          <ac:chgData name="Matthieu De Mari" userId="dfb708c9-d8dc-439f-9a3b-c772bf4a311c" providerId="ADAL" clId="{556C7E6E-9ED7-4F9D-9E55-43EB46A53FAD}" dt="2023-02-09T07:22:11.412" v="3459"/>
          <ac:picMkLst>
            <pc:docMk/>
            <pc:sldMk cId="2982337869" sldId="379"/>
            <ac:picMk id="7" creationId="{A7ADE0DF-4915-B3C9-DD46-3FFBE3AF30B3}"/>
          </ac:picMkLst>
        </pc:picChg>
        <pc:picChg chg="add del mod">
          <ac:chgData name="Matthieu De Mari" userId="dfb708c9-d8dc-439f-9a3b-c772bf4a311c" providerId="ADAL" clId="{556C7E6E-9ED7-4F9D-9E55-43EB46A53FAD}" dt="2023-02-09T07:22:27.833" v="3470" actId="478"/>
          <ac:picMkLst>
            <pc:docMk/>
            <pc:sldMk cId="2982337869" sldId="379"/>
            <ac:picMk id="8" creationId="{B546B03D-9FEB-9137-E00E-C8DBA9E9F46D}"/>
          </ac:picMkLst>
        </pc:picChg>
        <pc:picChg chg="add mod">
          <ac:chgData name="Matthieu De Mari" userId="dfb708c9-d8dc-439f-9a3b-c772bf4a311c" providerId="ADAL" clId="{556C7E6E-9ED7-4F9D-9E55-43EB46A53FAD}" dt="2023-02-09T07:22:28.151" v="3471"/>
          <ac:picMkLst>
            <pc:docMk/>
            <pc:sldMk cId="2982337869" sldId="379"/>
            <ac:picMk id="9" creationId="{BD49C004-ECDA-9597-1C9E-D0B51E04854C}"/>
          </ac:picMkLst>
        </pc:picChg>
      </pc:sldChg>
      <pc:sldChg chg="addSp delSp modSp new mod">
        <pc:chgData name="Matthieu De Mari" userId="dfb708c9-d8dc-439f-9a3b-c772bf4a311c" providerId="ADAL" clId="{556C7E6E-9ED7-4F9D-9E55-43EB46A53FAD}" dt="2023-02-09T06:55:51.316" v="1480" actId="20577"/>
        <pc:sldMkLst>
          <pc:docMk/>
          <pc:sldMk cId="2887811995" sldId="380"/>
        </pc:sldMkLst>
        <pc:spChg chg="mod">
          <ac:chgData name="Matthieu De Mari" userId="dfb708c9-d8dc-439f-9a3b-c772bf4a311c" providerId="ADAL" clId="{556C7E6E-9ED7-4F9D-9E55-43EB46A53FAD}" dt="2023-02-09T05:03:14.203" v="66" actId="20577"/>
          <ac:spMkLst>
            <pc:docMk/>
            <pc:sldMk cId="2887811995" sldId="380"/>
            <ac:spMk id="2" creationId="{A228376B-BD81-9A0E-3ECE-D6981190EF76}"/>
          </ac:spMkLst>
        </pc:spChg>
        <pc:spChg chg="mod">
          <ac:chgData name="Matthieu De Mari" userId="dfb708c9-d8dc-439f-9a3b-c772bf4a311c" providerId="ADAL" clId="{556C7E6E-9ED7-4F9D-9E55-43EB46A53FAD}" dt="2023-02-09T06:55:51.316" v="1480" actId="20577"/>
          <ac:spMkLst>
            <pc:docMk/>
            <pc:sldMk cId="2887811995" sldId="380"/>
            <ac:spMk id="3" creationId="{33F66BDF-1E5A-1190-A3C8-5EF6FBA3195D}"/>
          </ac:spMkLst>
        </pc:spChg>
        <pc:spChg chg="del">
          <ac:chgData name="Matthieu De Mari" userId="dfb708c9-d8dc-439f-9a3b-c772bf4a311c" providerId="ADAL" clId="{556C7E6E-9ED7-4F9D-9E55-43EB46A53FAD}" dt="2023-02-09T05:03:16.647" v="67" actId="478"/>
          <ac:spMkLst>
            <pc:docMk/>
            <pc:sldMk cId="2887811995" sldId="380"/>
            <ac:spMk id="4" creationId="{CDBA4D56-C384-CC52-5F42-9402334A99CF}"/>
          </ac:spMkLst>
        </pc:spChg>
        <pc:picChg chg="add del mod">
          <ac:chgData name="Matthieu De Mari" userId="dfb708c9-d8dc-439f-9a3b-c772bf4a311c" providerId="ADAL" clId="{556C7E6E-9ED7-4F9D-9E55-43EB46A53FAD}" dt="2023-02-09T05:03:23.967" v="77" actId="21"/>
          <ac:picMkLst>
            <pc:docMk/>
            <pc:sldMk cId="2887811995" sldId="380"/>
            <ac:picMk id="6" creationId="{03539EF0-BC35-85FD-4BC8-FB26614DE502}"/>
          </ac:picMkLst>
        </pc:picChg>
        <pc:picChg chg="add mod modCrop">
          <ac:chgData name="Matthieu De Mari" userId="dfb708c9-d8dc-439f-9a3b-c772bf4a311c" providerId="ADAL" clId="{556C7E6E-9ED7-4F9D-9E55-43EB46A53FAD}" dt="2023-02-09T05:14:24.278" v="272" actId="1076"/>
          <ac:picMkLst>
            <pc:docMk/>
            <pc:sldMk cId="2887811995" sldId="380"/>
            <ac:picMk id="8" creationId="{432269CF-E7FD-4B23-DF61-B6526AA17F86}"/>
          </ac:picMkLst>
        </pc:picChg>
        <pc:picChg chg="add del mod">
          <ac:chgData name="Matthieu De Mari" userId="dfb708c9-d8dc-439f-9a3b-c772bf4a311c" providerId="ADAL" clId="{556C7E6E-9ED7-4F9D-9E55-43EB46A53FAD}" dt="2023-02-09T06:51:24.741" v="1189" actId="478"/>
          <ac:picMkLst>
            <pc:docMk/>
            <pc:sldMk cId="2887811995" sldId="380"/>
            <ac:picMk id="10" creationId="{DBD0AB7D-3D3D-2027-6F62-FE0E17C5A3A5}"/>
          </ac:picMkLst>
        </pc:picChg>
        <pc:picChg chg="add mod">
          <ac:chgData name="Matthieu De Mari" userId="dfb708c9-d8dc-439f-9a3b-c772bf4a311c" providerId="ADAL" clId="{556C7E6E-9ED7-4F9D-9E55-43EB46A53FAD}" dt="2023-02-09T06:52:30.677" v="1250"/>
          <ac:picMkLst>
            <pc:docMk/>
            <pc:sldMk cId="2887811995" sldId="380"/>
            <ac:picMk id="11" creationId="{DAC5BCC3-69D2-F837-B376-A2FAFB5BAA6B}"/>
          </ac:picMkLst>
        </pc:picChg>
      </pc:sldChg>
      <pc:sldChg chg="modSp add mod">
        <pc:chgData name="Matthieu De Mari" userId="dfb708c9-d8dc-439f-9a3b-c772bf4a311c" providerId="ADAL" clId="{556C7E6E-9ED7-4F9D-9E55-43EB46A53FAD}" dt="2023-02-09T07:07:11.236" v="2342" actId="732"/>
        <pc:sldMkLst>
          <pc:docMk/>
          <pc:sldMk cId="859759441" sldId="381"/>
        </pc:sldMkLst>
        <pc:spChg chg="mod">
          <ac:chgData name="Matthieu De Mari" userId="dfb708c9-d8dc-439f-9a3b-c772bf4a311c" providerId="ADAL" clId="{556C7E6E-9ED7-4F9D-9E55-43EB46A53FAD}" dt="2023-02-09T07:06:21.870" v="2338" actId="20577"/>
          <ac:spMkLst>
            <pc:docMk/>
            <pc:sldMk cId="859759441" sldId="381"/>
            <ac:spMk id="5" creationId="{A97445D3-1D51-1E51-82DE-9C3B128B43CC}"/>
          </ac:spMkLst>
        </pc:spChg>
        <pc:picChg chg="mod modCrop">
          <ac:chgData name="Matthieu De Mari" userId="dfb708c9-d8dc-439f-9a3b-c772bf4a311c" providerId="ADAL" clId="{556C7E6E-9ED7-4F9D-9E55-43EB46A53FAD}" dt="2023-02-09T07:07:11.236" v="2342" actId="732"/>
          <ac:picMkLst>
            <pc:docMk/>
            <pc:sldMk cId="859759441" sldId="381"/>
            <ac:picMk id="7" creationId="{04CDCE7C-7E08-FB78-9B4D-BD7134C4B4F0}"/>
          </ac:picMkLst>
        </pc:picChg>
      </pc:sldChg>
      <pc:sldChg chg="modSp add mod">
        <pc:chgData name="Matthieu De Mari" userId="dfb708c9-d8dc-439f-9a3b-c772bf4a311c" providerId="ADAL" clId="{556C7E6E-9ED7-4F9D-9E55-43EB46A53FAD}" dt="2023-02-09T07:21:15.758" v="3444" actId="732"/>
        <pc:sldMkLst>
          <pc:docMk/>
          <pc:sldMk cId="431154299" sldId="382"/>
        </pc:sldMkLst>
        <pc:spChg chg="mod">
          <ac:chgData name="Matthieu De Mari" userId="dfb708c9-d8dc-439f-9a3b-c772bf4a311c" providerId="ADAL" clId="{556C7E6E-9ED7-4F9D-9E55-43EB46A53FAD}" dt="2023-02-09T07:06:23.204" v="2339" actId="20577"/>
          <ac:spMkLst>
            <pc:docMk/>
            <pc:sldMk cId="431154299" sldId="382"/>
            <ac:spMk id="5" creationId="{A97445D3-1D51-1E51-82DE-9C3B128B43CC}"/>
          </ac:spMkLst>
        </pc:spChg>
        <pc:picChg chg="mod modCrop">
          <ac:chgData name="Matthieu De Mari" userId="dfb708c9-d8dc-439f-9a3b-c772bf4a311c" providerId="ADAL" clId="{556C7E6E-9ED7-4F9D-9E55-43EB46A53FAD}" dt="2023-02-09T07:21:15.758" v="3444" actId="732"/>
          <ac:picMkLst>
            <pc:docMk/>
            <pc:sldMk cId="431154299" sldId="382"/>
            <ac:picMk id="7" creationId="{04CDCE7C-7E08-FB78-9B4D-BD7134C4B4F0}"/>
          </ac:picMkLst>
        </pc:picChg>
      </pc:sldChg>
      <pc:sldChg chg="addSp delSp modSp add mod ord">
        <pc:chgData name="Matthieu De Mari" userId="dfb708c9-d8dc-439f-9a3b-c772bf4a311c" providerId="ADAL" clId="{556C7E6E-9ED7-4F9D-9E55-43EB46A53FAD}" dt="2023-02-09T07:21:38.170" v="3450" actId="14100"/>
        <pc:sldMkLst>
          <pc:docMk/>
          <pc:sldMk cId="2327437784" sldId="383"/>
        </pc:sldMkLst>
        <pc:spChg chg="add del">
          <ac:chgData name="Matthieu De Mari" userId="dfb708c9-d8dc-439f-9a3b-c772bf4a311c" providerId="ADAL" clId="{556C7E6E-9ED7-4F9D-9E55-43EB46A53FAD}" dt="2023-02-09T05:09:52.588" v="238" actId="22"/>
          <ac:spMkLst>
            <pc:docMk/>
            <pc:sldMk cId="2327437784" sldId="383"/>
            <ac:spMk id="3" creationId="{D4FD4F62-48C4-CAFE-E57E-A22A980DF652}"/>
          </ac:spMkLst>
        </pc:spChg>
        <pc:spChg chg="mod">
          <ac:chgData name="Matthieu De Mari" userId="dfb708c9-d8dc-439f-9a3b-c772bf4a311c" providerId="ADAL" clId="{556C7E6E-9ED7-4F9D-9E55-43EB46A53FAD}" dt="2023-02-09T07:06:24.418" v="2340" actId="20577"/>
          <ac:spMkLst>
            <pc:docMk/>
            <pc:sldMk cId="2327437784" sldId="383"/>
            <ac:spMk id="5" creationId="{A97445D3-1D51-1E51-82DE-9C3B128B43CC}"/>
          </ac:spMkLst>
        </pc:spChg>
        <pc:picChg chg="mod modCrop">
          <ac:chgData name="Matthieu De Mari" userId="dfb708c9-d8dc-439f-9a3b-c772bf4a311c" providerId="ADAL" clId="{556C7E6E-9ED7-4F9D-9E55-43EB46A53FAD}" dt="2023-02-09T07:21:38.170" v="3450" actId="14100"/>
          <ac:picMkLst>
            <pc:docMk/>
            <pc:sldMk cId="2327437784" sldId="383"/>
            <ac:picMk id="7" creationId="{04CDCE7C-7E08-FB78-9B4D-BD7134C4B4F0}"/>
          </ac:picMkLst>
        </pc:picChg>
      </pc:sldChg>
      <pc:sldChg chg="addSp delSp modSp new mod modClrScheme chgLayout">
        <pc:chgData name="Matthieu De Mari" userId="dfb708c9-d8dc-439f-9a3b-c772bf4a311c" providerId="ADAL" clId="{556C7E6E-9ED7-4F9D-9E55-43EB46A53FAD}" dt="2023-02-09T07:22:25.253" v="3469" actId="1076"/>
        <pc:sldMkLst>
          <pc:docMk/>
          <pc:sldMk cId="3476699377" sldId="384"/>
        </pc:sldMkLst>
        <pc:spChg chg="mod ord">
          <ac:chgData name="Matthieu De Mari" userId="dfb708c9-d8dc-439f-9a3b-c772bf4a311c" providerId="ADAL" clId="{556C7E6E-9ED7-4F9D-9E55-43EB46A53FAD}" dt="2023-02-09T07:22:17.821" v="3464" actId="20577"/>
          <ac:spMkLst>
            <pc:docMk/>
            <pc:sldMk cId="3476699377" sldId="384"/>
            <ac:spMk id="2" creationId="{70C07374-EFE5-6DAB-BC9A-E96F00D598B0}"/>
          </ac:spMkLst>
        </pc:spChg>
        <pc:spChg chg="del mod ord">
          <ac:chgData name="Matthieu De Mari" userId="dfb708c9-d8dc-439f-9a3b-c772bf4a311c" providerId="ADAL" clId="{556C7E6E-9ED7-4F9D-9E55-43EB46A53FAD}" dt="2023-02-09T05:16:32.690" v="326" actId="700"/>
          <ac:spMkLst>
            <pc:docMk/>
            <pc:sldMk cId="3476699377" sldId="384"/>
            <ac:spMk id="3" creationId="{7D69C8A1-027F-F4C6-D420-5D03D489E4A9}"/>
          </ac:spMkLst>
        </pc:spChg>
        <pc:spChg chg="del">
          <ac:chgData name="Matthieu De Mari" userId="dfb708c9-d8dc-439f-9a3b-c772bf4a311c" providerId="ADAL" clId="{556C7E6E-9ED7-4F9D-9E55-43EB46A53FAD}" dt="2023-02-09T05:16:32.690" v="326" actId="700"/>
          <ac:spMkLst>
            <pc:docMk/>
            <pc:sldMk cId="3476699377" sldId="384"/>
            <ac:spMk id="4" creationId="{F5570C9F-3D96-BC60-F6CD-5D8395A216DB}"/>
          </ac:spMkLst>
        </pc:spChg>
        <pc:spChg chg="add mod ord">
          <ac:chgData name="Matthieu De Mari" userId="dfb708c9-d8dc-439f-9a3b-c772bf4a311c" providerId="ADAL" clId="{556C7E6E-9ED7-4F9D-9E55-43EB46A53FAD}" dt="2023-02-09T07:08:17.822" v="2346" actId="113"/>
          <ac:spMkLst>
            <pc:docMk/>
            <pc:sldMk cId="3476699377" sldId="384"/>
            <ac:spMk id="5" creationId="{8BCFE6A0-A031-CD24-31F0-DC0E8EE2F34C}"/>
          </ac:spMkLst>
        </pc:spChg>
        <pc:picChg chg="add del mod">
          <ac:chgData name="Matthieu De Mari" userId="dfb708c9-d8dc-439f-9a3b-c772bf4a311c" providerId="ADAL" clId="{556C7E6E-9ED7-4F9D-9E55-43EB46A53FAD}" dt="2023-02-09T07:22:00.286" v="3451" actId="478"/>
          <ac:picMkLst>
            <pc:docMk/>
            <pc:sldMk cId="3476699377" sldId="384"/>
            <ac:picMk id="6" creationId="{F54CF0D0-CED5-57A8-F389-2FC3CC88524B}"/>
          </ac:picMkLst>
        </pc:picChg>
        <pc:picChg chg="add mod">
          <ac:chgData name="Matthieu De Mari" userId="dfb708c9-d8dc-439f-9a3b-c772bf4a311c" providerId="ADAL" clId="{556C7E6E-9ED7-4F9D-9E55-43EB46A53FAD}" dt="2023-02-09T07:22:25.253" v="3469" actId="1076"/>
          <ac:picMkLst>
            <pc:docMk/>
            <pc:sldMk cId="3476699377" sldId="384"/>
            <ac:picMk id="7" creationId="{4236BDE6-0011-F03F-F82F-5F494C913E92}"/>
          </ac:picMkLst>
        </pc:picChg>
      </pc:sldChg>
      <pc:sldChg chg="addSp modSp add mod">
        <pc:chgData name="Matthieu De Mari" userId="dfb708c9-d8dc-439f-9a3b-c772bf4a311c" providerId="ADAL" clId="{556C7E6E-9ED7-4F9D-9E55-43EB46A53FAD}" dt="2023-02-09T06:59:05.124" v="1678" actId="20577"/>
        <pc:sldMkLst>
          <pc:docMk/>
          <pc:sldMk cId="1231879250" sldId="385"/>
        </pc:sldMkLst>
        <pc:spChg chg="mod">
          <ac:chgData name="Matthieu De Mari" userId="dfb708c9-d8dc-439f-9a3b-c772bf4a311c" providerId="ADAL" clId="{556C7E6E-9ED7-4F9D-9E55-43EB46A53FAD}" dt="2023-02-09T06:59:05.124" v="1678" actId="20577"/>
          <ac:spMkLst>
            <pc:docMk/>
            <pc:sldMk cId="1231879250" sldId="385"/>
            <ac:spMk id="3" creationId="{33F66BDF-1E5A-1190-A3C8-5EF6FBA3195D}"/>
          </ac:spMkLst>
        </pc:spChg>
        <pc:picChg chg="add mod">
          <ac:chgData name="Matthieu De Mari" userId="dfb708c9-d8dc-439f-9a3b-c772bf4a311c" providerId="ADAL" clId="{556C7E6E-9ED7-4F9D-9E55-43EB46A53FAD}" dt="2023-02-09T06:58:52.213" v="1657" actId="1076"/>
          <ac:picMkLst>
            <pc:docMk/>
            <pc:sldMk cId="1231879250" sldId="385"/>
            <ac:picMk id="5" creationId="{20CE27C5-29C0-AA6C-0AC1-7DCFED2BABBD}"/>
          </ac:picMkLst>
        </pc:picChg>
      </pc:sldChg>
      <pc:sldChg chg="modSp new mod">
        <pc:chgData name="Matthieu De Mari" userId="dfb708c9-d8dc-439f-9a3b-c772bf4a311c" providerId="ADAL" clId="{556C7E6E-9ED7-4F9D-9E55-43EB46A53FAD}" dt="2023-02-09T07:19:27.101" v="3438" actId="14100"/>
        <pc:sldMkLst>
          <pc:docMk/>
          <pc:sldMk cId="3343917742" sldId="386"/>
        </pc:sldMkLst>
        <pc:spChg chg="mod">
          <ac:chgData name="Matthieu De Mari" userId="dfb708c9-d8dc-439f-9a3b-c772bf4a311c" providerId="ADAL" clId="{556C7E6E-9ED7-4F9D-9E55-43EB46A53FAD}" dt="2023-02-09T07:08:42.837" v="2387" actId="20577"/>
          <ac:spMkLst>
            <pc:docMk/>
            <pc:sldMk cId="3343917742" sldId="386"/>
            <ac:spMk id="2" creationId="{2BAF63B4-1786-FB0C-4572-8BD6CFB4D3B7}"/>
          </ac:spMkLst>
        </pc:spChg>
        <pc:spChg chg="mod">
          <ac:chgData name="Matthieu De Mari" userId="dfb708c9-d8dc-439f-9a3b-c772bf4a311c" providerId="ADAL" clId="{556C7E6E-9ED7-4F9D-9E55-43EB46A53FAD}" dt="2023-02-09T07:19:27.101" v="3438" actId="14100"/>
          <ac:spMkLst>
            <pc:docMk/>
            <pc:sldMk cId="3343917742" sldId="386"/>
            <ac:spMk id="3" creationId="{F5584164-1537-9A5B-A439-82B2182BA892}"/>
          </ac:spMkLst>
        </pc:spChg>
      </pc:sldChg>
      <pc:sldChg chg="new del">
        <pc:chgData name="Matthieu De Mari" userId="dfb708c9-d8dc-439f-9a3b-c772bf4a311c" providerId="ADAL" clId="{556C7E6E-9ED7-4F9D-9E55-43EB46A53FAD}" dt="2023-02-09T07:20:09.236" v="3442" actId="47"/>
        <pc:sldMkLst>
          <pc:docMk/>
          <pc:sldMk cId="2679943120" sldId="387"/>
        </pc:sldMkLst>
      </pc:sldChg>
      <pc:sldChg chg="addSp modSp new mod modClrScheme chgLayout">
        <pc:chgData name="Matthieu De Mari" userId="dfb708c9-d8dc-439f-9a3b-c772bf4a311c" providerId="ADAL" clId="{556C7E6E-9ED7-4F9D-9E55-43EB46A53FAD}" dt="2023-02-09T07:30:38.673" v="3653" actId="207"/>
        <pc:sldMkLst>
          <pc:docMk/>
          <pc:sldMk cId="3388232958" sldId="388"/>
        </pc:sldMkLst>
        <pc:spChg chg="mod ord">
          <ac:chgData name="Matthieu De Mari" userId="dfb708c9-d8dc-439f-9a3b-c772bf4a311c" providerId="ADAL" clId="{556C7E6E-9ED7-4F9D-9E55-43EB46A53FAD}" dt="2023-02-09T07:28:53.742" v="3571" actId="700"/>
          <ac:spMkLst>
            <pc:docMk/>
            <pc:sldMk cId="3388232958" sldId="388"/>
            <ac:spMk id="2" creationId="{675C51B9-1C83-B006-5EBD-5A0427C6F480}"/>
          </ac:spMkLst>
        </pc:spChg>
        <pc:spChg chg="mod ord">
          <ac:chgData name="Matthieu De Mari" userId="dfb708c9-d8dc-439f-9a3b-c772bf4a311c" providerId="ADAL" clId="{556C7E6E-9ED7-4F9D-9E55-43EB46A53FAD}" dt="2023-02-09T07:30:38.673" v="3653" actId="207"/>
          <ac:spMkLst>
            <pc:docMk/>
            <pc:sldMk cId="3388232958" sldId="388"/>
            <ac:spMk id="3" creationId="{2B9DC721-309A-2C82-0DAA-1F45A4E1C7EE}"/>
          </ac:spMkLst>
        </pc:spChg>
        <pc:spChg chg="add mod ord">
          <ac:chgData name="Matthieu De Mari" userId="dfb708c9-d8dc-439f-9a3b-c772bf4a311c" providerId="ADAL" clId="{556C7E6E-9ED7-4F9D-9E55-43EB46A53FAD}" dt="2023-02-09T07:30:18.799" v="3647" actId="27636"/>
          <ac:spMkLst>
            <pc:docMk/>
            <pc:sldMk cId="3388232958" sldId="388"/>
            <ac:spMk id="4" creationId="{393BDE7B-1670-E750-9E81-D8A6D403507B}"/>
          </ac:spMkLst>
        </pc:spChg>
      </pc:sldChg>
      <pc:sldChg chg="addSp delSp modSp new mod modClrScheme chgLayout">
        <pc:chgData name="Matthieu De Mari" userId="dfb708c9-d8dc-439f-9a3b-c772bf4a311c" providerId="ADAL" clId="{556C7E6E-9ED7-4F9D-9E55-43EB46A53FAD}" dt="2023-02-09T08:28:16.782" v="5905" actId="14100"/>
        <pc:sldMkLst>
          <pc:docMk/>
          <pc:sldMk cId="2172790633" sldId="389"/>
        </pc:sldMkLst>
        <pc:spChg chg="mod ord">
          <ac:chgData name="Matthieu De Mari" userId="dfb708c9-d8dc-439f-9a3b-c772bf4a311c" providerId="ADAL" clId="{556C7E6E-9ED7-4F9D-9E55-43EB46A53FAD}" dt="2023-02-09T08:26:23.539" v="5823" actId="20577"/>
          <ac:spMkLst>
            <pc:docMk/>
            <pc:sldMk cId="2172790633" sldId="389"/>
            <ac:spMk id="2" creationId="{3D95E799-7684-A653-9672-5659F1D59B21}"/>
          </ac:spMkLst>
        </pc:spChg>
        <pc:spChg chg="del mod ord">
          <ac:chgData name="Matthieu De Mari" userId="dfb708c9-d8dc-439f-9a3b-c772bf4a311c" providerId="ADAL" clId="{556C7E6E-9ED7-4F9D-9E55-43EB46A53FAD}" dt="2023-02-09T08:25:58.651" v="5749" actId="700"/>
          <ac:spMkLst>
            <pc:docMk/>
            <pc:sldMk cId="2172790633" sldId="389"/>
            <ac:spMk id="3" creationId="{673C3C96-E1D3-7939-8231-C7CB9ABE6489}"/>
          </ac:spMkLst>
        </pc:spChg>
        <pc:spChg chg="add mod ord">
          <ac:chgData name="Matthieu De Mari" userId="dfb708c9-d8dc-439f-9a3b-c772bf4a311c" providerId="ADAL" clId="{556C7E6E-9ED7-4F9D-9E55-43EB46A53FAD}" dt="2023-02-09T08:28:16.782" v="5905" actId="14100"/>
          <ac:spMkLst>
            <pc:docMk/>
            <pc:sldMk cId="2172790633" sldId="389"/>
            <ac:spMk id="4" creationId="{CC2FBEC1-65A9-2CDC-8F3D-81E29687F927}"/>
          </ac:spMkLst>
        </pc:spChg>
        <pc:spChg chg="add del mod ord">
          <ac:chgData name="Matthieu De Mari" userId="dfb708c9-d8dc-439f-9a3b-c772bf4a311c" providerId="ADAL" clId="{556C7E6E-9ED7-4F9D-9E55-43EB46A53FAD}" dt="2023-02-09T08:26:01.259" v="5750" actId="478"/>
          <ac:spMkLst>
            <pc:docMk/>
            <pc:sldMk cId="2172790633" sldId="389"/>
            <ac:spMk id="5" creationId="{14658C7A-740B-72C8-C81D-EFAD12069A51}"/>
          </ac:spMkLst>
        </pc:spChg>
        <pc:picChg chg="add mod">
          <ac:chgData name="Matthieu De Mari" userId="dfb708c9-d8dc-439f-9a3b-c772bf4a311c" providerId="ADAL" clId="{556C7E6E-9ED7-4F9D-9E55-43EB46A53FAD}" dt="2023-02-09T08:26:21.626" v="5821" actId="1076"/>
          <ac:picMkLst>
            <pc:docMk/>
            <pc:sldMk cId="2172790633" sldId="389"/>
            <ac:picMk id="7" creationId="{6F2E45E6-E950-A30E-009B-7CE779F3500A}"/>
          </ac:picMkLst>
        </pc:picChg>
      </pc:sldChg>
      <pc:sldChg chg="modSp new mod">
        <pc:chgData name="Matthieu De Mari" userId="dfb708c9-d8dc-439f-9a3b-c772bf4a311c" providerId="ADAL" clId="{556C7E6E-9ED7-4F9D-9E55-43EB46A53FAD}" dt="2023-02-10T05:19:13.320" v="8117" actId="20577"/>
        <pc:sldMkLst>
          <pc:docMk/>
          <pc:sldMk cId="4240371895" sldId="390"/>
        </pc:sldMkLst>
        <pc:spChg chg="mod">
          <ac:chgData name="Matthieu De Mari" userId="dfb708c9-d8dc-439f-9a3b-c772bf4a311c" providerId="ADAL" clId="{556C7E6E-9ED7-4F9D-9E55-43EB46A53FAD}" dt="2023-02-09T08:52:32.977" v="7313" actId="20577"/>
          <ac:spMkLst>
            <pc:docMk/>
            <pc:sldMk cId="4240371895" sldId="390"/>
            <ac:spMk id="2" creationId="{643421EB-F36D-5AB4-3FC2-F756CDEAFBE5}"/>
          </ac:spMkLst>
        </pc:spChg>
        <pc:spChg chg="mod">
          <ac:chgData name="Matthieu De Mari" userId="dfb708c9-d8dc-439f-9a3b-c772bf4a311c" providerId="ADAL" clId="{556C7E6E-9ED7-4F9D-9E55-43EB46A53FAD}" dt="2023-02-10T05:19:13.320" v="8117" actId="20577"/>
          <ac:spMkLst>
            <pc:docMk/>
            <pc:sldMk cId="4240371895" sldId="390"/>
            <ac:spMk id="3" creationId="{2D8A556D-4CAB-6268-0872-293E7E85D4FE}"/>
          </ac:spMkLst>
        </pc:spChg>
      </pc:sldChg>
      <pc:sldChg chg="addSp modSp new mod modClrScheme chgLayout">
        <pc:chgData name="Matthieu De Mari" userId="dfb708c9-d8dc-439f-9a3b-c772bf4a311c" providerId="ADAL" clId="{556C7E6E-9ED7-4F9D-9E55-43EB46A53FAD}" dt="2023-02-10T05:55:30.519" v="9228" actId="20577"/>
        <pc:sldMkLst>
          <pc:docMk/>
          <pc:sldMk cId="1927715267" sldId="391"/>
        </pc:sldMkLst>
        <pc:spChg chg="mod ord">
          <ac:chgData name="Matthieu De Mari" userId="dfb708c9-d8dc-439f-9a3b-c772bf4a311c" providerId="ADAL" clId="{556C7E6E-9ED7-4F9D-9E55-43EB46A53FAD}" dt="2023-02-10T05:21:29.530" v="8304" actId="700"/>
          <ac:spMkLst>
            <pc:docMk/>
            <pc:sldMk cId="1927715267" sldId="391"/>
            <ac:spMk id="2" creationId="{30F2C13E-BBE6-06FE-60A9-F9A31DA263BA}"/>
          </ac:spMkLst>
        </pc:spChg>
        <pc:spChg chg="mod ord">
          <ac:chgData name="Matthieu De Mari" userId="dfb708c9-d8dc-439f-9a3b-c772bf4a311c" providerId="ADAL" clId="{556C7E6E-9ED7-4F9D-9E55-43EB46A53FAD}" dt="2023-02-10T05:26:16.232" v="8559" actId="27636"/>
          <ac:spMkLst>
            <pc:docMk/>
            <pc:sldMk cId="1927715267" sldId="391"/>
            <ac:spMk id="3" creationId="{3C4B8663-0A2B-1CFA-FAE2-DCD3C0ADD837}"/>
          </ac:spMkLst>
        </pc:spChg>
        <pc:spChg chg="add mod ord">
          <ac:chgData name="Matthieu De Mari" userId="dfb708c9-d8dc-439f-9a3b-c772bf4a311c" providerId="ADAL" clId="{556C7E6E-9ED7-4F9D-9E55-43EB46A53FAD}" dt="2023-02-10T05:55:30.519" v="9228" actId="20577"/>
          <ac:spMkLst>
            <pc:docMk/>
            <pc:sldMk cId="1927715267" sldId="391"/>
            <ac:spMk id="4" creationId="{36A5486D-D27A-2E00-6363-68292893EFF8}"/>
          </ac:spMkLst>
        </pc:spChg>
      </pc:sldChg>
      <pc:sldChg chg="modSp new mod">
        <pc:chgData name="Matthieu De Mari" userId="dfb708c9-d8dc-439f-9a3b-c772bf4a311c" providerId="ADAL" clId="{556C7E6E-9ED7-4F9D-9E55-43EB46A53FAD}" dt="2023-02-10T07:55:52.833" v="16811" actId="21"/>
        <pc:sldMkLst>
          <pc:docMk/>
          <pc:sldMk cId="1857452834" sldId="392"/>
        </pc:sldMkLst>
        <pc:spChg chg="mod">
          <ac:chgData name="Matthieu De Mari" userId="dfb708c9-d8dc-439f-9a3b-c772bf4a311c" providerId="ADAL" clId="{556C7E6E-9ED7-4F9D-9E55-43EB46A53FAD}" dt="2023-02-10T07:48:01.022" v="15869" actId="20577"/>
          <ac:spMkLst>
            <pc:docMk/>
            <pc:sldMk cId="1857452834" sldId="392"/>
            <ac:spMk id="2" creationId="{B47FA464-E542-D7F8-48C5-A93F2A418B58}"/>
          </ac:spMkLst>
        </pc:spChg>
        <pc:spChg chg="mod">
          <ac:chgData name="Matthieu De Mari" userId="dfb708c9-d8dc-439f-9a3b-c772bf4a311c" providerId="ADAL" clId="{556C7E6E-9ED7-4F9D-9E55-43EB46A53FAD}" dt="2023-02-10T07:55:52.833" v="16811" actId="21"/>
          <ac:spMkLst>
            <pc:docMk/>
            <pc:sldMk cId="1857452834" sldId="392"/>
            <ac:spMk id="3" creationId="{40DC6577-83D8-3375-62A7-E5DCC4AE380C}"/>
          </ac:spMkLst>
        </pc:spChg>
      </pc:sldChg>
      <pc:sldChg chg="modSp new mod">
        <pc:chgData name="Matthieu De Mari" userId="dfb708c9-d8dc-439f-9a3b-c772bf4a311c" providerId="ADAL" clId="{556C7E6E-9ED7-4F9D-9E55-43EB46A53FAD}" dt="2023-02-10T08:01:27.505" v="17407" actId="27636"/>
        <pc:sldMkLst>
          <pc:docMk/>
          <pc:sldMk cId="3440024532" sldId="393"/>
        </pc:sldMkLst>
        <pc:spChg chg="mod">
          <ac:chgData name="Matthieu De Mari" userId="dfb708c9-d8dc-439f-9a3b-c772bf4a311c" providerId="ADAL" clId="{556C7E6E-9ED7-4F9D-9E55-43EB46A53FAD}" dt="2023-02-10T07:59:39.540" v="17298" actId="20577"/>
          <ac:spMkLst>
            <pc:docMk/>
            <pc:sldMk cId="3440024532" sldId="393"/>
            <ac:spMk id="2" creationId="{495FC736-DAE7-1FB0-3232-9B9C6D629003}"/>
          </ac:spMkLst>
        </pc:spChg>
        <pc:spChg chg="mod">
          <ac:chgData name="Matthieu De Mari" userId="dfb708c9-d8dc-439f-9a3b-c772bf4a311c" providerId="ADAL" clId="{556C7E6E-9ED7-4F9D-9E55-43EB46A53FAD}" dt="2023-02-10T08:01:27.505" v="17407" actId="27636"/>
          <ac:spMkLst>
            <pc:docMk/>
            <pc:sldMk cId="3440024532" sldId="393"/>
            <ac:spMk id="3" creationId="{313B7EB5-F765-3D3B-960C-4F947814B167}"/>
          </ac:spMkLst>
        </pc:spChg>
      </pc:sldChg>
      <pc:sldChg chg="new">
        <pc:chgData name="Matthieu De Mari" userId="dfb708c9-d8dc-439f-9a3b-c772bf4a311c" providerId="ADAL" clId="{556C7E6E-9ED7-4F9D-9E55-43EB46A53FAD}" dt="2023-02-09T05:23:58.773" v="617" actId="680"/>
        <pc:sldMkLst>
          <pc:docMk/>
          <pc:sldMk cId="3219908699" sldId="394"/>
        </pc:sldMkLst>
      </pc:sldChg>
      <pc:sldChg chg="addSp delSp modSp new mod">
        <pc:chgData name="Matthieu De Mari" userId="dfb708c9-d8dc-439f-9a3b-c772bf4a311c" providerId="ADAL" clId="{556C7E6E-9ED7-4F9D-9E55-43EB46A53FAD}" dt="2023-02-10T06:55:03.353" v="11919" actId="1076"/>
        <pc:sldMkLst>
          <pc:docMk/>
          <pc:sldMk cId="367957583" sldId="395"/>
        </pc:sldMkLst>
        <pc:spChg chg="mod">
          <ac:chgData name="Matthieu De Mari" userId="dfb708c9-d8dc-439f-9a3b-c772bf4a311c" providerId="ADAL" clId="{556C7E6E-9ED7-4F9D-9E55-43EB46A53FAD}" dt="2023-02-10T06:54:50.689" v="11914" actId="20577"/>
          <ac:spMkLst>
            <pc:docMk/>
            <pc:sldMk cId="367957583" sldId="395"/>
            <ac:spMk id="2" creationId="{31FE47DB-F37F-76C5-4521-3702447EA589}"/>
          </ac:spMkLst>
        </pc:spChg>
        <pc:spChg chg="del">
          <ac:chgData name="Matthieu De Mari" userId="dfb708c9-d8dc-439f-9a3b-c772bf4a311c" providerId="ADAL" clId="{556C7E6E-9ED7-4F9D-9E55-43EB46A53FAD}" dt="2023-02-10T06:54:55.893" v="11915" actId="478"/>
          <ac:spMkLst>
            <pc:docMk/>
            <pc:sldMk cId="367957583" sldId="395"/>
            <ac:spMk id="3" creationId="{2D32EF6D-2F5C-2676-D4CC-C16F8A541D89}"/>
          </ac:spMkLst>
        </pc:spChg>
        <pc:picChg chg="add mod">
          <ac:chgData name="Matthieu De Mari" userId="dfb708c9-d8dc-439f-9a3b-c772bf4a311c" providerId="ADAL" clId="{556C7E6E-9ED7-4F9D-9E55-43EB46A53FAD}" dt="2023-02-10T06:55:03.353" v="11919" actId="1076"/>
          <ac:picMkLst>
            <pc:docMk/>
            <pc:sldMk cId="367957583" sldId="395"/>
            <ac:picMk id="5" creationId="{F0079DF4-9ADD-055D-9315-6EE2E19D6DFD}"/>
          </ac:picMkLst>
        </pc:picChg>
      </pc:sldChg>
      <pc:sldChg chg="new">
        <pc:chgData name="Matthieu De Mari" userId="dfb708c9-d8dc-439f-9a3b-c772bf4a311c" providerId="ADAL" clId="{556C7E6E-9ED7-4F9D-9E55-43EB46A53FAD}" dt="2023-02-09T05:25:28.518" v="623" actId="680"/>
        <pc:sldMkLst>
          <pc:docMk/>
          <pc:sldMk cId="246753485" sldId="396"/>
        </pc:sldMkLst>
      </pc:sldChg>
      <pc:sldChg chg="new">
        <pc:chgData name="Matthieu De Mari" userId="dfb708c9-d8dc-439f-9a3b-c772bf4a311c" providerId="ADAL" clId="{556C7E6E-9ED7-4F9D-9E55-43EB46A53FAD}" dt="2023-02-09T05:25:37.203" v="626" actId="680"/>
        <pc:sldMkLst>
          <pc:docMk/>
          <pc:sldMk cId="390159045" sldId="397"/>
        </pc:sldMkLst>
      </pc:sldChg>
      <pc:sldChg chg="new">
        <pc:chgData name="Matthieu De Mari" userId="dfb708c9-d8dc-439f-9a3b-c772bf4a311c" providerId="ADAL" clId="{556C7E6E-9ED7-4F9D-9E55-43EB46A53FAD}" dt="2023-02-09T05:25:50.441" v="629" actId="680"/>
        <pc:sldMkLst>
          <pc:docMk/>
          <pc:sldMk cId="392272370" sldId="398"/>
        </pc:sldMkLst>
      </pc:sldChg>
      <pc:sldChg chg="new">
        <pc:chgData name="Matthieu De Mari" userId="dfb708c9-d8dc-439f-9a3b-c772bf4a311c" providerId="ADAL" clId="{556C7E6E-9ED7-4F9D-9E55-43EB46A53FAD}" dt="2023-02-09T05:26:06.765" v="632" actId="680"/>
        <pc:sldMkLst>
          <pc:docMk/>
          <pc:sldMk cId="1711402621" sldId="399"/>
        </pc:sldMkLst>
      </pc:sldChg>
      <pc:sldChg chg="new del">
        <pc:chgData name="Matthieu De Mari" userId="dfb708c9-d8dc-439f-9a3b-c772bf4a311c" providerId="ADAL" clId="{556C7E6E-9ED7-4F9D-9E55-43EB46A53FAD}" dt="2023-02-09T09:28:32.536" v="7988" actId="47"/>
        <pc:sldMkLst>
          <pc:docMk/>
          <pc:sldMk cId="3852824738" sldId="400"/>
        </pc:sldMkLst>
      </pc:sldChg>
      <pc:sldChg chg="new">
        <pc:chgData name="Matthieu De Mari" userId="dfb708c9-d8dc-439f-9a3b-c772bf4a311c" providerId="ADAL" clId="{556C7E6E-9ED7-4F9D-9E55-43EB46A53FAD}" dt="2023-02-09T05:27:18.648" v="638" actId="680"/>
        <pc:sldMkLst>
          <pc:docMk/>
          <pc:sldMk cId="3680206321" sldId="401"/>
        </pc:sldMkLst>
      </pc:sldChg>
      <pc:sldChg chg="new">
        <pc:chgData name="Matthieu De Mari" userId="dfb708c9-d8dc-439f-9a3b-c772bf4a311c" providerId="ADAL" clId="{556C7E6E-9ED7-4F9D-9E55-43EB46A53FAD}" dt="2023-02-09T05:27:36.250" v="641" actId="680"/>
        <pc:sldMkLst>
          <pc:docMk/>
          <pc:sldMk cId="2961155165" sldId="402"/>
        </pc:sldMkLst>
      </pc:sldChg>
      <pc:sldChg chg="new">
        <pc:chgData name="Matthieu De Mari" userId="dfb708c9-d8dc-439f-9a3b-c772bf4a311c" providerId="ADAL" clId="{556C7E6E-9ED7-4F9D-9E55-43EB46A53FAD}" dt="2023-02-09T05:27:54.667" v="644" actId="680"/>
        <pc:sldMkLst>
          <pc:docMk/>
          <pc:sldMk cId="2027569327" sldId="403"/>
        </pc:sldMkLst>
      </pc:sldChg>
      <pc:sldChg chg="new">
        <pc:chgData name="Matthieu De Mari" userId="dfb708c9-d8dc-439f-9a3b-c772bf4a311c" providerId="ADAL" clId="{556C7E6E-9ED7-4F9D-9E55-43EB46A53FAD}" dt="2023-02-09T05:28:03.682" v="647" actId="680"/>
        <pc:sldMkLst>
          <pc:docMk/>
          <pc:sldMk cId="1994190645" sldId="404"/>
        </pc:sldMkLst>
      </pc:sldChg>
      <pc:sldChg chg="new">
        <pc:chgData name="Matthieu De Mari" userId="dfb708c9-d8dc-439f-9a3b-c772bf4a311c" providerId="ADAL" clId="{556C7E6E-9ED7-4F9D-9E55-43EB46A53FAD}" dt="2023-02-09T05:28:20.242" v="650" actId="680"/>
        <pc:sldMkLst>
          <pc:docMk/>
          <pc:sldMk cId="2169816204" sldId="405"/>
        </pc:sldMkLst>
      </pc:sldChg>
      <pc:sldChg chg="new">
        <pc:chgData name="Matthieu De Mari" userId="dfb708c9-d8dc-439f-9a3b-c772bf4a311c" providerId="ADAL" clId="{556C7E6E-9ED7-4F9D-9E55-43EB46A53FAD}" dt="2023-02-09T05:28:42.336" v="653" actId="680"/>
        <pc:sldMkLst>
          <pc:docMk/>
          <pc:sldMk cId="2463962519" sldId="406"/>
        </pc:sldMkLst>
      </pc:sldChg>
      <pc:sldChg chg="new">
        <pc:chgData name="Matthieu De Mari" userId="dfb708c9-d8dc-439f-9a3b-c772bf4a311c" providerId="ADAL" clId="{556C7E6E-9ED7-4F9D-9E55-43EB46A53FAD}" dt="2023-02-09T05:28:53.380" v="656" actId="680"/>
        <pc:sldMkLst>
          <pc:docMk/>
          <pc:sldMk cId="1075644705" sldId="407"/>
        </pc:sldMkLst>
      </pc:sldChg>
      <pc:sldChg chg="new">
        <pc:chgData name="Matthieu De Mari" userId="dfb708c9-d8dc-439f-9a3b-c772bf4a311c" providerId="ADAL" clId="{556C7E6E-9ED7-4F9D-9E55-43EB46A53FAD}" dt="2023-02-09T05:29:03.452" v="659" actId="680"/>
        <pc:sldMkLst>
          <pc:docMk/>
          <pc:sldMk cId="3707245743" sldId="408"/>
        </pc:sldMkLst>
      </pc:sldChg>
      <pc:sldChg chg="new">
        <pc:chgData name="Matthieu De Mari" userId="dfb708c9-d8dc-439f-9a3b-c772bf4a311c" providerId="ADAL" clId="{556C7E6E-9ED7-4F9D-9E55-43EB46A53FAD}" dt="2023-02-09T05:29:57.963" v="663" actId="680"/>
        <pc:sldMkLst>
          <pc:docMk/>
          <pc:sldMk cId="3952888474" sldId="409"/>
        </pc:sldMkLst>
      </pc:sldChg>
      <pc:sldChg chg="new">
        <pc:chgData name="Matthieu De Mari" userId="dfb708c9-d8dc-439f-9a3b-c772bf4a311c" providerId="ADAL" clId="{556C7E6E-9ED7-4F9D-9E55-43EB46A53FAD}" dt="2023-02-09T05:30:11.471" v="666" actId="680"/>
        <pc:sldMkLst>
          <pc:docMk/>
          <pc:sldMk cId="4063861739" sldId="410"/>
        </pc:sldMkLst>
      </pc:sldChg>
      <pc:sldChg chg="modSp new mod ord">
        <pc:chgData name="Matthieu De Mari" userId="dfb708c9-d8dc-439f-9a3b-c772bf4a311c" providerId="ADAL" clId="{556C7E6E-9ED7-4F9D-9E55-43EB46A53FAD}" dt="2023-02-09T08:25:11.179" v="5719" actId="20577"/>
        <pc:sldMkLst>
          <pc:docMk/>
          <pc:sldMk cId="1181248615" sldId="411"/>
        </pc:sldMkLst>
        <pc:spChg chg="mod">
          <ac:chgData name="Matthieu De Mari" userId="dfb708c9-d8dc-439f-9a3b-c772bf4a311c" providerId="ADAL" clId="{556C7E6E-9ED7-4F9D-9E55-43EB46A53FAD}" dt="2023-02-09T06:49:09.340" v="1121" actId="20577"/>
          <ac:spMkLst>
            <pc:docMk/>
            <pc:sldMk cId="1181248615" sldId="411"/>
            <ac:spMk id="2" creationId="{30CC4AA5-86F1-08AE-75AA-9AE798E6289B}"/>
          </ac:spMkLst>
        </pc:spChg>
        <pc:spChg chg="mod">
          <ac:chgData name="Matthieu De Mari" userId="dfb708c9-d8dc-439f-9a3b-c772bf4a311c" providerId="ADAL" clId="{556C7E6E-9ED7-4F9D-9E55-43EB46A53FAD}" dt="2023-02-09T08:25:11.179" v="5719" actId="20577"/>
          <ac:spMkLst>
            <pc:docMk/>
            <pc:sldMk cId="1181248615" sldId="411"/>
            <ac:spMk id="3" creationId="{A0448D74-9E04-EB9B-7352-6DC20929ADB3}"/>
          </ac:spMkLst>
        </pc:spChg>
      </pc:sldChg>
      <pc:sldChg chg="modSp add mod">
        <pc:chgData name="Matthieu De Mari" userId="dfb708c9-d8dc-439f-9a3b-c772bf4a311c" providerId="ADAL" clId="{556C7E6E-9ED7-4F9D-9E55-43EB46A53FAD}" dt="2023-02-09T06:54:54.542" v="1360" actId="113"/>
        <pc:sldMkLst>
          <pc:docMk/>
          <pc:sldMk cId="177426309" sldId="412"/>
        </pc:sldMkLst>
        <pc:spChg chg="mod">
          <ac:chgData name="Matthieu De Mari" userId="dfb708c9-d8dc-439f-9a3b-c772bf4a311c" providerId="ADAL" clId="{556C7E6E-9ED7-4F9D-9E55-43EB46A53FAD}" dt="2023-02-09T06:54:54.542" v="1360" actId="113"/>
          <ac:spMkLst>
            <pc:docMk/>
            <pc:sldMk cId="177426309" sldId="412"/>
            <ac:spMk id="3" creationId="{33F66BDF-1E5A-1190-A3C8-5EF6FBA3195D}"/>
          </ac:spMkLst>
        </pc:spChg>
      </pc:sldChg>
      <pc:sldChg chg="modSp add mod">
        <pc:chgData name="Matthieu De Mari" userId="dfb708c9-d8dc-439f-9a3b-c772bf4a311c" providerId="ADAL" clId="{556C7E6E-9ED7-4F9D-9E55-43EB46A53FAD}" dt="2023-02-09T06:57:26.035" v="1580" actId="20577"/>
        <pc:sldMkLst>
          <pc:docMk/>
          <pc:sldMk cId="3332341980" sldId="413"/>
        </pc:sldMkLst>
        <pc:spChg chg="mod">
          <ac:chgData name="Matthieu De Mari" userId="dfb708c9-d8dc-439f-9a3b-c772bf4a311c" providerId="ADAL" clId="{556C7E6E-9ED7-4F9D-9E55-43EB46A53FAD}" dt="2023-02-09T06:57:26.035" v="1580" actId="20577"/>
          <ac:spMkLst>
            <pc:docMk/>
            <pc:sldMk cId="3332341980" sldId="413"/>
            <ac:spMk id="3" creationId="{33F66BDF-1E5A-1190-A3C8-5EF6FBA3195D}"/>
          </ac:spMkLst>
        </pc:spChg>
      </pc:sldChg>
      <pc:sldChg chg="delSp modSp add mod">
        <pc:chgData name="Matthieu De Mari" userId="dfb708c9-d8dc-439f-9a3b-c772bf4a311c" providerId="ADAL" clId="{556C7E6E-9ED7-4F9D-9E55-43EB46A53FAD}" dt="2023-02-09T07:04:10.722" v="2226" actId="20577"/>
        <pc:sldMkLst>
          <pc:docMk/>
          <pc:sldMk cId="245522249" sldId="414"/>
        </pc:sldMkLst>
        <pc:spChg chg="mod">
          <ac:chgData name="Matthieu De Mari" userId="dfb708c9-d8dc-439f-9a3b-c772bf4a311c" providerId="ADAL" clId="{556C7E6E-9ED7-4F9D-9E55-43EB46A53FAD}" dt="2023-02-09T07:04:10.722" v="2226" actId="20577"/>
          <ac:spMkLst>
            <pc:docMk/>
            <pc:sldMk cId="245522249" sldId="414"/>
            <ac:spMk id="5" creationId="{A97445D3-1D51-1E51-82DE-9C3B128B43CC}"/>
          </ac:spMkLst>
        </pc:spChg>
        <pc:spChg chg="del mod">
          <ac:chgData name="Matthieu De Mari" userId="dfb708c9-d8dc-439f-9a3b-c772bf4a311c" providerId="ADAL" clId="{556C7E6E-9ED7-4F9D-9E55-43EB46A53FAD}" dt="2023-02-09T07:03:35.430" v="2184"/>
          <ac:spMkLst>
            <pc:docMk/>
            <pc:sldMk cId="245522249" sldId="414"/>
            <ac:spMk id="8" creationId="{2A09D955-9DD6-7BF1-A863-9E89CE18B399}"/>
          </ac:spMkLst>
        </pc:spChg>
      </pc:sldChg>
      <pc:sldChg chg="modSp add mod">
        <pc:chgData name="Matthieu De Mari" userId="dfb708c9-d8dc-439f-9a3b-c772bf4a311c" providerId="ADAL" clId="{556C7E6E-9ED7-4F9D-9E55-43EB46A53FAD}" dt="2023-02-09T07:23:12.480" v="3488" actId="20577"/>
        <pc:sldMkLst>
          <pc:docMk/>
          <pc:sldMk cId="1783145993" sldId="415"/>
        </pc:sldMkLst>
        <pc:spChg chg="mod">
          <ac:chgData name="Matthieu De Mari" userId="dfb708c9-d8dc-439f-9a3b-c772bf4a311c" providerId="ADAL" clId="{556C7E6E-9ED7-4F9D-9E55-43EB46A53FAD}" dt="2023-02-09T07:23:12.480" v="3488" actId="20577"/>
          <ac:spMkLst>
            <pc:docMk/>
            <pc:sldMk cId="1783145993" sldId="415"/>
            <ac:spMk id="3" creationId="{F5584164-1537-9A5B-A439-82B2182BA892}"/>
          </ac:spMkLst>
        </pc:spChg>
      </pc:sldChg>
      <pc:sldChg chg="addSp modSp add mod">
        <pc:chgData name="Matthieu De Mari" userId="dfb708c9-d8dc-439f-9a3b-c772bf4a311c" providerId="ADAL" clId="{556C7E6E-9ED7-4F9D-9E55-43EB46A53FAD}" dt="2023-02-09T08:09:13.664" v="5206" actId="20577"/>
        <pc:sldMkLst>
          <pc:docMk/>
          <pc:sldMk cId="1371083680" sldId="416"/>
        </pc:sldMkLst>
        <pc:spChg chg="mod">
          <ac:chgData name="Matthieu De Mari" userId="dfb708c9-d8dc-439f-9a3b-c772bf4a311c" providerId="ADAL" clId="{556C7E6E-9ED7-4F9D-9E55-43EB46A53FAD}" dt="2023-02-09T08:09:13.664" v="5206" actId="20577"/>
          <ac:spMkLst>
            <pc:docMk/>
            <pc:sldMk cId="1371083680" sldId="416"/>
            <ac:spMk id="3" creationId="{2B9DC721-309A-2C82-0DAA-1F45A4E1C7EE}"/>
          </ac:spMkLst>
        </pc:spChg>
        <pc:spChg chg="mod">
          <ac:chgData name="Matthieu De Mari" userId="dfb708c9-d8dc-439f-9a3b-c772bf4a311c" providerId="ADAL" clId="{556C7E6E-9ED7-4F9D-9E55-43EB46A53FAD}" dt="2023-02-09T07:43:36.921" v="4513" actId="20577"/>
          <ac:spMkLst>
            <pc:docMk/>
            <pc:sldMk cId="1371083680" sldId="416"/>
            <ac:spMk id="4" creationId="{393BDE7B-1670-E750-9E81-D8A6D403507B}"/>
          </ac:spMkLst>
        </pc:spChg>
        <pc:spChg chg="add mod">
          <ac:chgData name="Matthieu De Mari" userId="dfb708c9-d8dc-439f-9a3b-c772bf4a311c" providerId="ADAL" clId="{556C7E6E-9ED7-4F9D-9E55-43EB46A53FAD}" dt="2023-02-09T07:47:29.092" v="4684" actId="20577"/>
          <ac:spMkLst>
            <pc:docMk/>
            <pc:sldMk cId="1371083680" sldId="416"/>
            <ac:spMk id="5" creationId="{8AAE0575-5E80-E46E-F9F8-49B591323BE1}"/>
          </ac:spMkLst>
        </pc:spChg>
      </pc:sldChg>
      <pc:sldChg chg="addSp delSp modSp add mod modClrScheme chgLayout">
        <pc:chgData name="Matthieu De Mari" userId="dfb708c9-d8dc-439f-9a3b-c772bf4a311c" providerId="ADAL" clId="{556C7E6E-9ED7-4F9D-9E55-43EB46A53FAD}" dt="2023-02-09T08:16:57.927" v="5372" actId="1076"/>
        <pc:sldMkLst>
          <pc:docMk/>
          <pc:sldMk cId="4023418379" sldId="417"/>
        </pc:sldMkLst>
        <pc:spChg chg="mod ord">
          <ac:chgData name="Matthieu De Mari" userId="dfb708c9-d8dc-439f-9a3b-c772bf4a311c" providerId="ADAL" clId="{556C7E6E-9ED7-4F9D-9E55-43EB46A53FAD}" dt="2023-02-09T07:57:13.829" v="4809" actId="700"/>
          <ac:spMkLst>
            <pc:docMk/>
            <pc:sldMk cId="4023418379" sldId="417"/>
            <ac:spMk id="2" creationId="{675C51B9-1C83-B006-5EBD-5A0427C6F480}"/>
          </ac:spMkLst>
        </pc:spChg>
        <pc:spChg chg="mod ord">
          <ac:chgData name="Matthieu De Mari" userId="dfb708c9-d8dc-439f-9a3b-c772bf4a311c" providerId="ADAL" clId="{556C7E6E-9ED7-4F9D-9E55-43EB46A53FAD}" dt="2023-02-09T08:15:37.389" v="5301" actId="207"/>
          <ac:spMkLst>
            <pc:docMk/>
            <pc:sldMk cId="4023418379" sldId="417"/>
            <ac:spMk id="3" creationId="{2B9DC721-309A-2C82-0DAA-1F45A4E1C7EE}"/>
          </ac:spMkLst>
        </pc:spChg>
        <pc:spChg chg="del mod ord">
          <ac:chgData name="Matthieu De Mari" userId="dfb708c9-d8dc-439f-9a3b-c772bf4a311c" providerId="ADAL" clId="{556C7E6E-9ED7-4F9D-9E55-43EB46A53FAD}" dt="2023-02-09T07:44:07.220" v="4531" actId="478"/>
          <ac:spMkLst>
            <pc:docMk/>
            <pc:sldMk cId="4023418379" sldId="417"/>
            <ac:spMk id="4" creationId="{393BDE7B-1670-E750-9E81-D8A6D403507B}"/>
          </ac:spMkLst>
        </pc:spChg>
        <pc:spChg chg="add del mod ord">
          <ac:chgData name="Matthieu De Mari" userId="dfb708c9-d8dc-439f-9a3b-c772bf4a311c" providerId="ADAL" clId="{556C7E6E-9ED7-4F9D-9E55-43EB46A53FAD}" dt="2023-02-09T07:58:15.610" v="4894" actId="478"/>
          <ac:spMkLst>
            <pc:docMk/>
            <pc:sldMk cId="4023418379" sldId="417"/>
            <ac:spMk id="5" creationId="{3567B7CF-746B-8485-4503-1DEFDAA8932A}"/>
          </ac:spMkLst>
        </pc:spChg>
        <pc:spChg chg="add mod">
          <ac:chgData name="Matthieu De Mari" userId="dfb708c9-d8dc-439f-9a3b-c772bf4a311c" providerId="ADAL" clId="{556C7E6E-9ED7-4F9D-9E55-43EB46A53FAD}" dt="2023-02-09T08:04:31.083" v="5062" actId="1076"/>
          <ac:spMkLst>
            <pc:docMk/>
            <pc:sldMk cId="4023418379" sldId="417"/>
            <ac:spMk id="9" creationId="{B4FEDCA2-715E-8CCD-C69B-50F3EB70CB65}"/>
          </ac:spMkLst>
        </pc:spChg>
        <pc:spChg chg="add mod">
          <ac:chgData name="Matthieu De Mari" userId="dfb708c9-d8dc-439f-9a3b-c772bf4a311c" providerId="ADAL" clId="{556C7E6E-9ED7-4F9D-9E55-43EB46A53FAD}" dt="2023-02-09T08:04:44.100" v="5066" actId="207"/>
          <ac:spMkLst>
            <pc:docMk/>
            <pc:sldMk cId="4023418379" sldId="417"/>
            <ac:spMk id="10" creationId="{21CC23F9-3037-01D0-AB2C-3952CB2B1D42}"/>
          </ac:spMkLst>
        </pc:spChg>
        <pc:spChg chg="add mod">
          <ac:chgData name="Matthieu De Mari" userId="dfb708c9-d8dc-439f-9a3b-c772bf4a311c" providerId="ADAL" clId="{556C7E6E-9ED7-4F9D-9E55-43EB46A53FAD}" dt="2023-02-09T08:04:57.039" v="5070" actId="207"/>
          <ac:spMkLst>
            <pc:docMk/>
            <pc:sldMk cId="4023418379" sldId="417"/>
            <ac:spMk id="11" creationId="{25408004-0261-C7CE-BBF1-20C8725C5ACF}"/>
          </ac:spMkLst>
        </pc:spChg>
        <pc:spChg chg="add mod">
          <ac:chgData name="Matthieu De Mari" userId="dfb708c9-d8dc-439f-9a3b-c772bf4a311c" providerId="ADAL" clId="{556C7E6E-9ED7-4F9D-9E55-43EB46A53FAD}" dt="2023-02-09T08:16:57.927" v="5372" actId="1076"/>
          <ac:spMkLst>
            <pc:docMk/>
            <pc:sldMk cId="4023418379" sldId="417"/>
            <ac:spMk id="12" creationId="{2A03E450-7B78-6F17-D4CF-7857B85EF591}"/>
          </ac:spMkLst>
        </pc:spChg>
        <pc:graphicFrameChg chg="add mod modGraphic">
          <ac:chgData name="Matthieu De Mari" userId="dfb708c9-d8dc-439f-9a3b-c772bf4a311c" providerId="ADAL" clId="{556C7E6E-9ED7-4F9D-9E55-43EB46A53FAD}" dt="2023-02-09T08:02:09.348" v="5009"/>
          <ac:graphicFrameMkLst>
            <pc:docMk/>
            <pc:sldMk cId="4023418379" sldId="417"/>
            <ac:graphicFrameMk id="6" creationId="{92EDE3AF-8E7F-4B86-2425-4F993E81F45C}"/>
          </ac:graphicFrameMkLst>
        </pc:graphicFrameChg>
        <pc:graphicFrameChg chg="add mod modGraphic">
          <ac:chgData name="Matthieu De Mari" userId="dfb708c9-d8dc-439f-9a3b-c772bf4a311c" providerId="ADAL" clId="{556C7E6E-9ED7-4F9D-9E55-43EB46A53FAD}" dt="2023-02-09T08:03:55.536" v="5052" actId="122"/>
          <ac:graphicFrameMkLst>
            <pc:docMk/>
            <pc:sldMk cId="4023418379" sldId="417"/>
            <ac:graphicFrameMk id="7" creationId="{097D2466-E678-68BD-BE73-0A05DB2927E0}"/>
          </ac:graphicFrameMkLst>
        </pc:graphicFrameChg>
        <pc:graphicFrameChg chg="add mod modGraphic">
          <ac:chgData name="Matthieu De Mari" userId="dfb708c9-d8dc-439f-9a3b-c772bf4a311c" providerId="ADAL" clId="{556C7E6E-9ED7-4F9D-9E55-43EB46A53FAD}" dt="2023-02-09T08:11:20.867" v="5247"/>
          <ac:graphicFrameMkLst>
            <pc:docMk/>
            <pc:sldMk cId="4023418379" sldId="417"/>
            <ac:graphicFrameMk id="8" creationId="{1D4E4870-EB98-3077-99F3-1F9675794ECF}"/>
          </ac:graphicFrameMkLst>
        </pc:graphicFrameChg>
      </pc:sldChg>
      <pc:sldChg chg="addSp delSp modSp add mod">
        <pc:chgData name="Matthieu De Mari" userId="dfb708c9-d8dc-439f-9a3b-c772bf4a311c" providerId="ADAL" clId="{556C7E6E-9ED7-4F9D-9E55-43EB46A53FAD}" dt="2023-02-09T08:15:40.601" v="5302" actId="207"/>
        <pc:sldMkLst>
          <pc:docMk/>
          <pc:sldMk cId="224283772" sldId="418"/>
        </pc:sldMkLst>
        <pc:spChg chg="del mod">
          <ac:chgData name="Matthieu De Mari" userId="dfb708c9-d8dc-439f-9a3b-c772bf4a311c" providerId="ADAL" clId="{556C7E6E-9ED7-4F9D-9E55-43EB46A53FAD}" dt="2023-02-09T08:14:14.325" v="5277" actId="478"/>
          <ac:spMkLst>
            <pc:docMk/>
            <pc:sldMk cId="224283772" sldId="418"/>
            <ac:spMk id="3" creationId="{2B9DC721-309A-2C82-0DAA-1F45A4E1C7EE}"/>
          </ac:spMkLst>
        </pc:spChg>
        <pc:spChg chg="add mod">
          <ac:chgData name="Matthieu De Mari" userId="dfb708c9-d8dc-439f-9a3b-c772bf4a311c" providerId="ADAL" clId="{556C7E6E-9ED7-4F9D-9E55-43EB46A53FAD}" dt="2023-02-09T08:11:43.831" v="5252" actId="1076"/>
          <ac:spMkLst>
            <pc:docMk/>
            <pc:sldMk cId="224283772" sldId="418"/>
            <ac:spMk id="4" creationId="{98C57D67-20AF-19C9-C61D-5EAABF7AA63D}"/>
          </ac:spMkLst>
        </pc:spChg>
        <pc:spChg chg="add del mod">
          <ac:chgData name="Matthieu De Mari" userId="dfb708c9-d8dc-439f-9a3b-c772bf4a311c" providerId="ADAL" clId="{556C7E6E-9ED7-4F9D-9E55-43EB46A53FAD}" dt="2023-02-09T08:14:16.173" v="5278" actId="478"/>
          <ac:spMkLst>
            <pc:docMk/>
            <pc:sldMk cId="224283772" sldId="418"/>
            <ac:spMk id="13" creationId="{EE034994-AFBD-9A62-57BB-A7E419DA6E01}"/>
          </ac:spMkLst>
        </pc:spChg>
        <pc:spChg chg="add mod">
          <ac:chgData name="Matthieu De Mari" userId="dfb708c9-d8dc-439f-9a3b-c772bf4a311c" providerId="ADAL" clId="{556C7E6E-9ED7-4F9D-9E55-43EB46A53FAD}" dt="2023-02-09T08:15:40.601" v="5302" actId="207"/>
          <ac:spMkLst>
            <pc:docMk/>
            <pc:sldMk cId="224283772" sldId="418"/>
            <ac:spMk id="14" creationId="{070CFF2C-FCE8-4013-82A9-464834890F0C}"/>
          </ac:spMkLst>
        </pc:spChg>
        <pc:graphicFrameChg chg="add mod modGraphic">
          <ac:chgData name="Matthieu De Mari" userId="dfb708c9-d8dc-439f-9a3b-c772bf4a311c" providerId="ADAL" clId="{556C7E6E-9ED7-4F9D-9E55-43EB46A53FAD}" dt="2023-02-09T08:15:09.346" v="5300" actId="20577"/>
          <ac:graphicFrameMkLst>
            <pc:docMk/>
            <pc:sldMk cId="224283772" sldId="418"/>
            <ac:graphicFrameMk id="5" creationId="{51F833A6-0BED-0084-BD99-25BC64614783}"/>
          </ac:graphicFrameMkLst>
        </pc:graphicFrameChg>
        <pc:graphicFrameChg chg="modGraphic">
          <ac:chgData name="Matthieu De Mari" userId="dfb708c9-d8dc-439f-9a3b-c772bf4a311c" providerId="ADAL" clId="{556C7E6E-9ED7-4F9D-9E55-43EB46A53FAD}" dt="2023-02-09T08:05:43.996" v="5114" actId="207"/>
          <ac:graphicFrameMkLst>
            <pc:docMk/>
            <pc:sldMk cId="224283772" sldId="418"/>
            <ac:graphicFrameMk id="6" creationId="{92EDE3AF-8E7F-4B86-2425-4F993E81F45C}"/>
          </ac:graphicFrameMkLst>
        </pc:graphicFrameChg>
        <pc:graphicFrameChg chg="del modGraphic">
          <ac:chgData name="Matthieu De Mari" userId="dfb708c9-d8dc-439f-9a3b-c772bf4a311c" providerId="ADAL" clId="{556C7E6E-9ED7-4F9D-9E55-43EB46A53FAD}" dt="2023-02-09T08:11:26.905" v="5248" actId="478"/>
          <ac:graphicFrameMkLst>
            <pc:docMk/>
            <pc:sldMk cId="224283772" sldId="418"/>
            <ac:graphicFrameMk id="8" creationId="{1D4E4870-EB98-3077-99F3-1F9675794ECF}"/>
          </ac:graphicFrameMkLst>
        </pc:graphicFrameChg>
      </pc:sldChg>
      <pc:sldChg chg="addSp delSp modSp add mod">
        <pc:chgData name="Matthieu De Mari" userId="dfb708c9-d8dc-439f-9a3b-c772bf4a311c" providerId="ADAL" clId="{556C7E6E-9ED7-4F9D-9E55-43EB46A53FAD}" dt="2023-02-09T08:15:45.438" v="5303" actId="207"/>
        <pc:sldMkLst>
          <pc:docMk/>
          <pc:sldMk cId="3708842137" sldId="419"/>
        </pc:sldMkLst>
        <pc:spChg chg="del">
          <ac:chgData name="Matthieu De Mari" userId="dfb708c9-d8dc-439f-9a3b-c772bf4a311c" providerId="ADAL" clId="{556C7E6E-9ED7-4F9D-9E55-43EB46A53FAD}" dt="2023-02-09T08:14:30.705" v="5283" actId="478"/>
          <ac:spMkLst>
            <pc:docMk/>
            <pc:sldMk cId="3708842137" sldId="419"/>
            <ac:spMk id="3" creationId="{2B9DC721-309A-2C82-0DAA-1F45A4E1C7EE}"/>
          </ac:spMkLst>
        </pc:spChg>
        <pc:spChg chg="add mod">
          <ac:chgData name="Matthieu De Mari" userId="dfb708c9-d8dc-439f-9a3b-c772bf4a311c" providerId="ADAL" clId="{556C7E6E-9ED7-4F9D-9E55-43EB46A53FAD}" dt="2023-02-09T08:12:32.866" v="5264" actId="20577"/>
          <ac:spMkLst>
            <pc:docMk/>
            <pc:sldMk cId="3708842137" sldId="419"/>
            <ac:spMk id="4" creationId="{9AA9CD5B-49EA-F0FF-60AB-64DCDB08037A}"/>
          </ac:spMkLst>
        </pc:spChg>
        <pc:spChg chg="add del mod">
          <ac:chgData name="Matthieu De Mari" userId="dfb708c9-d8dc-439f-9a3b-c772bf4a311c" providerId="ADAL" clId="{556C7E6E-9ED7-4F9D-9E55-43EB46A53FAD}" dt="2023-02-09T08:14:33.967" v="5284" actId="478"/>
          <ac:spMkLst>
            <pc:docMk/>
            <pc:sldMk cId="3708842137" sldId="419"/>
            <ac:spMk id="13" creationId="{18DE1D1C-A3A9-FBF9-BA34-958D1C7C04A3}"/>
          </ac:spMkLst>
        </pc:spChg>
        <pc:spChg chg="add mod">
          <ac:chgData name="Matthieu De Mari" userId="dfb708c9-d8dc-439f-9a3b-c772bf4a311c" providerId="ADAL" clId="{556C7E6E-9ED7-4F9D-9E55-43EB46A53FAD}" dt="2023-02-09T08:15:45.438" v="5303" actId="207"/>
          <ac:spMkLst>
            <pc:docMk/>
            <pc:sldMk cId="3708842137" sldId="419"/>
            <ac:spMk id="14" creationId="{7B59F037-103B-22C1-0244-C1334FABB21D}"/>
          </ac:spMkLst>
        </pc:spChg>
        <pc:graphicFrameChg chg="add mod modGraphic">
          <ac:chgData name="Matthieu De Mari" userId="dfb708c9-d8dc-439f-9a3b-c772bf4a311c" providerId="ADAL" clId="{556C7E6E-9ED7-4F9D-9E55-43EB46A53FAD}" dt="2023-02-09T08:14:54.138" v="5293" actId="20577"/>
          <ac:graphicFrameMkLst>
            <pc:docMk/>
            <pc:sldMk cId="3708842137" sldId="419"/>
            <ac:graphicFrameMk id="5" creationId="{ED6E9FB3-9A1D-D12E-5ED7-E88942AA371E}"/>
          </ac:graphicFrameMkLst>
        </pc:graphicFrameChg>
        <pc:graphicFrameChg chg="modGraphic">
          <ac:chgData name="Matthieu De Mari" userId="dfb708c9-d8dc-439f-9a3b-c772bf4a311c" providerId="ADAL" clId="{556C7E6E-9ED7-4F9D-9E55-43EB46A53FAD}" dt="2023-02-09T08:10:16.308" v="5219" actId="207"/>
          <ac:graphicFrameMkLst>
            <pc:docMk/>
            <pc:sldMk cId="3708842137" sldId="419"/>
            <ac:graphicFrameMk id="6" creationId="{92EDE3AF-8E7F-4B86-2425-4F993E81F45C}"/>
          </ac:graphicFrameMkLst>
        </pc:graphicFrameChg>
        <pc:graphicFrameChg chg="del modGraphic">
          <ac:chgData name="Matthieu De Mari" userId="dfb708c9-d8dc-439f-9a3b-c772bf4a311c" providerId="ADAL" clId="{556C7E6E-9ED7-4F9D-9E55-43EB46A53FAD}" dt="2023-02-09T08:12:01.212" v="5256" actId="478"/>
          <ac:graphicFrameMkLst>
            <pc:docMk/>
            <pc:sldMk cId="3708842137" sldId="419"/>
            <ac:graphicFrameMk id="8" creationId="{1D4E4870-EB98-3077-99F3-1F9675794ECF}"/>
          </ac:graphicFrameMkLst>
        </pc:graphicFrameChg>
      </pc:sldChg>
      <pc:sldChg chg="addSp modSp add mod">
        <pc:chgData name="Matthieu De Mari" userId="dfb708c9-d8dc-439f-9a3b-c772bf4a311c" providerId="ADAL" clId="{556C7E6E-9ED7-4F9D-9E55-43EB46A53FAD}" dt="2023-02-10T07:23:18.291" v="13898" actId="113"/>
        <pc:sldMkLst>
          <pc:docMk/>
          <pc:sldMk cId="2609555553" sldId="420"/>
        </pc:sldMkLst>
        <pc:spChg chg="add mod">
          <ac:chgData name="Matthieu De Mari" userId="dfb708c9-d8dc-439f-9a3b-c772bf4a311c" providerId="ADAL" clId="{556C7E6E-9ED7-4F9D-9E55-43EB46A53FAD}" dt="2023-02-10T07:23:18.291" v="13898" actId="113"/>
          <ac:spMkLst>
            <pc:docMk/>
            <pc:sldMk cId="2609555553" sldId="420"/>
            <ac:spMk id="3" creationId="{42F19C81-1A92-C8D6-51B8-B25290D7DDC9}"/>
          </ac:spMkLst>
        </pc:spChg>
        <pc:spChg chg="mod">
          <ac:chgData name="Matthieu De Mari" userId="dfb708c9-d8dc-439f-9a3b-c772bf4a311c" providerId="ADAL" clId="{556C7E6E-9ED7-4F9D-9E55-43EB46A53FAD}" dt="2023-02-09T08:18:06.715" v="5485" actId="27636"/>
          <ac:spMkLst>
            <pc:docMk/>
            <pc:sldMk cId="2609555553" sldId="420"/>
            <ac:spMk id="14" creationId="{7B59F037-103B-22C1-0244-C1334FABB21D}"/>
          </ac:spMkLst>
        </pc:spChg>
        <pc:cxnChg chg="add mod">
          <ac:chgData name="Matthieu De Mari" userId="dfb708c9-d8dc-439f-9a3b-c772bf4a311c" providerId="ADAL" clId="{556C7E6E-9ED7-4F9D-9E55-43EB46A53FAD}" dt="2023-02-09T08:39:46.046" v="6580" actId="1582"/>
          <ac:cxnSpMkLst>
            <pc:docMk/>
            <pc:sldMk cId="2609555553" sldId="420"/>
            <ac:cxnSpMk id="12" creationId="{4C384981-E4CB-DF89-ED45-D6F6C86983E3}"/>
          </ac:cxnSpMkLst>
        </pc:cxnChg>
      </pc:sldChg>
      <pc:sldChg chg="addSp delSp modSp add mod">
        <pc:chgData name="Matthieu De Mari" userId="dfb708c9-d8dc-439f-9a3b-c772bf4a311c" providerId="ADAL" clId="{556C7E6E-9ED7-4F9D-9E55-43EB46A53FAD}" dt="2023-02-09T08:28:38.117" v="5914" actId="1076"/>
        <pc:sldMkLst>
          <pc:docMk/>
          <pc:sldMk cId="3045139746" sldId="421"/>
        </pc:sldMkLst>
        <pc:spChg chg="mod">
          <ac:chgData name="Matthieu De Mari" userId="dfb708c9-d8dc-439f-9a3b-c772bf4a311c" providerId="ADAL" clId="{556C7E6E-9ED7-4F9D-9E55-43EB46A53FAD}" dt="2023-02-09T08:28:33.300" v="5913" actId="113"/>
          <ac:spMkLst>
            <pc:docMk/>
            <pc:sldMk cId="3045139746" sldId="421"/>
            <ac:spMk id="4" creationId="{CC2FBEC1-65A9-2CDC-8F3D-81E29687F927}"/>
          </ac:spMkLst>
        </pc:spChg>
        <pc:picChg chg="add mod">
          <ac:chgData name="Matthieu De Mari" userId="dfb708c9-d8dc-439f-9a3b-c772bf4a311c" providerId="ADAL" clId="{556C7E6E-9ED7-4F9D-9E55-43EB46A53FAD}" dt="2023-02-09T08:28:38.117" v="5914" actId="1076"/>
          <ac:picMkLst>
            <pc:docMk/>
            <pc:sldMk cId="3045139746" sldId="421"/>
            <ac:picMk id="5" creationId="{00DD1030-CB74-BC3B-F7E0-3C3DC0BCFA0B}"/>
          </ac:picMkLst>
        </pc:picChg>
        <pc:picChg chg="del">
          <ac:chgData name="Matthieu De Mari" userId="dfb708c9-d8dc-439f-9a3b-c772bf4a311c" providerId="ADAL" clId="{556C7E6E-9ED7-4F9D-9E55-43EB46A53FAD}" dt="2023-02-09T08:28:19.611" v="5906" actId="478"/>
          <ac:picMkLst>
            <pc:docMk/>
            <pc:sldMk cId="3045139746" sldId="421"/>
            <ac:picMk id="7" creationId="{6F2E45E6-E950-A30E-009B-7CE779F3500A}"/>
          </ac:picMkLst>
        </pc:picChg>
      </pc:sldChg>
      <pc:sldChg chg="addSp delSp modSp add mod chgLayout">
        <pc:chgData name="Matthieu De Mari" userId="dfb708c9-d8dc-439f-9a3b-c772bf4a311c" providerId="ADAL" clId="{556C7E6E-9ED7-4F9D-9E55-43EB46A53FAD}" dt="2023-02-09T08:42:05.131" v="6808" actId="20577"/>
        <pc:sldMkLst>
          <pc:docMk/>
          <pc:sldMk cId="2039872686" sldId="422"/>
        </pc:sldMkLst>
        <pc:spChg chg="mod ord">
          <ac:chgData name="Matthieu De Mari" userId="dfb708c9-d8dc-439f-9a3b-c772bf4a311c" providerId="ADAL" clId="{556C7E6E-9ED7-4F9D-9E55-43EB46A53FAD}" dt="2023-02-09T08:32:12.806" v="6134" actId="700"/>
          <ac:spMkLst>
            <pc:docMk/>
            <pc:sldMk cId="2039872686" sldId="422"/>
            <ac:spMk id="2" creationId="{3D95E799-7684-A653-9672-5659F1D59B21}"/>
          </ac:spMkLst>
        </pc:spChg>
        <pc:spChg chg="mod ord">
          <ac:chgData name="Matthieu De Mari" userId="dfb708c9-d8dc-439f-9a3b-c772bf4a311c" providerId="ADAL" clId="{556C7E6E-9ED7-4F9D-9E55-43EB46A53FAD}" dt="2023-02-09T08:42:05.131" v="6808" actId="20577"/>
          <ac:spMkLst>
            <pc:docMk/>
            <pc:sldMk cId="2039872686" sldId="422"/>
            <ac:spMk id="4" creationId="{CC2FBEC1-65A9-2CDC-8F3D-81E29687F927}"/>
          </ac:spMkLst>
        </pc:spChg>
        <pc:spChg chg="add del mod ord">
          <ac:chgData name="Matthieu De Mari" userId="dfb708c9-d8dc-439f-9a3b-c772bf4a311c" providerId="ADAL" clId="{556C7E6E-9ED7-4F9D-9E55-43EB46A53FAD}" dt="2023-02-09T08:32:15.146" v="6135" actId="478"/>
          <ac:spMkLst>
            <pc:docMk/>
            <pc:sldMk cId="2039872686" sldId="422"/>
            <ac:spMk id="8" creationId="{8E7E327E-A83F-D14C-6D84-D80F7089BA64}"/>
          </ac:spMkLst>
        </pc:spChg>
        <pc:picChg chg="del">
          <ac:chgData name="Matthieu De Mari" userId="dfb708c9-d8dc-439f-9a3b-c772bf4a311c" providerId="ADAL" clId="{556C7E6E-9ED7-4F9D-9E55-43EB46A53FAD}" dt="2023-02-09T08:29:49.321" v="5963" actId="478"/>
          <ac:picMkLst>
            <pc:docMk/>
            <pc:sldMk cId="2039872686" sldId="422"/>
            <ac:picMk id="5" creationId="{00DD1030-CB74-BC3B-F7E0-3C3DC0BCFA0B}"/>
          </ac:picMkLst>
        </pc:picChg>
        <pc:picChg chg="add del mod">
          <ac:chgData name="Matthieu De Mari" userId="dfb708c9-d8dc-439f-9a3b-c772bf4a311c" providerId="ADAL" clId="{556C7E6E-9ED7-4F9D-9E55-43EB46A53FAD}" dt="2023-02-09T08:32:09.548" v="6132" actId="478"/>
          <ac:picMkLst>
            <pc:docMk/>
            <pc:sldMk cId="2039872686" sldId="422"/>
            <ac:picMk id="6" creationId="{3BC5A42E-E75D-45E1-F89A-C0451D6CFD33}"/>
          </ac:picMkLst>
        </pc:picChg>
        <pc:picChg chg="add mod">
          <ac:chgData name="Matthieu De Mari" userId="dfb708c9-d8dc-439f-9a3b-c772bf4a311c" providerId="ADAL" clId="{556C7E6E-9ED7-4F9D-9E55-43EB46A53FAD}" dt="2023-02-09T08:32:09.799" v="6133"/>
          <ac:picMkLst>
            <pc:docMk/>
            <pc:sldMk cId="2039872686" sldId="422"/>
            <ac:picMk id="7" creationId="{8D0C5671-51B1-CC4B-67D0-F79E02CBA878}"/>
          </ac:picMkLst>
        </pc:picChg>
      </pc:sldChg>
      <pc:sldChg chg="modSp add mod">
        <pc:chgData name="Matthieu De Mari" userId="dfb708c9-d8dc-439f-9a3b-c772bf4a311c" providerId="ADAL" clId="{556C7E6E-9ED7-4F9D-9E55-43EB46A53FAD}" dt="2023-02-09T08:29:44.963" v="5962" actId="113"/>
        <pc:sldMkLst>
          <pc:docMk/>
          <pc:sldMk cId="2521491117" sldId="423"/>
        </pc:sldMkLst>
        <pc:spChg chg="mod">
          <ac:chgData name="Matthieu De Mari" userId="dfb708c9-d8dc-439f-9a3b-c772bf4a311c" providerId="ADAL" clId="{556C7E6E-9ED7-4F9D-9E55-43EB46A53FAD}" dt="2023-02-09T08:29:44.963" v="5962" actId="113"/>
          <ac:spMkLst>
            <pc:docMk/>
            <pc:sldMk cId="2521491117" sldId="423"/>
            <ac:spMk id="4" creationId="{CC2FBEC1-65A9-2CDC-8F3D-81E29687F927}"/>
          </ac:spMkLst>
        </pc:spChg>
      </pc:sldChg>
      <pc:sldChg chg="modSp add del mod">
        <pc:chgData name="Matthieu De Mari" userId="dfb708c9-d8dc-439f-9a3b-c772bf4a311c" providerId="ADAL" clId="{556C7E6E-9ED7-4F9D-9E55-43EB46A53FAD}" dt="2023-02-10T07:23:09.859" v="13897" actId="47"/>
        <pc:sldMkLst>
          <pc:docMk/>
          <pc:sldMk cId="2710375575" sldId="424"/>
        </pc:sldMkLst>
        <pc:spChg chg="mod">
          <ac:chgData name="Matthieu De Mari" userId="dfb708c9-d8dc-439f-9a3b-c772bf4a311c" providerId="ADAL" clId="{556C7E6E-9ED7-4F9D-9E55-43EB46A53FAD}" dt="2023-02-09T08:38:42.150" v="6565" actId="27636"/>
          <ac:spMkLst>
            <pc:docMk/>
            <pc:sldMk cId="2710375575" sldId="424"/>
            <ac:spMk id="14" creationId="{7B59F037-103B-22C1-0244-C1334FABB21D}"/>
          </ac:spMkLst>
        </pc:spChg>
      </pc:sldChg>
      <pc:sldChg chg="addSp delSp modSp add mod">
        <pc:chgData name="Matthieu De Mari" userId="dfb708c9-d8dc-439f-9a3b-c772bf4a311c" providerId="ADAL" clId="{556C7E6E-9ED7-4F9D-9E55-43EB46A53FAD}" dt="2023-02-09T08:35:45.627" v="6422" actId="11529"/>
        <pc:sldMkLst>
          <pc:docMk/>
          <pc:sldMk cId="4184625518" sldId="425"/>
        </pc:sldMkLst>
        <pc:spChg chg="del">
          <ac:chgData name="Matthieu De Mari" userId="dfb708c9-d8dc-439f-9a3b-c772bf4a311c" providerId="ADAL" clId="{556C7E6E-9ED7-4F9D-9E55-43EB46A53FAD}" dt="2023-02-09T08:31:55.684" v="6125" actId="478"/>
          <ac:spMkLst>
            <pc:docMk/>
            <pc:sldMk cId="4184625518" sldId="425"/>
            <ac:spMk id="2" creationId="{3D95E799-7684-A653-9672-5659F1D59B21}"/>
          </ac:spMkLst>
        </pc:spChg>
        <pc:spChg chg="del">
          <ac:chgData name="Matthieu De Mari" userId="dfb708c9-d8dc-439f-9a3b-c772bf4a311c" providerId="ADAL" clId="{556C7E6E-9ED7-4F9D-9E55-43EB46A53FAD}" dt="2023-02-09T08:31:57.984" v="6127" actId="478"/>
          <ac:spMkLst>
            <pc:docMk/>
            <pc:sldMk cId="4184625518" sldId="425"/>
            <ac:spMk id="4" creationId="{CC2FBEC1-65A9-2CDC-8F3D-81E29687F927}"/>
          </ac:spMkLst>
        </pc:spChg>
        <pc:spChg chg="add del mod">
          <ac:chgData name="Matthieu De Mari" userId="dfb708c9-d8dc-439f-9a3b-c772bf4a311c" providerId="ADAL" clId="{556C7E6E-9ED7-4F9D-9E55-43EB46A53FAD}" dt="2023-02-09T08:31:56.723" v="6126" actId="478"/>
          <ac:spMkLst>
            <pc:docMk/>
            <pc:sldMk cId="4184625518" sldId="425"/>
            <ac:spMk id="5" creationId="{4380E16F-C298-A0D7-95A4-0CDF997126F7}"/>
          </ac:spMkLst>
        </pc:spChg>
        <pc:spChg chg="add del mod">
          <ac:chgData name="Matthieu De Mari" userId="dfb708c9-d8dc-439f-9a3b-c772bf4a311c" providerId="ADAL" clId="{556C7E6E-9ED7-4F9D-9E55-43EB46A53FAD}" dt="2023-02-09T08:31:58.906" v="6128" actId="478"/>
          <ac:spMkLst>
            <pc:docMk/>
            <pc:sldMk cId="4184625518" sldId="425"/>
            <ac:spMk id="8" creationId="{FDC81A20-96D8-3CE8-5A3D-869686D1EE14}"/>
          </ac:spMkLst>
        </pc:spChg>
        <pc:spChg chg="add">
          <ac:chgData name="Matthieu De Mari" userId="dfb708c9-d8dc-439f-9a3b-c772bf4a311c" providerId="ADAL" clId="{556C7E6E-9ED7-4F9D-9E55-43EB46A53FAD}" dt="2023-02-09T08:35:45.627" v="6422" actId="11529"/>
          <ac:spMkLst>
            <pc:docMk/>
            <pc:sldMk cId="4184625518" sldId="425"/>
            <ac:spMk id="10" creationId="{A28F6333-EB01-D70E-61F0-7A1DCAA0D7AC}"/>
          </ac:spMkLst>
        </pc:spChg>
        <pc:picChg chg="mod">
          <ac:chgData name="Matthieu De Mari" userId="dfb708c9-d8dc-439f-9a3b-c772bf4a311c" providerId="ADAL" clId="{556C7E6E-9ED7-4F9D-9E55-43EB46A53FAD}" dt="2023-02-09T08:32:07.004" v="6131" actId="1076"/>
          <ac:picMkLst>
            <pc:docMk/>
            <pc:sldMk cId="4184625518" sldId="425"/>
            <ac:picMk id="6" creationId="{3BC5A42E-E75D-45E1-F89A-C0451D6CFD33}"/>
          </ac:picMkLst>
        </pc:picChg>
        <pc:picChg chg="add mod">
          <ac:chgData name="Matthieu De Mari" userId="dfb708c9-d8dc-439f-9a3b-c772bf4a311c" providerId="ADAL" clId="{556C7E6E-9ED7-4F9D-9E55-43EB46A53FAD}" dt="2023-02-09T08:32:03.088" v="6130" actId="1076"/>
          <ac:picMkLst>
            <pc:docMk/>
            <pc:sldMk cId="4184625518" sldId="425"/>
            <ac:picMk id="9" creationId="{1C8735B4-BA4F-8929-5907-8A1E79E1415D}"/>
          </ac:picMkLst>
        </pc:picChg>
      </pc:sldChg>
      <pc:sldChg chg="delSp new del mod">
        <pc:chgData name="Matthieu De Mari" userId="dfb708c9-d8dc-439f-9a3b-c772bf4a311c" providerId="ADAL" clId="{556C7E6E-9ED7-4F9D-9E55-43EB46A53FAD}" dt="2023-02-09T08:37:14.887" v="6436" actId="47"/>
        <pc:sldMkLst>
          <pc:docMk/>
          <pc:sldMk cId="891036484" sldId="426"/>
        </pc:sldMkLst>
        <pc:spChg chg="del">
          <ac:chgData name="Matthieu De Mari" userId="dfb708c9-d8dc-439f-9a3b-c772bf4a311c" providerId="ADAL" clId="{556C7E6E-9ED7-4F9D-9E55-43EB46A53FAD}" dt="2023-02-09T08:36:00.103" v="6424" actId="478"/>
          <ac:spMkLst>
            <pc:docMk/>
            <pc:sldMk cId="891036484" sldId="426"/>
            <ac:spMk id="2" creationId="{499FC0B4-1AD2-D72B-D5C8-CDC29E26BD4E}"/>
          </ac:spMkLst>
        </pc:spChg>
        <pc:spChg chg="del">
          <ac:chgData name="Matthieu De Mari" userId="dfb708c9-d8dc-439f-9a3b-c772bf4a311c" providerId="ADAL" clId="{556C7E6E-9ED7-4F9D-9E55-43EB46A53FAD}" dt="2023-02-09T08:36:01.367" v="6425" actId="478"/>
          <ac:spMkLst>
            <pc:docMk/>
            <pc:sldMk cId="891036484" sldId="426"/>
            <ac:spMk id="3" creationId="{6FC8B835-AB2A-8611-F880-3D868218CA66}"/>
          </ac:spMkLst>
        </pc:spChg>
        <pc:spChg chg="del">
          <ac:chgData name="Matthieu De Mari" userId="dfb708c9-d8dc-439f-9a3b-c772bf4a311c" providerId="ADAL" clId="{556C7E6E-9ED7-4F9D-9E55-43EB46A53FAD}" dt="2023-02-09T08:36:02.695" v="6426" actId="478"/>
          <ac:spMkLst>
            <pc:docMk/>
            <pc:sldMk cId="891036484" sldId="426"/>
            <ac:spMk id="4" creationId="{96CB528C-4135-9F66-2667-B564C7E1F018}"/>
          </ac:spMkLst>
        </pc:spChg>
      </pc:sldChg>
      <pc:sldChg chg="addSp delSp modSp add mod ord">
        <pc:chgData name="Matthieu De Mari" userId="dfb708c9-d8dc-439f-9a3b-c772bf4a311c" providerId="ADAL" clId="{556C7E6E-9ED7-4F9D-9E55-43EB46A53FAD}" dt="2023-02-09T08:37:04.908" v="6434" actId="14100"/>
        <pc:sldMkLst>
          <pc:docMk/>
          <pc:sldMk cId="4230880208" sldId="427"/>
        </pc:sldMkLst>
        <pc:spChg chg="mod ord">
          <ac:chgData name="Matthieu De Mari" userId="dfb708c9-d8dc-439f-9a3b-c772bf4a311c" providerId="ADAL" clId="{556C7E6E-9ED7-4F9D-9E55-43EB46A53FAD}" dt="2023-02-09T08:37:04.908" v="6434" actId="14100"/>
          <ac:spMkLst>
            <pc:docMk/>
            <pc:sldMk cId="4230880208" sldId="427"/>
            <ac:spMk id="10" creationId="{A28F6333-EB01-D70E-61F0-7A1DCAA0D7AC}"/>
          </ac:spMkLst>
        </pc:spChg>
        <pc:picChg chg="add mod">
          <ac:chgData name="Matthieu De Mari" userId="dfb708c9-d8dc-439f-9a3b-c772bf4a311c" providerId="ADAL" clId="{556C7E6E-9ED7-4F9D-9E55-43EB46A53FAD}" dt="2023-02-09T08:36:57.851" v="6432" actId="1076"/>
          <ac:picMkLst>
            <pc:docMk/>
            <pc:sldMk cId="4230880208" sldId="427"/>
            <ac:picMk id="3" creationId="{7C45D81E-E9BB-A9B3-9B60-534F0F5B3104}"/>
          </ac:picMkLst>
        </pc:picChg>
        <pc:picChg chg="del">
          <ac:chgData name="Matthieu De Mari" userId="dfb708c9-d8dc-439f-9a3b-c772bf4a311c" providerId="ADAL" clId="{556C7E6E-9ED7-4F9D-9E55-43EB46A53FAD}" dt="2023-02-09T08:36:53.946" v="6430" actId="478"/>
          <ac:picMkLst>
            <pc:docMk/>
            <pc:sldMk cId="4230880208" sldId="427"/>
            <ac:picMk id="6" creationId="{3BC5A42E-E75D-45E1-F89A-C0451D6CFD33}"/>
          </ac:picMkLst>
        </pc:picChg>
      </pc:sldChg>
      <pc:sldChg chg="addSp delSp modSp add mod">
        <pc:chgData name="Matthieu De Mari" userId="dfb708c9-d8dc-439f-9a3b-c772bf4a311c" providerId="ADAL" clId="{556C7E6E-9ED7-4F9D-9E55-43EB46A53FAD}" dt="2023-02-10T07:24:55.792" v="13995" actId="20577"/>
        <pc:sldMkLst>
          <pc:docMk/>
          <pc:sldMk cId="831301994" sldId="428"/>
        </pc:sldMkLst>
        <pc:spChg chg="mod">
          <ac:chgData name="Matthieu De Mari" userId="dfb708c9-d8dc-439f-9a3b-c772bf4a311c" providerId="ADAL" clId="{556C7E6E-9ED7-4F9D-9E55-43EB46A53FAD}" dt="2023-02-10T07:24:55.792" v="13995" actId="20577"/>
          <ac:spMkLst>
            <pc:docMk/>
            <pc:sldMk cId="831301994" sldId="428"/>
            <ac:spMk id="4" creationId="{CC2FBEC1-65A9-2CDC-8F3D-81E29687F927}"/>
          </ac:spMkLst>
        </pc:spChg>
        <pc:picChg chg="add mod">
          <ac:chgData name="Matthieu De Mari" userId="dfb708c9-d8dc-439f-9a3b-c772bf4a311c" providerId="ADAL" clId="{556C7E6E-9ED7-4F9D-9E55-43EB46A53FAD}" dt="2023-02-09T08:42:10.537" v="6810"/>
          <ac:picMkLst>
            <pc:docMk/>
            <pc:sldMk cId="831301994" sldId="428"/>
            <ac:picMk id="3" creationId="{4EAB7371-1635-8E41-2FBA-F972530E0167}"/>
          </ac:picMkLst>
        </pc:picChg>
        <pc:picChg chg="del">
          <ac:chgData name="Matthieu De Mari" userId="dfb708c9-d8dc-439f-9a3b-c772bf4a311c" providerId="ADAL" clId="{556C7E6E-9ED7-4F9D-9E55-43EB46A53FAD}" dt="2023-02-09T08:42:10.307" v="6809" actId="478"/>
          <ac:picMkLst>
            <pc:docMk/>
            <pc:sldMk cId="831301994" sldId="428"/>
            <ac:picMk id="7" creationId="{8D0C5671-51B1-CC4B-67D0-F79E02CBA878}"/>
          </ac:picMkLst>
        </pc:picChg>
      </pc:sldChg>
      <pc:sldChg chg="addSp modSp add mod">
        <pc:chgData name="Matthieu De Mari" userId="dfb708c9-d8dc-439f-9a3b-c772bf4a311c" providerId="ADAL" clId="{556C7E6E-9ED7-4F9D-9E55-43EB46A53FAD}" dt="2023-02-10T07:23:38.498" v="13903" actId="693"/>
        <pc:sldMkLst>
          <pc:docMk/>
          <pc:sldMk cId="1219913554" sldId="429"/>
        </pc:sldMkLst>
        <pc:cxnChg chg="add mod">
          <ac:chgData name="Matthieu De Mari" userId="dfb708c9-d8dc-439f-9a3b-c772bf4a311c" providerId="ADAL" clId="{556C7E6E-9ED7-4F9D-9E55-43EB46A53FAD}" dt="2023-02-10T07:23:38.498" v="13903" actId="693"/>
          <ac:cxnSpMkLst>
            <pc:docMk/>
            <pc:sldMk cId="1219913554" sldId="429"/>
            <ac:cxnSpMk id="8" creationId="{F87FBCD5-93A0-B75F-26DC-D3903A1D7BB6}"/>
          </ac:cxnSpMkLst>
        </pc:cxnChg>
      </pc:sldChg>
      <pc:sldChg chg="addSp delSp modSp add mod">
        <pc:chgData name="Matthieu De Mari" userId="dfb708c9-d8dc-439f-9a3b-c772bf4a311c" providerId="ADAL" clId="{556C7E6E-9ED7-4F9D-9E55-43EB46A53FAD}" dt="2023-02-09T08:45:23.580" v="7006" actId="20577"/>
        <pc:sldMkLst>
          <pc:docMk/>
          <pc:sldMk cId="3051796628" sldId="430"/>
        </pc:sldMkLst>
        <pc:spChg chg="mod">
          <ac:chgData name="Matthieu De Mari" userId="dfb708c9-d8dc-439f-9a3b-c772bf4a311c" providerId="ADAL" clId="{556C7E6E-9ED7-4F9D-9E55-43EB46A53FAD}" dt="2023-02-09T08:45:23.580" v="7006" actId="20577"/>
          <ac:spMkLst>
            <pc:docMk/>
            <pc:sldMk cId="3051796628" sldId="430"/>
            <ac:spMk id="4" creationId="{CC2FBEC1-65A9-2CDC-8F3D-81E29687F927}"/>
          </ac:spMkLst>
        </pc:spChg>
        <pc:picChg chg="del">
          <ac:chgData name="Matthieu De Mari" userId="dfb708c9-d8dc-439f-9a3b-c772bf4a311c" providerId="ADAL" clId="{556C7E6E-9ED7-4F9D-9E55-43EB46A53FAD}" dt="2023-02-09T08:43:26.418" v="6849" actId="478"/>
          <ac:picMkLst>
            <pc:docMk/>
            <pc:sldMk cId="3051796628" sldId="430"/>
            <ac:picMk id="3" creationId="{4EAB7371-1635-8E41-2FBA-F972530E0167}"/>
          </ac:picMkLst>
        </pc:picChg>
        <pc:picChg chg="add mod">
          <ac:chgData name="Matthieu De Mari" userId="dfb708c9-d8dc-439f-9a3b-c772bf4a311c" providerId="ADAL" clId="{556C7E6E-9ED7-4F9D-9E55-43EB46A53FAD}" dt="2023-02-09T08:43:29.424" v="6851" actId="1076"/>
          <ac:picMkLst>
            <pc:docMk/>
            <pc:sldMk cId="3051796628" sldId="430"/>
            <ac:picMk id="6" creationId="{1A13859B-0558-8EFA-7CB2-A87B514BAA40}"/>
          </ac:picMkLst>
        </pc:picChg>
      </pc:sldChg>
      <pc:sldChg chg="addSp delSp modSp add mod">
        <pc:chgData name="Matthieu De Mari" userId="dfb708c9-d8dc-439f-9a3b-c772bf4a311c" providerId="ADAL" clId="{556C7E6E-9ED7-4F9D-9E55-43EB46A53FAD}" dt="2023-02-09T08:44:51.476" v="6972" actId="166"/>
        <pc:sldMkLst>
          <pc:docMk/>
          <pc:sldMk cId="4082682774" sldId="431"/>
        </pc:sldMkLst>
        <pc:spChg chg="ord">
          <ac:chgData name="Matthieu De Mari" userId="dfb708c9-d8dc-439f-9a3b-c772bf4a311c" providerId="ADAL" clId="{556C7E6E-9ED7-4F9D-9E55-43EB46A53FAD}" dt="2023-02-09T08:44:51.476" v="6972" actId="166"/>
          <ac:spMkLst>
            <pc:docMk/>
            <pc:sldMk cId="4082682774" sldId="431"/>
            <ac:spMk id="10" creationId="{A28F6333-EB01-D70E-61F0-7A1DCAA0D7AC}"/>
          </ac:spMkLst>
        </pc:spChg>
        <pc:picChg chg="add mod">
          <ac:chgData name="Matthieu De Mari" userId="dfb708c9-d8dc-439f-9a3b-c772bf4a311c" providerId="ADAL" clId="{556C7E6E-9ED7-4F9D-9E55-43EB46A53FAD}" dt="2023-02-09T08:44:48.102" v="6971"/>
          <ac:picMkLst>
            <pc:docMk/>
            <pc:sldMk cId="4082682774" sldId="431"/>
            <ac:picMk id="2" creationId="{2388759E-0BD1-F482-DD5E-F4EE9ABB55CE}"/>
          </ac:picMkLst>
        </pc:picChg>
        <pc:picChg chg="del">
          <ac:chgData name="Matthieu De Mari" userId="dfb708c9-d8dc-439f-9a3b-c772bf4a311c" providerId="ADAL" clId="{556C7E6E-9ED7-4F9D-9E55-43EB46A53FAD}" dt="2023-02-09T08:44:47.896" v="6970" actId="478"/>
          <ac:picMkLst>
            <pc:docMk/>
            <pc:sldMk cId="4082682774" sldId="431"/>
            <ac:picMk id="3" creationId="{7C45D81E-E9BB-A9B3-9B60-534F0F5B3104}"/>
          </ac:picMkLst>
        </pc:picChg>
      </pc:sldChg>
      <pc:sldChg chg="addSp delSp modSp new mod modClrScheme chgLayout">
        <pc:chgData name="Matthieu De Mari" userId="dfb708c9-d8dc-439f-9a3b-c772bf4a311c" providerId="ADAL" clId="{556C7E6E-9ED7-4F9D-9E55-43EB46A53FAD}" dt="2023-02-09T08:46:17.523" v="7055" actId="1076"/>
        <pc:sldMkLst>
          <pc:docMk/>
          <pc:sldMk cId="1461795819" sldId="432"/>
        </pc:sldMkLst>
        <pc:spChg chg="del">
          <ac:chgData name="Matthieu De Mari" userId="dfb708c9-d8dc-439f-9a3b-c772bf4a311c" providerId="ADAL" clId="{556C7E6E-9ED7-4F9D-9E55-43EB46A53FAD}" dt="2023-02-09T08:45:30.742" v="7009" actId="478"/>
          <ac:spMkLst>
            <pc:docMk/>
            <pc:sldMk cId="1461795819" sldId="432"/>
            <ac:spMk id="2" creationId="{2D461100-3C35-4A66-DFFC-BA53B51C2D35}"/>
          </ac:spMkLst>
        </pc:spChg>
        <pc:spChg chg="del">
          <ac:chgData name="Matthieu De Mari" userId="dfb708c9-d8dc-439f-9a3b-c772bf4a311c" providerId="ADAL" clId="{556C7E6E-9ED7-4F9D-9E55-43EB46A53FAD}" dt="2023-02-09T08:45:29.673" v="7008" actId="478"/>
          <ac:spMkLst>
            <pc:docMk/>
            <pc:sldMk cId="1461795819" sldId="432"/>
            <ac:spMk id="3" creationId="{89DDA235-362C-8C66-7201-571CC3BE0EF2}"/>
          </ac:spMkLst>
        </pc:spChg>
        <pc:spChg chg="del">
          <ac:chgData name="Matthieu De Mari" userId="dfb708c9-d8dc-439f-9a3b-c772bf4a311c" providerId="ADAL" clId="{556C7E6E-9ED7-4F9D-9E55-43EB46A53FAD}" dt="2023-02-09T08:45:31.839" v="7010" actId="478"/>
          <ac:spMkLst>
            <pc:docMk/>
            <pc:sldMk cId="1461795819" sldId="432"/>
            <ac:spMk id="4" creationId="{8C6C46EC-970F-51CD-3A56-5AADF06639A0}"/>
          </ac:spMkLst>
        </pc:spChg>
        <pc:spChg chg="add mod ord">
          <ac:chgData name="Matthieu De Mari" userId="dfb708c9-d8dc-439f-9a3b-c772bf4a311c" providerId="ADAL" clId="{556C7E6E-9ED7-4F9D-9E55-43EB46A53FAD}" dt="2023-02-09T08:46:08.109" v="7053" actId="20577"/>
          <ac:spMkLst>
            <pc:docMk/>
            <pc:sldMk cId="1461795819" sldId="432"/>
            <ac:spMk id="7" creationId="{387C2A4A-25D4-F0BA-CDA4-2EAB54C9CD3B}"/>
          </ac:spMkLst>
        </pc:spChg>
        <pc:picChg chg="add mod">
          <ac:chgData name="Matthieu De Mari" userId="dfb708c9-d8dc-439f-9a3b-c772bf4a311c" providerId="ADAL" clId="{556C7E6E-9ED7-4F9D-9E55-43EB46A53FAD}" dt="2023-02-09T08:46:17.523" v="7055" actId="1076"/>
          <ac:picMkLst>
            <pc:docMk/>
            <pc:sldMk cId="1461795819" sldId="432"/>
            <ac:picMk id="6" creationId="{09988CB4-E369-113E-C460-5EAC14B3A6B9}"/>
          </ac:picMkLst>
        </pc:picChg>
      </pc:sldChg>
      <pc:sldChg chg="addSp delSp modSp add mod ord">
        <pc:chgData name="Matthieu De Mari" userId="dfb708c9-d8dc-439f-9a3b-c772bf4a311c" providerId="ADAL" clId="{556C7E6E-9ED7-4F9D-9E55-43EB46A53FAD}" dt="2023-02-10T07:29:59.802" v="14377" actId="478"/>
        <pc:sldMkLst>
          <pc:docMk/>
          <pc:sldMk cId="783756341" sldId="433"/>
        </pc:sldMkLst>
        <pc:spChg chg="mod">
          <ac:chgData name="Matthieu De Mari" userId="dfb708c9-d8dc-439f-9a3b-c772bf4a311c" providerId="ADAL" clId="{556C7E6E-9ED7-4F9D-9E55-43EB46A53FAD}" dt="2023-02-09T09:20:11.451" v="7909" actId="20577"/>
          <ac:spMkLst>
            <pc:docMk/>
            <pc:sldMk cId="783756341" sldId="433"/>
            <ac:spMk id="2" creationId="{675C51B9-1C83-B006-5EBD-5A0427C6F480}"/>
          </ac:spMkLst>
        </pc:spChg>
        <pc:spChg chg="del">
          <ac:chgData name="Matthieu De Mari" userId="dfb708c9-d8dc-439f-9a3b-c772bf4a311c" providerId="ADAL" clId="{556C7E6E-9ED7-4F9D-9E55-43EB46A53FAD}" dt="2023-02-09T08:48:45.430" v="7265" actId="478"/>
          <ac:spMkLst>
            <pc:docMk/>
            <pc:sldMk cId="783756341" sldId="433"/>
            <ac:spMk id="3" creationId="{42F19C81-1A92-C8D6-51B8-B25290D7DDC9}"/>
          </ac:spMkLst>
        </pc:spChg>
        <pc:spChg chg="del">
          <ac:chgData name="Matthieu De Mari" userId="dfb708c9-d8dc-439f-9a3b-c772bf4a311c" providerId="ADAL" clId="{556C7E6E-9ED7-4F9D-9E55-43EB46A53FAD}" dt="2023-02-10T07:29:59.802" v="14377" actId="478"/>
          <ac:spMkLst>
            <pc:docMk/>
            <pc:sldMk cId="783756341" sldId="433"/>
            <ac:spMk id="4" creationId="{9AA9CD5B-49EA-F0FF-60AB-64DCDB08037A}"/>
          </ac:spMkLst>
        </pc:spChg>
        <pc:spChg chg="mod">
          <ac:chgData name="Matthieu De Mari" userId="dfb708c9-d8dc-439f-9a3b-c772bf4a311c" providerId="ADAL" clId="{556C7E6E-9ED7-4F9D-9E55-43EB46A53FAD}" dt="2023-02-10T07:29:15.813" v="14357" actId="14100"/>
          <ac:spMkLst>
            <pc:docMk/>
            <pc:sldMk cId="783756341" sldId="433"/>
            <ac:spMk id="14" creationId="{7B59F037-103B-22C1-0244-C1334FABB21D}"/>
          </ac:spMkLst>
        </pc:spChg>
        <pc:spChg chg="add mod">
          <ac:chgData name="Matthieu De Mari" userId="dfb708c9-d8dc-439f-9a3b-c772bf4a311c" providerId="ADAL" clId="{556C7E6E-9ED7-4F9D-9E55-43EB46A53FAD}" dt="2023-02-09T09:20:01.540" v="7901" actId="1076"/>
          <ac:spMkLst>
            <pc:docMk/>
            <pc:sldMk cId="783756341" sldId="433"/>
            <ac:spMk id="20" creationId="{77F43BFE-78B5-949A-CF63-71B5A721A4D1}"/>
          </ac:spMkLst>
        </pc:spChg>
        <pc:graphicFrameChg chg="del mod">
          <ac:chgData name="Matthieu De Mari" userId="dfb708c9-d8dc-439f-9a3b-c772bf4a311c" providerId="ADAL" clId="{556C7E6E-9ED7-4F9D-9E55-43EB46A53FAD}" dt="2023-02-09T09:05:48.810" v="7550" actId="478"/>
          <ac:graphicFrameMkLst>
            <pc:docMk/>
            <pc:sldMk cId="783756341" sldId="433"/>
            <ac:graphicFrameMk id="5" creationId="{ED6E9FB3-9A1D-D12E-5ED7-E88942AA371E}"/>
          </ac:graphicFrameMkLst>
        </pc:graphicFrameChg>
        <pc:graphicFrameChg chg="add mod">
          <ac:chgData name="Matthieu De Mari" userId="dfb708c9-d8dc-439f-9a3b-c772bf4a311c" providerId="ADAL" clId="{556C7E6E-9ED7-4F9D-9E55-43EB46A53FAD}" dt="2023-02-09T09:04:38.851" v="7518"/>
          <ac:graphicFrameMkLst>
            <pc:docMk/>
            <pc:sldMk cId="783756341" sldId="433"/>
            <ac:graphicFrameMk id="8" creationId="{B4ADC432-19E6-7376-529F-00EE51E3EDBB}"/>
          </ac:graphicFrameMkLst>
        </pc:graphicFrameChg>
        <pc:graphicFrameChg chg="add mod">
          <ac:chgData name="Matthieu De Mari" userId="dfb708c9-d8dc-439f-9a3b-c772bf4a311c" providerId="ADAL" clId="{556C7E6E-9ED7-4F9D-9E55-43EB46A53FAD}" dt="2023-02-09T09:04:39.117" v="7519"/>
          <ac:graphicFrameMkLst>
            <pc:docMk/>
            <pc:sldMk cId="783756341" sldId="433"/>
            <ac:graphicFrameMk id="12" creationId="{90050368-65D2-0B27-68D5-8DF322B9A383}"/>
          </ac:graphicFrameMkLst>
        </pc:graphicFrameChg>
        <pc:graphicFrameChg chg="add del mod">
          <ac:chgData name="Matthieu De Mari" userId="dfb708c9-d8dc-439f-9a3b-c772bf4a311c" providerId="ADAL" clId="{556C7E6E-9ED7-4F9D-9E55-43EB46A53FAD}" dt="2023-02-09T09:05:48.810" v="7550" actId="478"/>
          <ac:graphicFrameMkLst>
            <pc:docMk/>
            <pc:sldMk cId="783756341" sldId="433"/>
            <ac:graphicFrameMk id="13" creationId="{32677842-F7AE-D0BB-B52C-81DE8140299F}"/>
          </ac:graphicFrameMkLst>
        </pc:graphicFrameChg>
        <pc:graphicFrameChg chg="add del mod">
          <ac:chgData name="Matthieu De Mari" userId="dfb708c9-d8dc-439f-9a3b-c772bf4a311c" providerId="ADAL" clId="{556C7E6E-9ED7-4F9D-9E55-43EB46A53FAD}" dt="2023-02-09T09:05:48.810" v="7550" actId="478"/>
          <ac:graphicFrameMkLst>
            <pc:docMk/>
            <pc:sldMk cId="783756341" sldId="433"/>
            <ac:graphicFrameMk id="15" creationId="{6C2D6649-39BF-FFC5-0474-431E7351C206}"/>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6" creationId="{F6B182D1-DB36-D4E6-212F-DFC5376B437D}"/>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7" creationId="{32E669F0-BF99-D397-D034-C69BDD125C0B}"/>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8" creationId="{0EB6A70C-5843-CA95-5A27-1A2123C1BB02}"/>
          </ac:graphicFrameMkLst>
        </pc:graphicFrameChg>
        <pc:cxnChg chg="add mod">
          <ac:chgData name="Matthieu De Mari" userId="dfb708c9-d8dc-439f-9a3b-c772bf4a311c" providerId="ADAL" clId="{556C7E6E-9ED7-4F9D-9E55-43EB46A53FAD}" dt="2023-02-10T07:29:19.914" v="14358" actId="1076"/>
          <ac:cxnSpMkLst>
            <pc:docMk/>
            <pc:sldMk cId="783756341" sldId="433"/>
            <ac:cxnSpMk id="19" creationId="{B51B0BFF-6DB9-2059-B8E4-DC270ED1C84C}"/>
          </ac:cxnSpMkLst>
        </pc:cxnChg>
      </pc:sldChg>
      <pc:sldChg chg="modSp new mod">
        <pc:chgData name="Matthieu De Mari" userId="dfb708c9-d8dc-439f-9a3b-c772bf4a311c" providerId="ADAL" clId="{556C7E6E-9ED7-4F9D-9E55-43EB46A53FAD}" dt="2023-02-10T06:19:45.534" v="10304"/>
        <pc:sldMkLst>
          <pc:docMk/>
          <pc:sldMk cId="118761306" sldId="434"/>
        </pc:sldMkLst>
        <pc:spChg chg="mod">
          <ac:chgData name="Matthieu De Mari" userId="dfb708c9-d8dc-439f-9a3b-c772bf4a311c" providerId="ADAL" clId="{556C7E6E-9ED7-4F9D-9E55-43EB46A53FAD}" dt="2023-02-09T08:52:43.715" v="7348" actId="20577"/>
          <ac:spMkLst>
            <pc:docMk/>
            <pc:sldMk cId="118761306" sldId="434"/>
            <ac:spMk id="2" creationId="{F74A37E7-1372-A069-FCEE-59F2F7A5F9BB}"/>
          </ac:spMkLst>
        </pc:spChg>
        <pc:spChg chg="mod">
          <ac:chgData name="Matthieu De Mari" userId="dfb708c9-d8dc-439f-9a3b-c772bf4a311c" providerId="ADAL" clId="{556C7E6E-9ED7-4F9D-9E55-43EB46A53FAD}" dt="2023-02-10T06:19:45.534" v="10304"/>
          <ac:spMkLst>
            <pc:docMk/>
            <pc:sldMk cId="118761306" sldId="434"/>
            <ac:spMk id="3" creationId="{922378FA-2B31-93D8-0B74-E4CFBE58773B}"/>
          </ac:spMkLst>
        </pc:spChg>
      </pc:sldChg>
      <pc:sldChg chg="modSp new del mod">
        <pc:chgData name="Matthieu De Mari" userId="dfb708c9-d8dc-439f-9a3b-c772bf4a311c" providerId="ADAL" clId="{556C7E6E-9ED7-4F9D-9E55-43EB46A53FAD}" dt="2023-02-09T09:21:37.384" v="7981" actId="47"/>
        <pc:sldMkLst>
          <pc:docMk/>
          <pc:sldMk cId="2583707141" sldId="435"/>
        </pc:sldMkLst>
        <pc:spChg chg="mod">
          <ac:chgData name="Matthieu De Mari" userId="dfb708c9-d8dc-439f-9a3b-c772bf4a311c" providerId="ADAL" clId="{556C7E6E-9ED7-4F9D-9E55-43EB46A53FAD}" dt="2023-02-09T08:52:53.911" v="7366" actId="20577"/>
          <ac:spMkLst>
            <pc:docMk/>
            <pc:sldMk cId="2583707141" sldId="435"/>
            <ac:spMk id="2" creationId="{5B6C3E2F-48C7-0AD1-5854-DDB7C5980B90}"/>
          </ac:spMkLst>
        </pc:spChg>
      </pc:sldChg>
      <pc:sldChg chg="addSp delSp modSp add mod ord">
        <pc:chgData name="Matthieu De Mari" userId="dfb708c9-d8dc-439f-9a3b-c772bf4a311c" providerId="ADAL" clId="{556C7E6E-9ED7-4F9D-9E55-43EB46A53FAD}" dt="2023-02-10T07:32:01.706" v="14509" actId="20577"/>
        <pc:sldMkLst>
          <pc:docMk/>
          <pc:sldMk cId="3678674789" sldId="436"/>
        </pc:sldMkLst>
        <pc:spChg chg="mod">
          <ac:chgData name="Matthieu De Mari" userId="dfb708c9-d8dc-439f-9a3b-c772bf4a311c" providerId="ADAL" clId="{556C7E6E-9ED7-4F9D-9E55-43EB46A53FAD}" dt="2023-02-09T09:20:14.471" v="7910"/>
          <ac:spMkLst>
            <pc:docMk/>
            <pc:sldMk cId="3678674789" sldId="436"/>
            <ac:spMk id="2" creationId="{675C51B9-1C83-B006-5EBD-5A0427C6F480}"/>
          </ac:spMkLst>
        </pc:spChg>
        <pc:spChg chg="del">
          <ac:chgData name="Matthieu De Mari" userId="dfb708c9-d8dc-439f-9a3b-c772bf4a311c" providerId="ADAL" clId="{556C7E6E-9ED7-4F9D-9E55-43EB46A53FAD}" dt="2023-02-10T07:29:57.125" v="14376" actId="478"/>
          <ac:spMkLst>
            <pc:docMk/>
            <pc:sldMk cId="3678674789" sldId="436"/>
            <ac:spMk id="4" creationId="{9AA9CD5B-49EA-F0FF-60AB-64DCDB08037A}"/>
          </ac:spMkLst>
        </pc:spChg>
        <pc:spChg chg="mod">
          <ac:chgData name="Matthieu De Mari" userId="dfb708c9-d8dc-439f-9a3b-c772bf4a311c" providerId="ADAL" clId="{556C7E6E-9ED7-4F9D-9E55-43EB46A53FAD}" dt="2023-02-10T07:31:23.526" v="14485" actId="1038"/>
          <ac:spMkLst>
            <pc:docMk/>
            <pc:sldMk cId="3678674789" sldId="436"/>
            <ac:spMk id="9" creationId="{B4FEDCA2-715E-8CCD-C69B-50F3EB70CB65}"/>
          </ac:spMkLst>
        </pc:spChg>
        <pc:spChg chg="mod">
          <ac:chgData name="Matthieu De Mari" userId="dfb708c9-d8dc-439f-9a3b-c772bf4a311c" providerId="ADAL" clId="{556C7E6E-9ED7-4F9D-9E55-43EB46A53FAD}" dt="2023-02-10T07:31:23.526" v="14485" actId="1038"/>
          <ac:spMkLst>
            <pc:docMk/>
            <pc:sldMk cId="3678674789" sldId="436"/>
            <ac:spMk id="10" creationId="{21CC23F9-3037-01D0-AB2C-3952CB2B1D42}"/>
          </ac:spMkLst>
        </pc:spChg>
        <pc:spChg chg="mod">
          <ac:chgData name="Matthieu De Mari" userId="dfb708c9-d8dc-439f-9a3b-c772bf4a311c" providerId="ADAL" clId="{556C7E6E-9ED7-4F9D-9E55-43EB46A53FAD}" dt="2023-02-10T07:31:23.526" v="14485" actId="1038"/>
          <ac:spMkLst>
            <pc:docMk/>
            <pc:sldMk cId="3678674789" sldId="436"/>
            <ac:spMk id="11" creationId="{25408004-0261-C7CE-BBF1-20C8725C5ACF}"/>
          </ac:spMkLst>
        </pc:spChg>
        <pc:spChg chg="mod">
          <ac:chgData name="Matthieu De Mari" userId="dfb708c9-d8dc-439f-9a3b-c772bf4a311c" providerId="ADAL" clId="{556C7E6E-9ED7-4F9D-9E55-43EB46A53FAD}" dt="2023-02-10T07:32:01.706" v="14509" actId="20577"/>
          <ac:spMkLst>
            <pc:docMk/>
            <pc:sldMk cId="3678674789" sldId="436"/>
            <ac:spMk id="14" creationId="{7B59F037-103B-22C1-0244-C1334FABB21D}"/>
          </ac:spMkLst>
        </pc:spChg>
        <pc:spChg chg="add del mod">
          <ac:chgData name="Matthieu De Mari" userId="dfb708c9-d8dc-439f-9a3b-c772bf4a311c" providerId="ADAL" clId="{556C7E6E-9ED7-4F9D-9E55-43EB46A53FAD}" dt="2023-02-09T09:21:02.006" v="7968" actId="478"/>
          <ac:spMkLst>
            <pc:docMk/>
            <pc:sldMk cId="3678674789" sldId="436"/>
            <ac:spMk id="20" creationId="{97829E30-E8CE-D64C-031D-ABA86EE2C79B}"/>
          </ac:spMkLst>
        </pc:spChg>
        <pc:graphicFrameChg chg="add mod">
          <ac:chgData name="Matthieu De Mari" userId="dfb708c9-d8dc-439f-9a3b-c772bf4a311c" providerId="ADAL" clId="{556C7E6E-9ED7-4F9D-9E55-43EB46A53FAD}" dt="2023-02-10T07:31:23.526" v="14485" actId="1038"/>
          <ac:graphicFrameMkLst>
            <pc:docMk/>
            <pc:sldMk cId="3678674789" sldId="436"/>
            <ac:graphicFrameMk id="3" creationId="{6219EBA1-B698-F905-B5BD-9CD5BEEEAF23}"/>
          </ac:graphicFrameMkLst>
        </pc:graphicFrameChg>
        <pc:graphicFrameChg chg="del">
          <ac:chgData name="Matthieu De Mari" userId="dfb708c9-d8dc-439f-9a3b-c772bf4a311c" providerId="ADAL" clId="{556C7E6E-9ED7-4F9D-9E55-43EB46A53FAD}" dt="2023-02-09T09:04:55.550" v="7523" actId="478"/>
          <ac:graphicFrameMkLst>
            <pc:docMk/>
            <pc:sldMk cId="3678674789" sldId="436"/>
            <ac:graphicFrameMk id="5" creationId="{ED6E9FB3-9A1D-D12E-5ED7-E88942AA371E}"/>
          </ac:graphicFrameMkLst>
        </pc:graphicFrameChg>
        <pc:graphicFrameChg chg="del">
          <ac:chgData name="Matthieu De Mari" userId="dfb708c9-d8dc-439f-9a3b-c772bf4a311c" providerId="ADAL" clId="{556C7E6E-9ED7-4F9D-9E55-43EB46A53FAD}" dt="2023-02-09T09:05:06.460" v="7525" actId="478"/>
          <ac:graphicFrameMkLst>
            <pc:docMk/>
            <pc:sldMk cId="3678674789" sldId="436"/>
            <ac:graphicFrameMk id="6" creationId="{92EDE3AF-8E7F-4B86-2425-4F993E81F45C}"/>
          </ac:graphicFrameMkLst>
        </pc:graphicFrameChg>
        <pc:graphicFrameChg chg="mod">
          <ac:chgData name="Matthieu De Mari" userId="dfb708c9-d8dc-439f-9a3b-c772bf4a311c" providerId="ADAL" clId="{556C7E6E-9ED7-4F9D-9E55-43EB46A53FAD}" dt="2023-02-10T07:31:23.526" v="14485" actId="1038"/>
          <ac:graphicFrameMkLst>
            <pc:docMk/>
            <pc:sldMk cId="3678674789" sldId="436"/>
            <ac:graphicFrameMk id="7" creationId="{097D2466-E678-68BD-BE73-0A05DB2927E0}"/>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8" creationId="{56A2D50D-6A9F-20B4-8AEB-0CDEE6F2CB49}"/>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2" creationId="{195A8F7E-5BA0-44D2-7844-E9B36A8BCFFD}"/>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3" creationId="{2DE49D1C-E296-F89E-9C88-772B1F925EA2}"/>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5" creationId="{F9430867-B503-BE41-208C-9327D2EE94D1}"/>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6" creationId="{FFD8AF59-CDA0-66B3-1FB5-FA546C44ECF1}"/>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7" creationId="{911B0CF0-88A7-6870-62E9-2BCD3482A058}"/>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8" creationId="{69BF603D-FBBB-16AB-A035-11424DD39641}"/>
          </ac:graphicFrameMkLst>
        </pc:graphicFrameChg>
        <pc:cxnChg chg="add mod">
          <ac:chgData name="Matthieu De Mari" userId="dfb708c9-d8dc-439f-9a3b-c772bf4a311c" providerId="ADAL" clId="{556C7E6E-9ED7-4F9D-9E55-43EB46A53FAD}" dt="2023-02-10T07:31:59.427" v="14508" actId="1076"/>
          <ac:cxnSpMkLst>
            <pc:docMk/>
            <pc:sldMk cId="3678674789" sldId="436"/>
            <ac:cxnSpMk id="19" creationId="{9025CF45-F279-88E2-9637-2A6C70964C8C}"/>
          </ac:cxnSpMkLst>
        </pc:cxnChg>
      </pc:sldChg>
      <pc:sldChg chg="modSp add del">
        <pc:chgData name="Matthieu De Mari" userId="dfb708c9-d8dc-439f-9a3b-c772bf4a311c" providerId="ADAL" clId="{556C7E6E-9ED7-4F9D-9E55-43EB46A53FAD}" dt="2023-02-09T09:14:51.655" v="7578" actId="47"/>
        <pc:sldMkLst>
          <pc:docMk/>
          <pc:sldMk cId="1317768760" sldId="437"/>
        </pc:sldMkLst>
        <pc:spChg chg="mod">
          <ac:chgData name="Matthieu De Mari" userId="dfb708c9-d8dc-439f-9a3b-c772bf4a311c" providerId="ADAL" clId="{556C7E6E-9ED7-4F9D-9E55-43EB46A53FAD}" dt="2023-02-09T09:14:44.903" v="7577" actId="20577"/>
          <ac:spMkLst>
            <pc:docMk/>
            <pc:sldMk cId="1317768760" sldId="437"/>
            <ac:spMk id="14" creationId="{7B59F037-103B-22C1-0244-C1334FABB21D}"/>
          </ac:spMkLst>
        </pc:spChg>
      </pc:sldChg>
      <pc:sldChg chg="addSp delSp modSp add mod modClrScheme chgLayout">
        <pc:chgData name="Matthieu De Mari" userId="dfb708c9-d8dc-439f-9a3b-c772bf4a311c" providerId="ADAL" clId="{556C7E6E-9ED7-4F9D-9E55-43EB46A53FAD}" dt="2023-02-10T05:56:34.850" v="9264" actId="113"/>
        <pc:sldMkLst>
          <pc:docMk/>
          <pc:sldMk cId="1659491344" sldId="437"/>
        </pc:sldMkLst>
        <pc:spChg chg="mod ord">
          <ac:chgData name="Matthieu De Mari" userId="dfb708c9-d8dc-439f-9a3b-c772bf4a311c" providerId="ADAL" clId="{556C7E6E-9ED7-4F9D-9E55-43EB46A53FAD}" dt="2023-02-10T05:26:32.755" v="8578" actId="700"/>
          <ac:spMkLst>
            <pc:docMk/>
            <pc:sldMk cId="1659491344" sldId="437"/>
            <ac:spMk id="2" creationId="{30F2C13E-BBE6-06FE-60A9-F9A31DA263BA}"/>
          </ac:spMkLst>
        </pc:spChg>
        <pc:spChg chg="mod ord">
          <ac:chgData name="Matthieu De Mari" userId="dfb708c9-d8dc-439f-9a3b-c772bf4a311c" providerId="ADAL" clId="{556C7E6E-9ED7-4F9D-9E55-43EB46A53FAD}" dt="2023-02-10T05:56:34.850" v="9264" actId="113"/>
          <ac:spMkLst>
            <pc:docMk/>
            <pc:sldMk cId="1659491344" sldId="437"/>
            <ac:spMk id="3" creationId="{3C4B8663-0A2B-1CFA-FAE2-DCD3C0ADD837}"/>
          </ac:spMkLst>
        </pc:spChg>
        <pc:spChg chg="del mod">
          <ac:chgData name="Matthieu De Mari" userId="dfb708c9-d8dc-439f-9a3b-c772bf4a311c" providerId="ADAL" clId="{556C7E6E-9ED7-4F9D-9E55-43EB46A53FAD}" dt="2023-02-10T05:26:32.755" v="8578" actId="700"/>
          <ac:spMkLst>
            <pc:docMk/>
            <pc:sldMk cId="1659491344" sldId="437"/>
            <ac:spMk id="4" creationId="{36A5486D-D27A-2E00-6363-68292893EFF8}"/>
          </ac:spMkLst>
        </pc:spChg>
        <pc:spChg chg="add mod">
          <ac:chgData name="Matthieu De Mari" userId="dfb708c9-d8dc-439f-9a3b-c772bf4a311c" providerId="ADAL" clId="{556C7E6E-9ED7-4F9D-9E55-43EB46A53FAD}" dt="2023-02-10T05:32:57.949" v="8815" actId="1036"/>
          <ac:spMkLst>
            <pc:docMk/>
            <pc:sldMk cId="1659491344" sldId="437"/>
            <ac:spMk id="9" creationId="{CA609753-A9D7-2520-3DF5-5F85E65F89D4}"/>
          </ac:spMkLst>
        </pc:spChg>
        <pc:spChg chg="add mod">
          <ac:chgData name="Matthieu De Mari" userId="dfb708c9-d8dc-439f-9a3b-c772bf4a311c" providerId="ADAL" clId="{556C7E6E-9ED7-4F9D-9E55-43EB46A53FAD}" dt="2023-02-10T05:32:57.949" v="8815" actId="1036"/>
          <ac:spMkLst>
            <pc:docMk/>
            <pc:sldMk cId="1659491344" sldId="437"/>
            <ac:spMk id="10" creationId="{9A962805-A1FE-6007-D028-3B0DC4BE5B0D}"/>
          </ac:spMkLst>
        </pc:spChg>
        <pc:spChg chg="add mod">
          <ac:chgData name="Matthieu De Mari" userId="dfb708c9-d8dc-439f-9a3b-c772bf4a311c" providerId="ADAL" clId="{556C7E6E-9ED7-4F9D-9E55-43EB46A53FAD}" dt="2023-02-10T05:32:57.949" v="8815" actId="1036"/>
          <ac:spMkLst>
            <pc:docMk/>
            <pc:sldMk cId="1659491344" sldId="437"/>
            <ac:spMk id="11" creationId="{4AC0F4E6-13CC-E514-D0A6-37D3D2599388}"/>
          </ac:spMkLst>
        </pc:spChg>
        <pc:spChg chg="add mod">
          <ac:chgData name="Matthieu De Mari" userId="dfb708c9-d8dc-439f-9a3b-c772bf4a311c" providerId="ADAL" clId="{556C7E6E-9ED7-4F9D-9E55-43EB46A53FAD}" dt="2023-02-10T05:50:57.192" v="9183"/>
          <ac:spMkLst>
            <pc:docMk/>
            <pc:sldMk cId="1659491344" sldId="437"/>
            <ac:spMk id="13" creationId="{575EE7C9-3829-0CE2-6D25-E44D269AC5FE}"/>
          </ac:spMkLst>
        </pc:spChg>
        <pc:graphicFrameChg chg="add mod modGraphic">
          <ac:chgData name="Matthieu De Mari" userId="dfb708c9-d8dc-439f-9a3b-c772bf4a311c" providerId="ADAL" clId="{556C7E6E-9ED7-4F9D-9E55-43EB46A53FAD}" dt="2023-02-10T05:49:30.020" v="9171" actId="1076"/>
          <ac:graphicFrameMkLst>
            <pc:docMk/>
            <pc:sldMk cId="1659491344" sldId="437"/>
            <ac:graphicFrameMk id="7" creationId="{3A3EBCD4-A24F-2308-46CE-423854A8A069}"/>
          </ac:graphicFrameMkLst>
        </pc:graphicFrameChg>
        <pc:graphicFrameChg chg="add mod modGraphic">
          <ac:chgData name="Matthieu De Mari" userId="dfb708c9-d8dc-439f-9a3b-c772bf4a311c" providerId="ADAL" clId="{556C7E6E-9ED7-4F9D-9E55-43EB46A53FAD}" dt="2023-02-10T05:49:25.741" v="9170" actId="1076"/>
          <ac:graphicFrameMkLst>
            <pc:docMk/>
            <pc:sldMk cId="1659491344" sldId="437"/>
            <ac:graphicFrameMk id="8" creationId="{766F728B-F5F8-D11C-E8C5-C65B03DA2190}"/>
          </ac:graphicFrameMkLst>
        </pc:graphicFrameChg>
        <pc:graphicFrameChg chg="add mod modGraphic">
          <ac:chgData name="Matthieu De Mari" userId="dfb708c9-d8dc-439f-9a3b-c772bf4a311c" providerId="ADAL" clId="{556C7E6E-9ED7-4F9D-9E55-43EB46A53FAD}" dt="2023-02-10T05:32:57.949" v="8815" actId="1036"/>
          <ac:graphicFrameMkLst>
            <pc:docMk/>
            <pc:sldMk cId="1659491344" sldId="437"/>
            <ac:graphicFrameMk id="12" creationId="{03612730-FD90-CF9B-428A-61DE5F6AD82D}"/>
          </ac:graphicFrameMkLst>
        </pc:graphicFrameChg>
        <pc:picChg chg="add del mod">
          <ac:chgData name="Matthieu De Mari" userId="dfb708c9-d8dc-439f-9a3b-c772bf4a311c" providerId="ADAL" clId="{556C7E6E-9ED7-4F9D-9E55-43EB46A53FAD}" dt="2023-02-10T05:27:15.905" v="8585" actId="478"/>
          <ac:picMkLst>
            <pc:docMk/>
            <pc:sldMk cId="1659491344" sldId="437"/>
            <ac:picMk id="6" creationId="{B42C015D-5E75-D7C2-14E1-7AECC8D4B04F}"/>
          </ac:picMkLst>
        </pc:picChg>
        <pc:cxnChg chg="add mod">
          <ac:chgData name="Matthieu De Mari" userId="dfb708c9-d8dc-439f-9a3b-c772bf4a311c" providerId="ADAL" clId="{556C7E6E-9ED7-4F9D-9E55-43EB46A53FAD}" dt="2023-02-10T05:51:02.800" v="9185" actId="14100"/>
          <ac:cxnSpMkLst>
            <pc:docMk/>
            <pc:sldMk cId="1659491344" sldId="437"/>
            <ac:cxnSpMk id="14" creationId="{62D9AD87-2CE5-295E-628E-C4A6025D1704}"/>
          </ac:cxnSpMkLst>
        </pc:cxnChg>
      </pc:sldChg>
      <pc:sldChg chg="add del">
        <pc:chgData name="Matthieu De Mari" userId="dfb708c9-d8dc-439f-9a3b-c772bf4a311c" providerId="ADAL" clId="{556C7E6E-9ED7-4F9D-9E55-43EB46A53FAD}" dt="2023-02-09T09:17:21.210" v="7635" actId="47"/>
        <pc:sldMkLst>
          <pc:docMk/>
          <pc:sldMk cId="1836479577" sldId="437"/>
        </pc:sldMkLst>
      </pc:sldChg>
      <pc:sldChg chg="addSp delSp modSp add mod ord">
        <pc:chgData name="Matthieu De Mari" userId="dfb708c9-d8dc-439f-9a3b-c772bf4a311c" providerId="ADAL" clId="{556C7E6E-9ED7-4F9D-9E55-43EB46A53FAD}" dt="2023-02-10T05:50:53.183" v="9182"/>
        <pc:sldMkLst>
          <pc:docMk/>
          <pc:sldMk cId="1244784134" sldId="438"/>
        </pc:sldMkLst>
        <pc:spChg chg="mod">
          <ac:chgData name="Matthieu De Mari" userId="dfb708c9-d8dc-439f-9a3b-c772bf4a311c" providerId="ADAL" clId="{556C7E6E-9ED7-4F9D-9E55-43EB46A53FAD}" dt="2023-02-10T05:46:19.810" v="9157" actId="113"/>
          <ac:spMkLst>
            <pc:docMk/>
            <pc:sldMk cId="1244784134" sldId="438"/>
            <ac:spMk id="3" creationId="{3C4B8663-0A2B-1CFA-FAE2-DCD3C0ADD837}"/>
          </ac:spMkLst>
        </pc:spChg>
        <pc:spChg chg="add mod">
          <ac:chgData name="Matthieu De Mari" userId="dfb708c9-d8dc-439f-9a3b-c772bf4a311c" providerId="ADAL" clId="{556C7E6E-9ED7-4F9D-9E55-43EB46A53FAD}" dt="2023-02-10T05:33:02.934" v="8817"/>
          <ac:spMkLst>
            <pc:docMk/>
            <pc:sldMk cId="1244784134" sldId="438"/>
            <ac:spMk id="6" creationId="{1DB84C10-47EF-B179-1B90-48C40B8FE525}"/>
          </ac:spMkLst>
        </pc:spChg>
        <pc:spChg chg="del">
          <ac:chgData name="Matthieu De Mari" userId="dfb708c9-d8dc-439f-9a3b-c772bf4a311c" providerId="ADAL" clId="{556C7E6E-9ED7-4F9D-9E55-43EB46A53FAD}" dt="2023-02-10T05:33:02.053" v="8816" actId="478"/>
          <ac:spMkLst>
            <pc:docMk/>
            <pc:sldMk cId="1244784134" sldId="438"/>
            <ac:spMk id="9" creationId="{CA609753-A9D7-2520-3DF5-5F85E65F89D4}"/>
          </ac:spMkLst>
        </pc:spChg>
        <pc:spChg chg="del">
          <ac:chgData name="Matthieu De Mari" userId="dfb708c9-d8dc-439f-9a3b-c772bf4a311c" providerId="ADAL" clId="{556C7E6E-9ED7-4F9D-9E55-43EB46A53FAD}" dt="2023-02-10T05:33:02.053" v="8816" actId="478"/>
          <ac:spMkLst>
            <pc:docMk/>
            <pc:sldMk cId="1244784134" sldId="438"/>
            <ac:spMk id="10" creationId="{9A962805-A1FE-6007-D028-3B0DC4BE5B0D}"/>
          </ac:spMkLst>
        </pc:spChg>
        <pc:spChg chg="del">
          <ac:chgData name="Matthieu De Mari" userId="dfb708c9-d8dc-439f-9a3b-c772bf4a311c" providerId="ADAL" clId="{556C7E6E-9ED7-4F9D-9E55-43EB46A53FAD}" dt="2023-02-10T05:33:02.053" v="8816" actId="478"/>
          <ac:spMkLst>
            <pc:docMk/>
            <pc:sldMk cId="1244784134" sldId="438"/>
            <ac:spMk id="11" creationId="{4AC0F4E6-13CC-E514-D0A6-37D3D2599388}"/>
          </ac:spMkLst>
        </pc:spChg>
        <pc:spChg chg="add mod">
          <ac:chgData name="Matthieu De Mari" userId="dfb708c9-d8dc-439f-9a3b-c772bf4a311c" providerId="ADAL" clId="{556C7E6E-9ED7-4F9D-9E55-43EB46A53FAD}" dt="2023-02-10T05:33:02.934" v="8817"/>
          <ac:spMkLst>
            <pc:docMk/>
            <pc:sldMk cId="1244784134" sldId="438"/>
            <ac:spMk id="13" creationId="{6C22F582-A710-C0B1-5C69-FB960FF852BB}"/>
          </ac:spMkLst>
        </pc:spChg>
        <pc:spChg chg="add mod">
          <ac:chgData name="Matthieu De Mari" userId="dfb708c9-d8dc-439f-9a3b-c772bf4a311c" providerId="ADAL" clId="{556C7E6E-9ED7-4F9D-9E55-43EB46A53FAD}" dt="2023-02-10T05:33:02.934" v="8817"/>
          <ac:spMkLst>
            <pc:docMk/>
            <pc:sldMk cId="1244784134" sldId="438"/>
            <ac:spMk id="14" creationId="{39AF0BE7-4335-96E1-874D-DC1B25935528}"/>
          </ac:spMkLst>
        </pc:spChg>
        <pc:spChg chg="add mod">
          <ac:chgData name="Matthieu De Mari" userId="dfb708c9-d8dc-439f-9a3b-c772bf4a311c" providerId="ADAL" clId="{556C7E6E-9ED7-4F9D-9E55-43EB46A53FAD}" dt="2023-02-10T05:50:36.321" v="9178" actId="1076"/>
          <ac:spMkLst>
            <pc:docMk/>
            <pc:sldMk cId="1244784134" sldId="438"/>
            <ac:spMk id="20" creationId="{B79FD5DB-0DB9-4B05-05E9-37C5E0563706}"/>
          </ac:spMkLst>
        </pc:spChg>
        <pc:graphicFrameChg chg="add del mod">
          <ac:chgData name="Matthieu De Mari" userId="dfb708c9-d8dc-439f-9a3b-c772bf4a311c" providerId="ADAL" clId="{556C7E6E-9ED7-4F9D-9E55-43EB46A53FAD}" dt="2023-02-10T05:48:49.388" v="9164" actId="478"/>
          <ac:graphicFrameMkLst>
            <pc:docMk/>
            <pc:sldMk cId="1244784134" sldId="438"/>
            <ac:graphicFrameMk id="4" creationId="{C704A4A8-B72A-B5BB-5457-78F4910A61B8}"/>
          </ac:graphicFrameMkLst>
        </pc:graphicFrameChg>
        <pc:graphicFrameChg chg="add mod">
          <ac:chgData name="Matthieu De Mari" userId="dfb708c9-d8dc-439f-9a3b-c772bf4a311c" providerId="ADAL" clId="{556C7E6E-9ED7-4F9D-9E55-43EB46A53FAD}" dt="2023-02-10T05:49:08.290" v="9168" actId="1076"/>
          <ac:graphicFrameMkLst>
            <pc:docMk/>
            <pc:sldMk cId="1244784134" sldId="438"/>
            <ac:graphicFrameMk id="5" creationId="{E3CF4D12-DE2F-EE41-3923-4F35CB8545CF}"/>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7" creationId="{3A3EBCD4-A24F-2308-46CE-423854A8A069}"/>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8" creationId="{766F728B-F5F8-D11C-E8C5-C65B03DA2190}"/>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12" creationId="{03612730-FD90-CF9B-428A-61DE5F6AD82D}"/>
          </ac:graphicFrameMkLst>
        </pc:graphicFrameChg>
        <pc:graphicFrameChg chg="add del mod">
          <ac:chgData name="Matthieu De Mari" userId="dfb708c9-d8dc-439f-9a3b-c772bf4a311c" providerId="ADAL" clId="{556C7E6E-9ED7-4F9D-9E55-43EB46A53FAD}" dt="2023-02-10T05:48:23.357" v="9158" actId="478"/>
          <ac:graphicFrameMkLst>
            <pc:docMk/>
            <pc:sldMk cId="1244784134" sldId="438"/>
            <ac:graphicFrameMk id="15" creationId="{4F1E2AAC-0118-E70E-25EB-9BD7E822D67F}"/>
          </ac:graphicFrameMkLst>
        </pc:graphicFrameChg>
        <pc:graphicFrameChg chg="add del mod">
          <ac:chgData name="Matthieu De Mari" userId="dfb708c9-d8dc-439f-9a3b-c772bf4a311c" providerId="ADAL" clId="{556C7E6E-9ED7-4F9D-9E55-43EB46A53FAD}" dt="2023-02-10T05:48:25.855" v="9160" actId="478"/>
          <ac:graphicFrameMkLst>
            <pc:docMk/>
            <pc:sldMk cId="1244784134" sldId="438"/>
            <ac:graphicFrameMk id="16" creationId="{4EE6179A-A1FE-665D-41C0-5DE24CCE49A4}"/>
          </ac:graphicFrameMkLst>
        </pc:graphicFrameChg>
        <pc:graphicFrameChg chg="add mod modGraphic">
          <ac:chgData name="Matthieu De Mari" userId="dfb708c9-d8dc-439f-9a3b-c772bf4a311c" providerId="ADAL" clId="{556C7E6E-9ED7-4F9D-9E55-43EB46A53FAD}" dt="2023-02-10T05:48:44.099" v="9163" actId="207"/>
          <ac:graphicFrameMkLst>
            <pc:docMk/>
            <pc:sldMk cId="1244784134" sldId="438"/>
            <ac:graphicFrameMk id="17" creationId="{0CF8CDF4-66EB-E1F6-939C-482B1E5CA9D0}"/>
          </ac:graphicFrameMkLst>
        </pc:graphicFrameChg>
        <pc:graphicFrameChg chg="add mod modGraphic">
          <ac:chgData name="Matthieu De Mari" userId="dfb708c9-d8dc-439f-9a3b-c772bf4a311c" providerId="ADAL" clId="{556C7E6E-9ED7-4F9D-9E55-43EB46A53FAD}" dt="2023-02-10T05:49:11.277" v="9169" actId="1076"/>
          <ac:graphicFrameMkLst>
            <pc:docMk/>
            <pc:sldMk cId="1244784134" sldId="438"/>
            <ac:graphicFrameMk id="18" creationId="{74CC86D1-B72F-3F66-2708-76ACC45DECE2}"/>
          </ac:graphicFrameMkLst>
        </pc:graphicFrameChg>
        <pc:cxnChg chg="add mod">
          <ac:chgData name="Matthieu De Mari" userId="dfb708c9-d8dc-439f-9a3b-c772bf4a311c" providerId="ADAL" clId="{556C7E6E-9ED7-4F9D-9E55-43EB46A53FAD}" dt="2023-02-10T05:50:53.183" v="9182"/>
          <ac:cxnSpMkLst>
            <pc:docMk/>
            <pc:sldMk cId="1244784134" sldId="438"/>
            <ac:cxnSpMk id="22" creationId="{0E0DEB67-8D31-7DD8-36BF-275779635BB5}"/>
          </ac:cxnSpMkLst>
        </pc:cxnChg>
      </pc:sldChg>
      <pc:sldChg chg="addSp delSp modSp add del mod">
        <pc:chgData name="Matthieu De Mari" userId="dfb708c9-d8dc-439f-9a3b-c772bf4a311c" providerId="ADAL" clId="{556C7E6E-9ED7-4F9D-9E55-43EB46A53FAD}" dt="2023-02-10T05:56:51.931" v="9267" actId="47"/>
        <pc:sldMkLst>
          <pc:docMk/>
          <pc:sldMk cId="4055482808" sldId="439"/>
        </pc:sldMkLst>
        <pc:spChg chg="mod">
          <ac:chgData name="Matthieu De Mari" userId="dfb708c9-d8dc-439f-9a3b-c772bf4a311c" providerId="ADAL" clId="{556C7E6E-9ED7-4F9D-9E55-43EB46A53FAD}" dt="2023-02-10T05:35:59.323" v="8833" actId="20577"/>
          <ac:spMkLst>
            <pc:docMk/>
            <pc:sldMk cId="4055482808" sldId="439"/>
            <ac:spMk id="3" creationId="{3C4B8663-0A2B-1CFA-FAE2-DCD3C0ADD837}"/>
          </ac:spMkLst>
        </pc:spChg>
        <pc:spChg chg="add mod">
          <ac:chgData name="Matthieu De Mari" userId="dfb708c9-d8dc-439f-9a3b-c772bf4a311c" providerId="ADAL" clId="{556C7E6E-9ED7-4F9D-9E55-43EB46A53FAD}" dt="2023-02-10T05:33:07.059" v="8819"/>
          <ac:spMkLst>
            <pc:docMk/>
            <pc:sldMk cId="4055482808" sldId="439"/>
            <ac:spMk id="6" creationId="{23849B10-B761-769C-3CDB-0B3B7495AA0A}"/>
          </ac:spMkLst>
        </pc:spChg>
        <pc:spChg chg="del">
          <ac:chgData name="Matthieu De Mari" userId="dfb708c9-d8dc-439f-9a3b-c772bf4a311c" providerId="ADAL" clId="{556C7E6E-9ED7-4F9D-9E55-43EB46A53FAD}" dt="2023-02-10T05:33:06.276" v="8818" actId="478"/>
          <ac:spMkLst>
            <pc:docMk/>
            <pc:sldMk cId="4055482808" sldId="439"/>
            <ac:spMk id="9" creationId="{CA609753-A9D7-2520-3DF5-5F85E65F89D4}"/>
          </ac:spMkLst>
        </pc:spChg>
        <pc:spChg chg="del">
          <ac:chgData name="Matthieu De Mari" userId="dfb708c9-d8dc-439f-9a3b-c772bf4a311c" providerId="ADAL" clId="{556C7E6E-9ED7-4F9D-9E55-43EB46A53FAD}" dt="2023-02-10T05:33:06.276" v="8818" actId="478"/>
          <ac:spMkLst>
            <pc:docMk/>
            <pc:sldMk cId="4055482808" sldId="439"/>
            <ac:spMk id="10" creationId="{9A962805-A1FE-6007-D028-3B0DC4BE5B0D}"/>
          </ac:spMkLst>
        </pc:spChg>
        <pc:spChg chg="del">
          <ac:chgData name="Matthieu De Mari" userId="dfb708c9-d8dc-439f-9a3b-c772bf4a311c" providerId="ADAL" clId="{556C7E6E-9ED7-4F9D-9E55-43EB46A53FAD}" dt="2023-02-10T05:33:06.276" v="8818" actId="478"/>
          <ac:spMkLst>
            <pc:docMk/>
            <pc:sldMk cId="4055482808" sldId="439"/>
            <ac:spMk id="11" creationId="{4AC0F4E6-13CC-E514-D0A6-37D3D2599388}"/>
          </ac:spMkLst>
        </pc:spChg>
        <pc:spChg chg="add mod">
          <ac:chgData name="Matthieu De Mari" userId="dfb708c9-d8dc-439f-9a3b-c772bf4a311c" providerId="ADAL" clId="{556C7E6E-9ED7-4F9D-9E55-43EB46A53FAD}" dt="2023-02-10T05:33:07.059" v="8819"/>
          <ac:spMkLst>
            <pc:docMk/>
            <pc:sldMk cId="4055482808" sldId="439"/>
            <ac:spMk id="13" creationId="{3831BAA3-66BB-F5C2-0114-1EB35375450F}"/>
          </ac:spMkLst>
        </pc:spChg>
        <pc:spChg chg="add mod">
          <ac:chgData name="Matthieu De Mari" userId="dfb708c9-d8dc-439f-9a3b-c772bf4a311c" providerId="ADAL" clId="{556C7E6E-9ED7-4F9D-9E55-43EB46A53FAD}" dt="2023-02-10T05:33:07.059" v="8819"/>
          <ac:spMkLst>
            <pc:docMk/>
            <pc:sldMk cId="4055482808" sldId="439"/>
            <ac:spMk id="14" creationId="{C5EFBAF6-5CA7-B3B2-47FB-881D12893D19}"/>
          </ac:spMkLst>
        </pc:spChg>
        <pc:graphicFrameChg chg="add mod">
          <ac:chgData name="Matthieu De Mari" userId="dfb708c9-d8dc-439f-9a3b-c772bf4a311c" providerId="ADAL" clId="{556C7E6E-9ED7-4F9D-9E55-43EB46A53FAD}" dt="2023-02-10T05:33:07.059" v="8819"/>
          <ac:graphicFrameMkLst>
            <pc:docMk/>
            <pc:sldMk cId="4055482808" sldId="439"/>
            <ac:graphicFrameMk id="4" creationId="{58D23464-FC0B-2B0A-73FB-0D55EB793BEA}"/>
          </ac:graphicFrameMkLst>
        </pc:graphicFrameChg>
        <pc:graphicFrameChg chg="add mod">
          <ac:chgData name="Matthieu De Mari" userId="dfb708c9-d8dc-439f-9a3b-c772bf4a311c" providerId="ADAL" clId="{556C7E6E-9ED7-4F9D-9E55-43EB46A53FAD}" dt="2023-02-10T05:33:07.059" v="8819"/>
          <ac:graphicFrameMkLst>
            <pc:docMk/>
            <pc:sldMk cId="4055482808" sldId="439"/>
            <ac:graphicFrameMk id="5" creationId="{EFF8F4DD-8045-ECAC-B29F-B335D25DA94A}"/>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7" creationId="{3A3EBCD4-A24F-2308-46CE-423854A8A069}"/>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8" creationId="{766F728B-F5F8-D11C-E8C5-C65B03DA2190}"/>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12" creationId="{03612730-FD90-CF9B-428A-61DE5F6AD82D}"/>
          </ac:graphicFrameMkLst>
        </pc:graphicFrameChg>
        <pc:graphicFrameChg chg="add mod">
          <ac:chgData name="Matthieu De Mari" userId="dfb708c9-d8dc-439f-9a3b-c772bf4a311c" providerId="ADAL" clId="{556C7E6E-9ED7-4F9D-9E55-43EB46A53FAD}" dt="2023-02-10T05:33:07.059" v="8819"/>
          <ac:graphicFrameMkLst>
            <pc:docMk/>
            <pc:sldMk cId="4055482808" sldId="439"/>
            <ac:graphicFrameMk id="15" creationId="{38F45B88-F5F0-AAE8-3F75-0EA683953227}"/>
          </ac:graphicFrameMkLst>
        </pc:graphicFrameChg>
      </pc:sldChg>
      <pc:sldChg chg="delSp modSp add del mod">
        <pc:chgData name="Matthieu De Mari" userId="dfb708c9-d8dc-439f-9a3b-c772bf4a311c" providerId="ADAL" clId="{556C7E6E-9ED7-4F9D-9E55-43EB46A53FAD}" dt="2023-02-10T05:56:50.756" v="9266" actId="47"/>
        <pc:sldMkLst>
          <pc:docMk/>
          <pc:sldMk cId="2634608602" sldId="440"/>
        </pc:sldMkLst>
        <pc:spChg chg="mod">
          <ac:chgData name="Matthieu De Mari" userId="dfb708c9-d8dc-439f-9a3b-c772bf4a311c" providerId="ADAL" clId="{556C7E6E-9ED7-4F9D-9E55-43EB46A53FAD}" dt="2023-02-10T05:33:58.587" v="8828"/>
          <ac:spMkLst>
            <pc:docMk/>
            <pc:sldMk cId="2634608602" sldId="440"/>
            <ac:spMk id="3" creationId="{3C4B8663-0A2B-1CFA-FAE2-DCD3C0ADD837}"/>
          </ac:spMkLst>
        </pc:spChg>
        <pc:spChg chg="del">
          <ac:chgData name="Matthieu De Mari" userId="dfb708c9-d8dc-439f-9a3b-c772bf4a311c" providerId="ADAL" clId="{556C7E6E-9ED7-4F9D-9E55-43EB46A53FAD}" dt="2023-02-10T05:34:01.963" v="8829" actId="478"/>
          <ac:spMkLst>
            <pc:docMk/>
            <pc:sldMk cId="2634608602" sldId="440"/>
            <ac:spMk id="6" creationId="{1DB84C10-47EF-B179-1B90-48C40B8FE525}"/>
          </ac:spMkLst>
        </pc:spChg>
        <pc:spChg chg="del">
          <ac:chgData name="Matthieu De Mari" userId="dfb708c9-d8dc-439f-9a3b-c772bf4a311c" providerId="ADAL" clId="{556C7E6E-9ED7-4F9D-9E55-43EB46A53FAD}" dt="2023-02-10T05:34:01.963" v="8829" actId="478"/>
          <ac:spMkLst>
            <pc:docMk/>
            <pc:sldMk cId="2634608602" sldId="440"/>
            <ac:spMk id="13" creationId="{6C22F582-A710-C0B1-5C69-FB960FF852BB}"/>
          </ac:spMkLst>
        </pc:spChg>
        <pc:spChg chg="del">
          <ac:chgData name="Matthieu De Mari" userId="dfb708c9-d8dc-439f-9a3b-c772bf4a311c" providerId="ADAL" clId="{556C7E6E-9ED7-4F9D-9E55-43EB46A53FAD}" dt="2023-02-10T05:34:01.963" v="8829" actId="478"/>
          <ac:spMkLst>
            <pc:docMk/>
            <pc:sldMk cId="2634608602" sldId="440"/>
            <ac:spMk id="14" creationId="{39AF0BE7-4335-96E1-874D-DC1B25935528}"/>
          </ac:spMkLst>
        </pc:spChg>
        <pc:graphicFrameChg chg="del">
          <ac:chgData name="Matthieu De Mari" userId="dfb708c9-d8dc-439f-9a3b-c772bf4a311c" providerId="ADAL" clId="{556C7E6E-9ED7-4F9D-9E55-43EB46A53FAD}" dt="2023-02-10T05:34:01.963" v="8829" actId="478"/>
          <ac:graphicFrameMkLst>
            <pc:docMk/>
            <pc:sldMk cId="2634608602" sldId="440"/>
            <ac:graphicFrameMk id="4" creationId="{C704A4A8-B72A-B5BB-5457-78F4910A61B8}"/>
          </ac:graphicFrameMkLst>
        </pc:graphicFrameChg>
        <pc:graphicFrameChg chg="del">
          <ac:chgData name="Matthieu De Mari" userId="dfb708c9-d8dc-439f-9a3b-c772bf4a311c" providerId="ADAL" clId="{556C7E6E-9ED7-4F9D-9E55-43EB46A53FAD}" dt="2023-02-10T05:34:01.963" v="8829" actId="478"/>
          <ac:graphicFrameMkLst>
            <pc:docMk/>
            <pc:sldMk cId="2634608602" sldId="440"/>
            <ac:graphicFrameMk id="5" creationId="{E3CF4D12-DE2F-EE41-3923-4F35CB8545CF}"/>
          </ac:graphicFrameMkLst>
        </pc:graphicFrameChg>
        <pc:graphicFrameChg chg="del">
          <ac:chgData name="Matthieu De Mari" userId="dfb708c9-d8dc-439f-9a3b-c772bf4a311c" providerId="ADAL" clId="{556C7E6E-9ED7-4F9D-9E55-43EB46A53FAD}" dt="2023-02-10T05:34:01.963" v="8829" actId="478"/>
          <ac:graphicFrameMkLst>
            <pc:docMk/>
            <pc:sldMk cId="2634608602" sldId="440"/>
            <ac:graphicFrameMk id="15" creationId="{4F1E2AAC-0118-E70E-25EB-9BD7E822D67F}"/>
          </ac:graphicFrameMkLst>
        </pc:graphicFrameChg>
      </pc:sldChg>
      <pc:sldChg chg="delSp modSp add mod">
        <pc:chgData name="Matthieu De Mari" userId="dfb708c9-d8dc-439f-9a3b-c772bf4a311c" providerId="ADAL" clId="{556C7E6E-9ED7-4F9D-9E55-43EB46A53FAD}" dt="2023-02-10T06:05:05.625" v="9669" actId="20577"/>
        <pc:sldMkLst>
          <pc:docMk/>
          <pc:sldMk cId="1222483653" sldId="441"/>
        </pc:sldMkLst>
        <pc:spChg chg="mod">
          <ac:chgData name="Matthieu De Mari" userId="dfb708c9-d8dc-439f-9a3b-c772bf4a311c" providerId="ADAL" clId="{556C7E6E-9ED7-4F9D-9E55-43EB46A53FAD}" dt="2023-02-10T06:05:05.625" v="9669" actId="20577"/>
          <ac:spMkLst>
            <pc:docMk/>
            <pc:sldMk cId="1222483653" sldId="441"/>
            <ac:spMk id="3" creationId="{3C4B8663-0A2B-1CFA-FAE2-DCD3C0ADD837}"/>
          </ac:spMkLst>
        </pc:spChg>
        <pc:spChg chg="del">
          <ac:chgData name="Matthieu De Mari" userId="dfb708c9-d8dc-439f-9a3b-c772bf4a311c" providerId="ADAL" clId="{556C7E6E-9ED7-4F9D-9E55-43EB46A53FAD}" dt="2023-02-10T05:36:19.685" v="8837" actId="478"/>
          <ac:spMkLst>
            <pc:docMk/>
            <pc:sldMk cId="1222483653" sldId="441"/>
            <ac:spMk id="9" creationId="{CA609753-A9D7-2520-3DF5-5F85E65F89D4}"/>
          </ac:spMkLst>
        </pc:spChg>
        <pc:spChg chg="del">
          <ac:chgData name="Matthieu De Mari" userId="dfb708c9-d8dc-439f-9a3b-c772bf4a311c" providerId="ADAL" clId="{556C7E6E-9ED7-4F9D-9E55-43EB46A53FAD}" dt="2023-02-10T05:36:19.685" v="8837" actId="478"/>
          <ac:spMkLst>
            <pc:docMk/>
            <pc:sldMk cId="1222483653" sldId="441"/>
            <ac:spMk id="10" creationId="{9A962805-A1FE-6007-D028-3B0DC4BE5B0D}"/>
          </ac:spMkLst>
        </pc:spChg>
        <pc:spChg chg="del">
          <ac:chgData name="Matthieu De Mari" userId="dfb708c9-d8dc-439f-9a3b-c772bf4a311c" providerId="ADAL" clId="{556C7E6E-9ED7-4F9D-9E55-43EB46A53FAD}" dt="2023-02-10T05:36:19.685" v="8837" actId="478"/>
          <ac:spMkLst>
            <pc:docMk/>
            <pc:sldMk cId="1222483653" sldId="441"/>
            <ac:spMk id="11" creationId="{4AC0F4E6-13CC-E514-D0A6-37D3D2599388}"/>
          </ac:spMkLst>
        </pc:spChg>
        <pc:graphicFrameChg chg="del">
          <ac:chgData name="Matthieu De Mari" userId="dfb708c9-d8dc-439f-9a3b-c772bf4a311c" providerId="ADAL" clId="{556C7E6E-9ED7-4F9D-9E55-43EB46A53FAD}" dt="2023-02-10T05:36:19.685" v="8837" actId="478"/>
          <ac:graphicFrameMkLst>
            <pc:docMk/>
            <pc:sldMk cId="1222483653" sldId="441"/>
            <ac:graphicFrameMk id="7" creationId="{3A3EBCD4-A24F-2308-46CE-423854A8A069}"/>
          </ac:graphicFrameMkLst>
        </pc:graphicFrameChg>
        <pc:graphicFrameChg chg="del">
          <ac:chgData name="Matthieu De Mari" userId="dfb708c9-d8dc-439f-9a3b-c772bf4a311c" providerId="ADAL" clId="{556C7E6E-9ED7-4F9D-9E55-43EB46A53FAD}" dt="2023-02-10T05:36:19.685" v="8837" actId="478"/>
          <ac:graphicFrameMkLst>
            <pc:docMk/>
            <pc:sldMk cId="1222483653" sldId="441"/>
            <ac:graphicFrameMk id="8" creationId="{766F728B-F5F8-D11C-E8C5-C65B03DA2190}"/>
          </ac:graphicFrameMkLst>
        </pc:graphicFrameChg>
        <pc:graphicFrameChg chg="del">
          <ac:chgData name="Matthieu De Mari" userId="dfb708c9-d8dc-439f-9a3b-c772bf4a311c" providerId="ADAL" clId="{556C7E6E-9ED7-4F9D-9E55-43EB46A53FAD}" dt="2023-02-10T05:36:21.697" v="8838" actId="478"/>
          <ac:graphicFrameMkLst>
            <pc:docMk/>
            <pc:sldMk cId="1222483653" sldId="441"/>
            <ac:graphicFrameMk id="12" creationId="{03612730-FD90-CF9B-428A-61DE5F6AD82D}"/>
          </ac:graphicFrameMkLst>
        </pc:graphicFrameChg>
      </pc:sldChg>
      <pc:sldChg chg="new del">
        <pc:chgData name="Matthieu De Mari" userId="dfb708c9-d8dc-439f-9a3b-c772bf4a311c" providerId="ADAL" clId="{556C7E6E-9ED7-4F9D-9E55-43EB46A53FAD}" dt="2023-02-10T05:36:12.960" v="8835" actId="680"/>
        <pc:sldMkLst>
          <pc:docMk/>
          <pc:sldMk cId="2581101524" sldId="441"/>
        </pc:sldMkLst>
      </pc:sldChg>
      <pc:sldChg chg="addSp delSp modSp add mod">
        <pc:chgData name="Matthieu De Mari" userId="dfb708c9-d8dc-439f-9a3b-c772bf4a311c" providerId="ADAL" clId="{556C7E6E-9ED7-4F9D-9E55-43EB46A53FAD}" dt="2023-02-10T06:16:23.910" v="10228" actId="20577"/>
        <pc:sldMkLst>
          <pc:docMk/>
          <pc:sldMk cId="112718779" sldId="442"/>
        </pc:sldMkLst>
        <pc:spChg chg="mod">
          <ac:chgData name="Matthieu De Mari" userId="dfb708c9-d8dc-439f-9a3b-c772bf4a311c" providerId="ADAL" clId="{556C7E6E-9ED7-4F9D-9E55-43EB46A53FAD}" dt="2023-02-10T06:05:34.917" v="9695" actId="20577"/>
          <ac:spMkLst>
            <pc:docMk/>
            <pc:sldMk cId="112718779" sldId="442"/>
            <ac:spMk id="3" creationId="{3C4B8663-0A2B-1CFA-FAE2-DCD3C0ADD837}"/>
          </ac:spMkLst>
        </pc:spChg>
        <pc:graphicFrameChg chg="add del modGraphic">
          <ac:chgData name="Matthieu De Mari" userId="dfb708c9-d8dc-439f-9a3b-c772bf4a311c" providerId="ADAL" clId="{556C7E6E-9ED7-4F9D-9E55-43EB46A53FAD}" dt="2023-02-10T06:16:23.910" v="10228" actId="20577"/>
          <ac:graphicFrameMkLst>
            <pc:docMk/>
            <pc:sldMk cId="112718779" sldId="442"/>
            <ac:graphicFrameMk id="7" creationId="{3A3EBCD4-A24F-2308-46CE-423854A8A069}"/>
          </ac:graphicFrameMkLst>
        </pc:graphicFrameChg>
        <pc:graphicFrameChg chg="modGraphic">
          <ac:chgData name="Matthieu De Mari" userId="dfb708c9-d8dc-439f-9a3b-c772bf4a311c" providerId="ADAL" clId="{556C7E6E-9ED7-4F9D-9E55-43EB46A53FAD}" dt="2023-02-10T06:16:07.201" v="10221" actId="20577"/>
          <ac:graphicFrameMkLst>
            <pc:docMk/>
            <pc:sldMk cId="112718779" sldId="442"/>
            <ac:graphicFrameMk id="12" creationId="{03612730-FD90-CF9B-428A-61DE5F6AD82D}"/>
          </ac:graphicFrameMkLst>
        </pc:graphicFrameChg>
      </pc:sldChg>
      <pc:sldChg chg="addSp delSp modSp new mod modClrScheme chgLayout">
        <pc:chgData name="Matthieu De Mari" userId="dfb708c9-d8dc-439f-9a3b-c772bf4a311c" providerId="ADAL" clId="{556C7E6E-9ED7-4F9D-9E55-43EB46A53FAD}" dt="2023-02-10T06:08:53.758" v="9969" actId="693"/>
        <pc:sldMkLst>
          <pc:docMk/>
          <pc:sldMk cId="3322960319" sldId="443"/>
        </pc:sldMkLst>
        <pc:spChg chg="mod ord">
          <ac:chgData name="Matthieu De Mari" userId="dfb708c9-d8dc-439f-9a3b-c772bf4a311c" providerId="ADAL" clId="{556C7E6E-9ED7-4F9D-9E55-43EB46A53FAD}" dt="2023-02-10T06:06:51.443" v="9726" actId="700"/>
          <ac:spMkLst>
            <pc:docMk/>
            <pc:sldMk cId="3322960319" sldId="443"/>
            <ac:spMk id="2" creationId="{03193A70-6341-4961-B3B0-EB9DFF81044A}"/>
          </ac:spMkLst>
        </pc:spChg>
        <pc:spChg chg="del">
          <ac:chgData name="Matthieu De Mari" userId="dfb708c9-d8dc-439f-9a3b-c772bf4a311c" providerId="ADAL" clId="{556C7E6E-9ED7-4F9D-9E55-43EB46A53FAD}" dt="2023-02-10T06:06:20.165" v="9722" actId="478"/>
          <ac:spMkLst>
            <pc:docMk/>
            <pc:sldMk cId="3322960319" sldId="443"/>
            <ac:spMk id="3" creationId="{7BED7BF6-5C9B-B34E-5FA0-4ED906077B9C}"/>
          </ac:spMkLst>
        </pc:spChg>
        <pc:spChg chg="add mod ord">
          <ac:chgData name="Matthieu De Mari" userId="dfb708c9-d8dc-439f-9a3b-c772bf4a311c" providerId="ADAL" clId="{556C7E6E-9ED7-4F9D-9E55-43EB46A53FAD}" dt="2023-02-10T06:08:33.208" v="9964" actId="20577"/>
          <ac:spMkLst>
            <pc:docMk/>
            <pc:sldMk cId="3322960319" sldId="443"/>
            <ac:spMk id="6" creationId="{7467E9C2-B097-F5B9-97EE-A6F2BD179B1D}"/>
          </ac:spMkLst>
        </pc:spChg>
        <pc:spChg chg="add del mod ord">
          <ac:chgData name="Matthieu De Mari" userId="dfb708c9-d8dc-439f-9a3b-c772bf4a311c" providerId="ADAL" clId="{556C7E6E-9ED7-4F9D-9E55-43EB46A53FAD}" dt="2023-02-10T06:06:55.850" v="9727" actId="478"/>
          <ac:spMkLst>
            <pc:docMk/>
            <pc:sldMk cId="3322960319" sldId="443"/>
            <ac:spMk id="7" creationId="{6F5239BA-CAA7-09D1-2939-9E99027594FE}"/>
          </ac:spMkLst>
        </pc:spChg>
        <pc:spChg chg="add mod">
          <ac:chgData name="Matthieu De Mari" userId="dfb708c9-d8dc-439f-9a3b-c772bf4a311c" providerId="ADAL" clId="{556C7E6E-9ED7-4F9D-9E55-43EB46A53FAD}" dt="2023-02-10T06:08:53.758" v="9969" actId="693"/>
          <ac:spMkLst>
            <pc:docMk/>
            <pc:sldMk cId="3322960319" sldId="443"/>
            <ac:spMk id="8" creationId="{D3B8CDB3-F945-E770-8D74-B1FCD3CD36DB}"/>
          </ac:spMkLst>
        </pc:spChg>
        <pc:picChg chg="add mod">
          <ac:chgData name="Matthieu De Mari" userId="dfb708c9-d8dc-439f-9a3b-c772bf4a311c" providerId="ADAL" clId="{556C7E6E-9ED7-4F9D-9E55-43EB46A53FAD}" dt="2023-02-10T06:06:48.619" v="9725" actId="1076"/>
          <ac:picMkLst>
            <pc:docMk/>
            <pc:sldMk cId="3322960319" sldId="443"/>
            <ac:picMk id="5" creationId="{DF091DF8-6090-AD55-9331-9BA5245994EC}"/>
          </ac:picMkLst>
        </pc:picChg>
      </pc:sldChg>
      <pc:sldChg chg="addSp delSp modSp add mod">
        <pc:chgData name="Matthieu De Mari" userId="dfb708c9-d8dc-439f-9a3b-c772bf4a311c" providerId="ADAL" clId="{556C7E6E-9ED7-4F9D-9E55-43EB46A53FAD}" dt="2023-02-10T06:10:30.561" v="10175" actId="14100"/>
        <pc:sldMkLst>
          <pc:docMk/>
          <pc:sldMk cId="1225659779" sldId="444"/>
        </pc:sldMkLst>
        <pc:spChg chg="mod">
          <ac:chgData name="Matthieu De Mari" userId="dfb708c9-d8dc-439f-9a3b-c772bf4a311c" providerId="ADAL" clId="{556C7E6E-9ED7-4F9D-9E55-43EB46A53FAD}" dt="2023-02-10T06:10:30.561" v="10175" actId="14100"/>
          <ac:spMkLst>
            <pc:docMk/>
            <pc:sldMk cId="1225659779" sldId="444"/>
            <ac:spMk id="6" creationId="{7467E9C2-B097-F5B9-97EE-A6F2BD179B1D}"/>
          </ac:spMkLst>
        </pc:spChg>
        <pc:picChg chg="add mod">
          <ac:chgData name="Matthieu De Mari" userId="dfb708c9-d8dc-439f-9a3b-c772bf4a311c" providerId="ADAL" clId="{556C7E6E-9ED7-4F9D-9E55-43EB46A53FAD}" dt="2023-02-10T06:07:11.265" v="9746" actId="14100"/>
          <ac:picMkLst>
            <pc:docMk/>
            <pc:sldMk cId="1225659779" sldId="444"/>
            <ac:picMk id="4" creationId="{2D7E8E8D-2644-EC1F-849A-C9D7FFB75E85}"/>
          </ac:picMkLst>
        </pc:picChg>
        <pc:picChg chg="del">
          <ac:chgData name="Matthieu De Mari" userId="dfb708c9-d8dc-439f-9a3b-c772bf4a311c" providerId="ADAL" clId="{556C7E6E-9ED7-4F9D-9E55-43EB46A53FAD}" dt="2023-02-10T06:07:04.175" v="9743" actId="478"/>
          <ac:picMkLst>
            <pc:docMk/>
            <pc:sldMk cId="1225659779" sldId="444"/>
            <ac:picMk id="5" creationId="{DF091DF8-6090-AD55-9331-9BA5245994EC}"/>
          </ac:picMkLst>
        </pc:picChg>
      </pc:sldChg>
      <pc:sldChg chg="addSp delSp modSp add mod chgLayout">
        <pc:chgData name="Matthieu De Mari" userId="dfb708c9-d8dc-439f-9a3b-c772bf4a311c" providerId="ADAL" clId="{556C7E6E-9ED7-4F9D-9E55-43EB46A53FAD}" dt="2023-02-10T06:41:29.494" v="11801"/>
        <pc:sldMkLst>
          <pc:docMk/>
          <pc:sldMk cId="3704589683" sldId="445"/>
        </pc:sldMkLst>
        <pc:spChg chg="mod ord">
          <ac:chgData name="Matthieu De Mari" userId="dfb708c9-d8dc-439f-9a3b-c772bf4a311c" providerId="ADAL" clId="{556C7E6E-9ED7-4F9D-9E55-43EB46A53FAD}" dt="2023-02-10T06:19:51.751" v="10305" actId="700"/>
          <ac:spMkLst>
            <pc:docMk/>
            <pc:sldMk cId="3704589683" sldId="445"/>
            <ac:spMk id="2" creationId="{F74A37E7-1372-A069-FCEE-59F2F7A5F9BB}"/>
          </ac:spMkLst>
        </pc:spChg>
        <pc:spChg chg="del">
          <ac:chgData name="Matthieu De Mari" userId="dfb708c9-d8dc-439f-9a3b-c772bf4a311c" providerId="ADAL" clId="{556C7E6E-9ED7-4F9D-9E55-43EB46A53FAD}" dt="2023-02-10T06:15:51.153" v="10211" actId="478"/>
          <ac:spMkLst>
            <pc:docMk/>
            <pc:sldMk cId="3704589683" sldId="445"/>
            <ac:spMk id="3" creationId="{922378FA-2B31-93D8-0B74-E4CFBE58773B}"/>
          </ac:spMkLst>
        </pc:spChg>
        <pc:spChg chg="add del mod">
          <ac:chgData name="Matthieu De Mari" userId="dfb708c9-d8dc-439f-9a3b-c772bf4a311c" providerId="ADAL" clId="{556C7E6E-9ED7-4F9D-9E55-43EB46A53FAD}" dt="2023-02-10T06:15:51.783" v="10212" actId="478"/>
          <ac:spMkLst>
            <pc:docMk/>
            <pc:sldMk cId="3704589683" sldId="445"/>
            <ac:spMk id="5" creationId="{398E919D-E9ED-351F-6C26-1786236A509B}"/>
          </ac:spMkLst>
        </pc:spChg>
        <pc:spChg chg="add mod">
          <ac:chgData name="Matthieu De Mari" userId="dfb708c9-d8dc-439f-9a3b-c772bf4a311c" providerId="ADAL" clId="{556C7E6E-9ED7-4F9D-9E55-43EB46A53FAD}" dt="2023-02-10T06:16:30.118" v="10229"/>
          <ac:spMkLst>
            <pc:docMk/>
            <pc:sldMk cId="3704589683" sldId="445"/>
            <ac:spMk id="8" creationId="{E5D44913-96A5-4373-9222-42AADA4593DF}"/>
          </ac:spMkLst>
        </pc:spChg>
        <pc:spChg chg="add mod">
          <ac:chgData name="Matthieu De Mari" userId="dfb708c9-d8dc-439f-9a3b-c772bf4a311c" providerId="ADAL" clId="{556C7E6E-9ED7-4F9D-9E55-43EB46A53FAD}" dt="2023-02-10T06:16:30.118" v="10229"/>
          <ac:spMkLst>
            <pc:docMk/>
            <pc:sldMk cId="3704589683" sldId="445"/>
            <ac:spMk id="9" creationId="{08D53F16-4E69-AF51-5C72-B5B80B3FCC96}"/>
          </ac:spMkLst>
        </pc:spChg>
        <pc:spChg chg="add mod">
          <ac:chgData name="Matthieu De Mari" userId="dfb708c9-d8dc-439f-9a3b-c772bf4a311c" providerId="ADAL" clId="{556C7E6E-9ED7-4F9D-9E55-43EB46A53FAD}" dt="2023-02-10T06:16:30.118" v="10229"/>
          <ac:spMkLst>
            <pc:docMk/>
            <pc:sldMk cId="3704589683" sldId="445"/>
            <ac:spMk id="10" creationId="{350494FE-F9BA-2B94-DDD0-E6E4C8CAFB19}"/>
          </ac:spMkLst>
        </pc:spChg>
        <pc:spChg chg="add mod">
          <ac:chgData name="Matthieu De Mari" userId="dfb708c9-d8dc-439f-9a3b-c772bf4a311c" providerId="ADAL" clId="{556C7E6E-9ED7-4F9D-9E55-43EB46A53FAD}" dt="2023-02-10T06:16:30.118" v="10229"/>
          <ac:spMkLst>
            <pc:docMk/>
            <pc:sldMk cId="3704589683" sldId="445"/>
            <ac:spMk id="12" creationId="{75EAE59E-582C-0F4A-FA88-D19B0F3DEEA4}"/>
          </ac:spMkLst>
        </pc:spChg>
        <pc:spChg chg="add mod ord">
          <ac:chgData name="Matthieu De Mari" userId="dfb708c9-d8dc-439f-9a3b-c772bf4a311c" providerId="ADAL" clId="{556C7E6E-9ED7-4F9D-9E55-43EB46A53FAD}" dt="2023-02-10T06:41:29.494" v="11801"/>
          <ac:spMkLst>
            <pc:docMk/>
            <pc:sldMk cId="3704589683" sldId="445"/>
            <ac:spMk id="15" creationId="{4AEDCABB-CD97-5965-08EF-FF9C4896A51E}"/>
          </ac:spMkLst>
        </pc:spChg>
        <pc:graphicFrameChg chg="add del mod modGraphic">
          <ac:chgData name="Matthieu De Mari" userId="dfb708c9-d8dc-439f-9a3b-c772bf4a311c" providerId="ADAL" clId="{556C7E6E-9ED7-4F9D-9E55-43EB46A53FAD}" dt="2023-02-10T06:17:53.596" v="10261" actId="478"/>
          <ac:graphicFrameMkLst>
            <pc:docMk/>
            <pc:sldMk cId="3704589683" sldId="445"/>
            <ac:graphicFrameMk id="6" creationId="{1AB1F9B1-9672-9CC8-AD62-448430DA87EB}"/>
          </ac:graphicFrameMkLst>
        </pc:graphicFrameChg>
        <pc:graphicFrameChg chg="add mod">
          <ac:chgData name="Matthieu De Mari" userId="dfb708c9-d8dc-439f-9a3b-c772bf4a311c" providerId="ADAL" clId="{556C7E6E-9ED7-4F9D-9E55-43EB46A53FAD}" dt="2023-02-10T06:16:30.118" v="10229"/>
          <ac:graphicFrameMkLst>
            <pc:docMk/>
            <pc:sldMk cId="3704589683" sldId="445"/>
            <ac:graphicFrameMk id="7" creationId="{AA01DEF7-BAD1-5126-F3F9-CC653E2AD3CF}"/>
          </ac:graphicFrameMkLst>
        </pc:graphicFrameChg>
        <pc:graphicFrameChg chg="add mod modGraphic">
          <ac:chgData name="Matthieu De Mari" userId="dfb708c9-d8dc-439f-9a3b-c772bf4a311c" providerId="ADAL" clId="{556C7E6E-9ED7-4F9D-9E55-43EB46A53FAD}" dt="2023-02-10T06:17:43.904" v="10256" actId="207"/>
          <ac:graphicFrameMkLst>
            <pc:docMk/>
            <pc:sldMk cId="3704589683" sldId="445"/>
            <ac:graphicFrameMk id="11" creationId="{F7B6D6C6-80E7-A027-37AD-DE27D26A8E18}"/>
          </ac:graphicFrameMkLst>
        </pc:graphicFrameChg>
        <pc:graphicFrameChg chg="add mod modGraphic">
          <ac:chgData name="Matthieu De Mari" userId="dfb708c9-d8dc-439f-9a3b-c772bf4a311c" providerId="ADAL" clId="{556C7E6E-9ED7-4F9D-9E55-43EB46A53FAD}" dt="2023-02-10T06:18:17.492" v="10270" actId="1076"/>
          <ac:graphicFrameMkLst>
            <pc:docMk/>
            <pc:sldMk cId="3704589683" sldId="445"/>
            <ac:graphicFrameMk id="14" creationId="{B869EF30-F822-2DB5-9691-D0C26A749148}"/>
          </ac:graphicFrameMkLst>
        </pc:graphicFrameChg>
        <pc:cxnChg chg="add mod">
          <ac:chgData name="Matthieu De Mari" userId="dfb708c9-d8dc-439f-9a3b-c772bf4a311c" providerId="ADAL" clId="{556C7E6E-9ED7-4F9D-9E55-43EB46A53FAD}" dt="2023-02-10T06:16:30.118" v="10229"/>
          <ac:cxnSpMkLst>
            <pc:docMk/>
            <pc:sldMk cId="3704589683" sldId="445"/>
            <ac:cxnSpMk id="13" creationId="{6AF86042-EA5D-5C38-9DDF-963CCA802465}"/>
          </ac:cxnSpMkLst>
        </pc:cxnChg>
      </pc:sldChg>
      <pc:sldChg chg="addSp modSp add mod">
        <pc:chgData name="Matthieu De Mari" userId="dfb708c9-d8dc-439f-9a3b-c772bf4a311c" providerId="ADAL" clId="{556C7E6E-9ED7-4F9D-9E55-43EB46A53FAD}" dt="2023-02-10T06:40:56.656" v="11784" actId="20577"/>
        <pc:sldMkLst>
          <pc:docMk/>
          <pc:sldMk cId="4012782326" sldId="446"/>
        </pc:sldMkLst>
        <pc:spChg chg="mod">
          <ac:chgData name="Matthieu De Mari" userId="dfb708c9-d8dc-439f-9a3b-c772bf4a311c" providerId="ADAL" clId="{556C7E6E-9ED7-4F9D-9E55-43EB46A53FAD}" dt="2023-02-10T06:17:19.598" v="10249" actId="20577"/>
          <ac:spMkLst>
            <pc:docMk/>
            <pc:sldMk cId="4012782326" sldId="446"/>
            <ac:spMk id="2" creationId="{F74A37E7-1372-A069-FCEE-59F2F7A5F9BB}"/>
          </ac:spMkLst>
        </pc:spChg>
        <pc:spChg chg="add mod">
          <ac:chgData name="Matthieu De Mari" userId="dfb708c9-d8dc-439f-9a3b-c772bf4a311c" providerId="ADAL" clId="{556C7E6E-9ED7-4F9D-9E55-43EB46A53FAD}" dt="2023-02-10T06:40:56.656" v="11784" actId="20577"/>
          <ac:spMkLst>
            <pc:docMk/>
            <pc:sldMk cId="4012782326" sldId="446"/>
            <ac:spMk id="3" creationId="{57AD35A6-31E7-AA73-88BF-29D96D8ED8EC}"/>
          </ac:spMkLst>
        </pc:spChg>
        <pc:graphicFrameChg chg="modGraphic">
          <ac:chgData name="Matthieu De Mari" userId="dfb708c9-d8dc-439f-9a3b-c772bf4a311c" providerId="ADAL" clId="{556C7E6E-9ED7-4F9D-9E55-43EB46A53FAD}" dt="2023-02-10T06:24:10.121" v="10785" actId="207"/>
          <ac:graphicFrameMkLst>
            <pc:docMk/>
            <pc:sldMk cId="4012782326" sldId="446"/>
            <ac:graphicFrameMk id="6" creationId="{1AB1F9B1-9672-9CC8-AD62-448430DA87EB}"/>
          </ac:graphicFrameMkLst>
        </pc:graphicFrameChg>
        <pc:graphicFrameChg chg="modGraphic">
          <ac:chgData name="Matthieu De Mari" userId="dfb708c9-d8dc-439f-9a3b-c772bf4a311c" providerId="ADAL" clId="{556C7E6E-9ED7-4F9D-9E55-43EB46A53FAD}" dt="2023-02-10T06:40:47.092" v="11782" actId="207"/>
          <ac:graphicFrameMkLst>
            <pc:docMk/>
            <pc:sldMk cId="4012782326" sldId="446"/>
            <ac:graphicFrameMk id="11" creationId="{F7B6D6C6-80E7-A027-37AD-DE27D26A8E18}"/>
          </ac:graphicFrameMkLst>
        </pc:graphicFrameChg>
      </pc:sldChg>
      <pc:sldChg chg="modSp add mod">
        <pc:chgData name="Matthieu De Mari" userId="dfb708c9-d8dc-439f-9a3b-c772bf4a311c" providerId="ADAL" clId="{556C7E6E-9ED7-4F9D-9E55-43EB46A53FAD}" dt="2023-02-10T06:33:47.176" v="11430" actId="114"/>
        <pc:sldMkLst>
          <pc:docMk/>
          <pc:sldMk cId="3712174790" sldId="447"/>
        </pc:sldMkLst>
        <pc:spChg chg="mod">
          <ac:chgData name="Matthieu De Mari" userId="dfb708c9-d8dc-439f-9a3b-c772bf4a311c" providerId="ADAL" clId="{556C7E6E-9ED7-4F9D-9E55-43EB46A53FAD}" dt="2023-02-10T06:21:08.199" v="10525" actId="20577"/>
          <ac:spMkLst>
            <pc:docMk/>
            <pc:sldMk cId="3712174790" sldId="447"/>
            <ac:spMk id="2" creationId="{F74A37E7-1372-A069-FCEE-59F2F7A5F9BB}"/>
          </ac:spMkLst>
        </pc:spChg>
        <pc:spChg chg="mod">
          <ac:chgData name="Matthieu De Mari" userId="dfb708c9-d8dc-439f-9a3b-c772bf4a311c" providerId="ADAL" clId="{556C7E6E-9ED7-4F9D-9E55-43EB46A53FAD}" dt="2023-02-10T06:33:47.176" v="11430" actId="114"/>
          <ac:spMkLst>
            <pc:docMk/>
            <pc:sldMk cId="3712174790" sldId="447"/>
            <ac:spMk id="3" creationId="{922378FA-2B31-93D8-0B74-E4CFBE58773B}"/>
          </ac:spMkLst>
        </pc:spChg>
      </pc:sldChg>
      <pc:sldChg chg="addSp modSp add mod">
        <pc:chgData name="Matthieu De Mari" userId="dfb708c9-d8dc-439f-9a3b-c772bf4a311c" providerId="ADAL" clId="{556C7E6E-9ED7-4F9D-9E55-43EB46A53FAD}" dt="2023-02-10T06:41:23.205" v="11800" actId="20577"/>
        <pc:sldMkLst>
          <pc:docMk/>
          <pc:sldMk cId="3758881342" sldId="448"/>
        </pc:sldMkLst>
        <pc:spChg chg="add mod">
          <ac:chgData name="Matthieu De Mari" userId="dfb708c9-d8dc-439f-9a3b-c772bf4a311c" providerId="ADAL" clId="{556C7E6E-9ED7-4F9D-9E55-43EB46A53FAD}" dt="2023-02-10T06:41:23.205" v="11800" actId="20577"/>
          <ac:spMkLst>
            <pc:docMk/>
            <pc:sldMk cId="3758881342" sldId="448"/>
            <ac:spMk id="3" creationId="{E390C78E-0EBB-A564-E085-2D1F4D50018A}"/>
          </ac:spMkLst>
        </pc:spChg>
        <pc:graphicFrameChg chg="modGraphic">
          <ac:chgData name="Matthieu De Mari" userId="dfb708c9-d8dc-439f-9a3b-c772bf4a311c" providerId="ADAL" clId="{556C7E6E-9ED7-4F9D-9E55-43EB46A53FAD}" dt="2023-02-10T06:41:07.010" v="11785" actId="207"/>
          <ac:graphicFrameMkLst>
            <pc:docMk/>
            <pc:sldMk cId="3758881342" sldId="448"/>
            <ac:graphicFrameMk id="11" creationId="{F7B6D6C6-80E7-A027-37AD-DE27D26A8E18}"/>
          </ac:graphicFrameMkLst>
        </pc:graphicFrameChg>
        <pc:graphicFrameChg chg="modGraphic">
          <ac:chgData name="Matthieu De Mari" userId="dfb708c9-d8dc-439f-9a3b-c772bf4a311c" providerId="ADAL" clId="{556C7E6E-9ED7-4F9D-9E55-43EB46A53FAD}" dt="2023-02-10T06:18:42.214" v="10279" actId="207"/>
          <ac:graphicFrameMkLst>
            <pc:docMk/>
            <pc:sldMk cId="3758881342" sldId="448"/>
            <ac:graphicFrameMk id="14" creationId="{B869EF30-F822-2DB5-9691-D0C26A749148}"/>
          </ac:graphicFrameMkLst>
        </pc:graphicFrameChg>
      </pc:sldChg>
      <pc:sldChg chg="addSp modSp new mod modClrScheme chgLayout">
        <pc:chgData name="Matthieu De Mari" userId="dfb708c9-d8dc-439f-9a3b-c772bf4a311c" providerId="ADAL" clId="{556C7E6E-9ED7-4F9D-9E55-43EB46A53FAD}" dt="2023-02-10T06:37:19.905" v="11730" actId="20577"/>
        <pc:sldMkLst>
          <pc:docMk/>
          <pc:sldMk cId="800668097" sldId="449"/>
        </pc:sldMkLst>
        <pc:spChg chg="mod ord">
          <ac:chgData name="Matthieu De Mari" userId="dfb708c9-d8dc-439f-9a3b-c772bf4a311c" providerId="ADAL" clId="{556C7E6E-9ED7-4F9D-9E55-43EB46A53FAD}" dt="2023-02-10T06:37:14.916" v="11722" actId="20577"/>
          <ac:spMkLst>
            <pc:docMk/>
            <pc:sldMk cId="800668097" sldId="449"/>
            <ac:spMk id="2" creationId="{8CCB7672-0320-7CBC-593E-0A204ADAD849}"/>
          </ac:spMkLst>
        </pc:spChg>
        <pc:spChg chg="mod ord">
          <ac:chgData name="Matthieu De Mari" userId="dfb708c9-d8dc-439f-9a3b-c772bf4a311c" providerId="ADAL" clId="{556C7E6E-9ED7-4F9D-9E55-43EB46A53FAD}" dt="2023-02-10T06:37:19.905" v="11730" actId="20577"/>
          <ac:spMkLst>
            <pc:docMk/>
            <pc:sldMk cId="800668097" sldId="449"/>
            <ac:spMk id="3" creationId="{5586F4A0-31BD-25C3-7687-B096DA8695AD}"/>
          </ac:spMkLst>
        </pc:spChg>
        <pc:spChg chg="add mod ord">
          <ac:chgData name="Matthieu De Mari" userId="dfb708c9-d8dc-439f-9a3b-c772bf4a311c" providerId="ADAL" clId="{556C7E6E-9ED7-4F9D-9E55-43EB46A53FAD}" dt="2023-02-10T06:33:09.001" v="11356" actId="20577"/>
          <ac:spMkLst>
            <pc:docMk/>
            <pc:sldMk cId="800668097" sldId="449"/>
            <ac:spMk id="4" creationId="{C4B6875B-58E7-6C60-4459-8077EA91B7F8}"/>
          </ac:spMkLst>
        </pc:spChg>
      </pc:sldChg>
      <pc:sldChg chg="addSp delSp modSp add mod">
        <pc:chgData name="Matthieu De Mari" userId="dfb708c9-d8dc-439f-9a3b-c772bf4a311c" providerId="ADAL" clId="{556C7E6E-9ED7-4F9D-9E55-43EB46A53FAD}" dt="2023-02-10T06:36:58.280" v="11714" actId="14100"/>
        <pc:sldMkLst>
          <pc:docMk/>
          <pc:sldMk cId="3649117414" sldId="450"/>
        </pc:sldMkLst>
        <pc:spChg chg="del">
          <ac:chgData name="Matthieu De Mari" userId="dfb708c9-d8dc-439f-9a3b-c772bf4a311c" providerId="ADAL" clId="{556C7E6E-9ED7-4F9D-9E55-43EB46A53FAD}" dt="2023-02-10T06:33:55.344" v="11432" actId="478"/>
          <ac:spMkLst>
            <pc:docMk/>
            <pc:sldMk cId="3649117414" sldId="450"/>
            <ac:spMk id="3" creationId="{E390C78E-0EBB-A564-E085-2D1F4D50018A}"/>
          </ac:spMkLst>
        </pc:spChg>
        <pc:spChg chg="add del mod">
          <ac:chgData name="Matthieu De Mari" userId="dfb708c9-d8dc-439f-9a3b-c772bf4a311c" providerId="ADAL" clId="{556C7E6E-9ED7-4F9D-9E55-43EB46A53FAD}" dt="2023-02-10T06:34:00.179" v="11435" actId="478"/>
          <ac:spMkLst>
            <pc:docMk/>
            <pc:sldMk cId="3649117414" sldId="450"/>
            <ac:spMk id="5" creationId="{B1824B42-4B50-5EFA-8FAE-6D7096191C54}"/>
          </ac:spMkLst>
        </pc:spChg>
        <pc:spChg chg="add mod">
          <ac:chgData name="Matthieu De Mari" userId="dfb708c9-d8dc-439f-9a3b-c772bf4a311c" providerId="ADAL" clId="{556C7E6E-9ED7-4F9D-9E55-43EB46A53FAD}" dt="2023-02-10T06:36:09.625" v="11702" actId="114"/>
          <ac:spMkLst>
            <pc:docMk/>
            <pc:sldMk cId="3649117414" sldId="450"/>
            <ac:spMk id="6" creationId="{FD6212AA-6432-0630-F85C-EF8C46DBB1FB}"/>
          </ac:spMkLst>
        </pc:spChg>
        <pc:spChg chg="del">
          <ac:chgData name="Matthieu De Mari" userId="dfb708c9-d8dc-439f-9a3b-c772bf4a311c" providerId="ADAL" clId="{556C7E6E-9ED7-4F9D-9E55-43EB46A53FAD}" dt="2023-02-10T06:34:02.317" v="11436" actId="478"/>
          <ac:spMkLst>
            <pc:docMk/>
            <pc:sldMk cId="3649117414" sldId="450"/>
            <ac:spMk id="8" creationId="{E5D44913-96A5-4373-9222-42AADA4593DF}"/>
          </ac:spMkLst>
        </pc:spChg>
        <pc:spChg chg="del">
          <ac:chgData name="Matthieu De Mari" userId="dfb708c9-d8dc-439f-9a3b-c772bf4a311c" providerId="ADAL" clId="{556C7E6E-9ED7-4F9D-9E55-43EB46A53FAD}" dt="2023-02-10T06:34:02.317" v="11436" actId="478"/>
          <ac:spMkLst>
            <pc:docMk/>
            <pc:sldMk cId="3649117414" sldId="450"/>
            <ac:spMk id="9" creationId="{08D53F16-4E69-AF51-5C72-B5B80B3FCC96}"/>
          </ac:spMkLst>
        </pc:spChg>
        <pc:spChg chg="del">
          <ac:chgData name="Matthieu De Mari" userId="dfb708c9-d8dc-439f-9a3b-c772bf4a311c" providerId="ADAL" clId="{556C7E6E-9ED7-4F9D-9E55-43EB46A53FAD}" dt="2023-02-10T06:34:02.317" v="11436" actId="478"/>
          <ac:spMkLst>
            <pc:docMk/>
            <pc:sldMk cId="3649117414" sldId="450"/>
            <ac:spMk id="10" creationId="{350494FE-F9BA-2B94-DDD0-E6E4C8CAFB19}"/>
          </ac:spMkLst>
        </pc:spChg>
        <pc:spChg chg="del">
          <ac:chgData name="Matthieu De Mari" userId="dfb708c9-d8dc-439f-9a3b-c772bf4a311c" providerId="ADAL" clId="{556C7E6E-9ED7-4F9D-9E55-43EB46A53FAD}" dt="2023-02-10T06:34:02.317" v="11436" actId="478"/>
          <ac:spMkLst>
            <pc:docMk/>
            <pc:sldMk cId="3649117414" sldId="450"/>
            <ac:spMk id="12" creationId="{75EAE59E-582C-0F4A-FA88-D19B0F3DEEA4}"/>
          </ac:spMkLst>
        </pc:spChg>
        <pc:spChg chg="add mod">
          <ac:chgData name="Matthieu De Mari" userId="dfb708c9-d8dc-439f-9a3b-c772bf4a311c" providerId="ADAL" clId="{556C7E6E-9ED7-4F9D-9E55-43EB46A53FAD}" dt="2023-02-10T06:36:58.280" v="11714" actId="14100"/>
          <ac:spMkLst>
            <pc:docMk/>
            <pc:sldMk cId="3649117414" sldId="450"/>
            <ac:spMk id="17" creationId="{E8E6D32D-1C4B-1C81-ABBE-847D5DE9BF3E}"/>
          </ac:spMkLst>
        </pc:spChg>
        <pc:graphicFrameChg chg="del">
          <ac:chgData name="Matthieu De Mari" userId="dfb708c9-d8dc-439f-9a3b-c772bf4a311c" providerId="ADAL" clId="{556C7E6E-9ED7-4F9D-9E55-43EB46A53FAD}" dt="2023-02-10T06:34:02.317" v="11436" actId="478"/>
          <ac:graphicFrameMkLst>
            <pc:docMk/>
            <pc:sldMk cId="3649117414" sldId="450"/>
            <ac:graphicFrameMk id="7" creationId="{AA01DEF7-BAD1-5126-F3F9-CC653E2AD3CF}"/>
          </ac:graphicFrameMkLst>
        </pc:graphicFrameChg>
        <pc:graphicFrameChg chg="del">
          <ac:chgData name="Matthieu De Mari" userId="dfb708c9-d8dc-439f-9a3b-c772bf4a311c" providerId="ADAL" clId="{556C7E6E-9ED7-4F9D-9E55-43EB46A53FAD}" dt="2023-02-10T06:34:02.317" v="11436" actId="478"/>
          <ac:graphicFrameMkLst>
            <pc:docMk/>
            <pc:sldMk cId="3649117414" sldId="450"/>
            <ac:graphicFrameMk id="11" creationId="{F7B6D6C6-80E7-A027-37AD-DE27D26A8E18}"/>
          </ac:graphicFrameMkLst>
        </pc:graphicFrameChg>
        <pc:graphicFrameChg chg="del">
          <ac:chgData name="Matthieu De Mari" userId="dfb708c9-d8dc-439f-9a3b-c772bf4a311c" providerId="ADAL" clId="{556C7E6E-9ED7-4F9D-9E55-43EB46A53FAD}" dt="2023-02-10T06:34:02.317" v="11436" actId="478"/>
          <ac:graphicFrameMkLst>
            <pc:docMk/>
            <pc:sldMk cId="3649117414" sldId="450"/>
            <ac:graphicFrameMk id="14" creationId="{B869EF30-F822-2DB5-9691-D0C26A749148}"/>
          </ac:graphicFrameMkLst>
        </pc:graphicFrameChg>
        <pc:picChg chg="add mod">
          <ac:chgData name="Matthieu De Mari" userId="dfb708c9-d8dc-439f-9a3b-c772bf4a311c" providerId="ADAL" clId="{556C7E6E-9ED7-4F9D-9E55-43EB46A53FAD}" dt="2023-02-10T06:34:56.659" v="11440" actId="14100"/>
          <ac:picMkLst>
            <pc:docMk/>
            <pc:sldMk cId="3649117414" sldId="450"/>
            <ac:picMk id="16" creationId="{D646269D-2671-04C0-CA75-CF731B68BBC3}"/>
          </ac:picMkLst>
        </pc:picChg>
        <pc:cxnChg chg="del">
          <ac:chgData name="Matthieu De Mari" userId="dfb708c9-d8dc-439f-9a3b-c772bf4a311c" providerId="ADAL" clId="{556C7E6E-9ED7-4F9D-9E55-43EB46A53FAD}" dt="2023-02-10T06:34:02.317" v="11436" actId="478"/>
          <ac:cxnSpMkLst>
            <pc:docMk/>
            <pc:sldMk cId="3649117414" sldId="450"/>
            <ac:cxnSpMk id="13" creationId="{6AF86042-EA5D-5C38-9DDF-963CCA802465}"/>
          </ac:cxnSpMkLst>
        </pc:cxnChg>
      </pc:sldChg>
      <pc:sldChg chg="addSp delSp modSp add mod">
        <pc:chgData name="Matthieu De Mari" userId="dfb708c9-d8dc-439f-9a3b-c772bf4a311c" providerId="ADAL" clId="{556C7E6E-9ED7-4F9D-9E55-43EB46A53FAD}" dt="2023-02-10T06:52:11.620" v="11855" actId="207"/>
        <pc:sldMkLst>
          <pc:docMk/>
          <pc:sldMk cId="218656728" sldId="451"/>
        </pc:sldMkLst>
        <pc:spChg chg="del">
          <ac:chgData name="Matthieu De Mari" userId="dfb708c9-d8dc-439f-9a3b-c772bf4a311c" providerId="ADAL" clId="{556C7E6E-9ED7-4F9D-9E55-43EB46A53FAD}" dt="2023-02-10T06:36:39.464" v="11707" actId="478"/>
          <ac:spMkLst>
            <pc:docMk/>
            <pc:sldMk cId="218656728" sldId="451"/>
            <ac:spMk id="6" creationId="{FD6212AA-6432-0630-F85C-EF8C46DBB1FB}"/>
          </ac:spMkLst>
        </pc:spChg>
        <pc:spChg chg="add del mod">
          <ac:chgData name="Matthieu De Mari" userId="dfb708c9-d8dc-439f-9a3b-c772bf4a311c" providerId="ADAL" clId="{556C7E6E-9ED7-4F9D-9E55-43EB46A53FAD}" dt="2023-02-10T06:36:40.154" v="11708" actId="478"/>
          <ac:spMkLst>
            <pc:docMk/>
            <pc:sldMk cId="218656728" sldId="451"/>
            <ac:spMk id="7" creationId="{643A3E5F-A833-0FD2-E74E-CBA50FD8BC49}"/>
          </ac:spMkLst>
        </pc:spChg>
        <pc:spChg chg="add mod">
          <ac:chgData name="Matthieu De Mari" userId="dfb708c9-d8dc-439f-9a3b-c772bf4a311c" providerId="ADAL" clId="{556C7E6E-9ED7-4F9D-9E55-43EB46A53FAD}" dt="2023-02-10T06:52:11.620" v="11855" actId="207"/>
          <ac:spMkLst>
            <pc:docMk/>
            <pc:sldMk cId="218656728" sldId="451"/>
            <ac:spMk id="8" creationId="{85ABB89A-E089-1F03-9031-00DA1035B970}"/>
          </ac:spMkLst>
        </pc:spChg>
        <pc:picChg chg="add mod">
          <ac:chgData name="Matthieu De Mari" userId="dfb708c9-d8dc-439f-9a3b-c772bf4a311c" providerId="ADAL" clId="{556C7E6E-9ED7-4F9D-9E55-43EB46A53FAD}" dt="2023-02-10T06:51:10.282" v="11812" actId="1076"/>
          <ac:picMkLst>
            <pc:docMk/>
            <pc:sldMk cId="218656728" sldId="451"/>
            <ac:picMk id="4" creationId="{D988C47D-701E-7704-7AE2-E815444F26AF}"/>
          </ac:picMkLst>
        </pc:picChg>
        <pc:picChg chg="del">
          <ac:chgData name="Matthieu De Mari" userId="dfb708c9-d8dc-439f-9a3b-c772bf4a311c" providerId="ADAL" clId="{556C7E6E-9ED7-4F9D-9E55-43EB46A53FAD}" dt="2023-02-10T06:36:15.921" v="11704" actId="478"/>
          <ac:picMkLst>
            <pc:docMk/>
            <pc:sldMk cId="218656728" sldId="451"/>
            <ac:picMk id="16" creationId="{D646269D-2671-04C0-CA75-CF731B68BBC3}"/>
          </ac:picMkLst>
        </pc:picChg>
      </pc:sldChg>
      <pc:sldChg chg="modSp add mod">
        <pc:chgData name="Matthieu De Mari" userId="dfb708c9-d8dc-439f-9a3b-c772bf4a311c" providerId="ADAL" clId="{556C7E6E-9ED7-4F9D-9E55-43EB46A53FAD}" dt="2023-02-10T06:53:53.008" v="11871" actId="20577"/>
        <pc:sldMkLst>
          <pc:docMk/>
          <pc:sldMk cId="2925855695" sldId="452"/>
        </pc:sldMkLst>
        <pc:spChg chg="mod">
          <ac:chgData name="Matthieu De Mari" userId="dfb708c9-d8dc-439f-9a3b-c772bf4a311c" providerId="ADAL" clId="{556C7E6E-9ED7-4F9D-9E55-43EB46A53FAD}" dt="2023-02-10T06:53:43.955" v="11858" actId="20577"/>
          <ac:spMkLst>
            <pc:docMk/>
            <pc:sldMk cId="2925855695" sldId="452"/>
            <ac:spMk id="3" creationId="{5586F4A0-31BD-25C3-7687-B096DA8695AD}"/>
          </ac:spMkLst>
        </pc:spChg>
        <pc:spChg chg="mod">
          <ac:chgData name="Matthieu De Mari" userId="dfb708c9-d8dc-439f-9a3b-c772bf4a311c" providerId="ADAL" clId="{556C7E6E-9ED7-4F9D-9E55-43EB46A53FAD}" dt="2023-02-10T06:53:53.008" v="11871" actId="20577"/>
          <ac:spMkLst>
            <pc:docMk/>
            <pc:sldMk cId="2925855695" sldId="452"/>
            <ac:spMk id="4" creationId="{C4B6875B-58E7-6C60-4459-8077EA91B7F8}"/>
          </ac:spMkLst>
        </pc:spChg>
      </pc:sldChg>
      <pc:sldChg chg="addSp modSp add mod">
        <pc:chgData name="Matthieu De Mari" userId="dfb708c9-d8dc-439f-9a3b-c772bf4a311c" providerId="ADAL" clId="{556C7E6E-9ED7-4F9D-9E55-43EB46A53FAD}" dt="2023-02-10T07:24:09.612" v="13922" actId="20577"/>
        <pc:sldMkLst>
          <pc:docMk/>
          <pc:sldMk cId="423807732" sldId="453"/>
        </pc:sldMkLst>
        <pc:spChg chg="add mod">
          <ac:chgData name="Matthieu De Mari" userId="dfb708c9-d8dc-439f-9a3b-c772bf4a311c" providerId="ADAL" clId="{556C7E6E-9ED7-4F9D-9E55-43EB46A53FAD}" dt="2023-02-10T06:59:02.428" v="12120" actId="1076"/>
          <ac:spMkLst>
            <pc:docMk/>
            <pc:sldMk cId="423807732" sldId="453"/>
            <ac:spMk id="3" creationId="{FFE76459-3FF9-8D67-834F-5E9091A1412A}"/>
          </ac:spMkLst>
        </pc:spChg>
        <pc:spChg chg="mod">
          <ac:chgData name="Matthieu De Mari" userId="dfb708c9-d8dc-439f-9a3b-c772bf4a311c" providerId="ADAL" clId="{556C7E6E-9ED7-4F9D-9E55-43EB46A53FAD}" dt="2023-02-10T07:24:09.612" v="13922" actId="20577"/>
          <ac:spMkLst>
            <pc:docMk/>
            <pc:sldMk cId="423807732" sldId="453"/>
            <ac:spMk id="4" creationId="{CC2FBEC1-65A9-2CDC-8F3D-81E29687F927}"/>
          </ac:spMkLst>
        </pc:spChg>
        <pc:spChg chg="add mod">
          <ac:chgData name="Matthieu De Mari" userId="dfb708c9-d8dc-439f-9a3b-c772bf4a311c" providerId="ADAL" clId="{556C7E6E-9ED7-4F9D-9E55-43EB46A53FAD}" dt="2023-02-10T07:00:21.317" v="12233" actId="14100"/>
          <ac:spMkLst>
            <pc:docMk/>
            <pc:sldMk cId="423807732" sldId="453"/>
            <ac:spMk id="6" creationId="{8B0AC34D-CEB7-6A76-0D3A-DA43132321DA}"/>
          </ac:spMkLst>
        </pc:spChg>
      </pc:sldChg>
      <pc:sldChg chg="addSp delSp modSp add mod chgLayout">
        <pc:chgData name="Matthieu De Mari" userId="dfb708c9-d8dc-439f-9a3b-c772bf4a311c" providerId="ADAL" clId="{556C7E6E-9ED7-4F9D-9E55-43EB46A53FAD}" dt="2023-02-10T07:25:46.924" v="14002" actId="20577"/>
        <pc:sldMkLst>
          <pc:docMk/>
          <pc:sldMk cId="247058976" sldId="454"/>
        </pc:sldMkLst>
        <pc:spChg chg="mod ord">
          <ac:chgData name="Matthieu De Mari" userId="dfb708c9-d8dc-439f-9a3b-c772bf4a311c" providerId="ADAL" clId="{556C7E6E-9ED7-4F9D-9E55-43EB46A53FAD}" dt="2023-02-10T07:01:18.073" v="12238" actId="700"/>
          <ac:spMkLst>
            <pc:docMk/>
            <pc:sldMk cId="247058976" sldId="454"/>
            <ac:spMk id="2" creationId="{31FE47DB-F37F-76C5-4521-3702447EA589}"/>
          </ac:spMkLst>
        </pc:spChg>
        <pc:spChg chg="add mod ord">
          <ac:chgData name="Matthieu De Mari" userId="dfb708c9-d8dc-439f-9a3b-c772bf4a311c" providerId="ADAL" clId="{556C7E6E-9ED7-4F9D-9E55-43EB46A53FAD}" dt="2023-02-10T07:25:46.924" v="14002" actId="20577"/>
          <ac:spMkLst>
            <pc:docMk/>
            <pc:sldMk cId="247058976" sldId="454"/>
            <ac:spMk id="6" creationId="{AB0BFB5C-A7AC-E0B5-C929-3FDCA3E21790}"/>
          </ac:spMkLst>
        </pc:spChg>
        <pc:picChg chg="add mod">
          <ac:chgData name="Matthieu De Mari" userId="dfb708c9-d8dc-439f-9a3b-c772bf4a311c" providerId="ADAL" clId="{556C7E6E-9ED7-4F9D-9E55-43EB46A53FAD}" dt="2023-02-10T07:01:15.268" v="12237" actId="1076"/>
          <ac:picMkLst>
            <pc:docMk/>
            <pc:sldMk cId="247058976" sldId="454"/>
            <ac:picMk id="4" creationId="{9A25D395-51AA-2B42-F01D-F4913B67815D}"/>
          </ac:picMkLst>
        </pc:picChg>
        <pc:picChg chg="del">
          <ac:chgData name="Matthieu De Mari" userId="dfb708c9-d8dc-439f-9a3b-c772bf4a311c" providerId="ADAL" clId="{556C7E6E-9ED7-4F9D-9E55-43EB46A53FAD}" dt="2023-02-10T07:01:11.525" v="12235" actId="478"/>
          <ac:picMkLst>
            <pc:docMk/>
            <pc:sldMk cId="247058976" sldId="454"/>
            <ac:picMk id="5" creationId="{F0079DF4-9ADD-055D-9315-6EE2E19D6DFD}"/>
          </ac:picMkLst>
        </pc:picChg>
      </pc:sldChg>
      <pc:sldChg chg="addSp modSp new mod">
        <pc:chgData name="Matthieu De Mari" userId="dfb708c9-d8dc-439f-9a3b-c772bf4a311c" providerId="ADAL" clId="{556C7E6E-9ED7-4F9D-9E55-43EB46A53FAD}" dt="2023-02-10T07:25:59.909" v="14016" actId="20577"/>
        <pc:sldMkLst>
          <pc:docMk/>
          <pc:sldMk cId="241415620" sldId="455"/>
        </pc:sldMkLst>
        <pc:spChg chg="mod">
          <ac:chgData name="Matthieu De Mari" userId="dfb708c9-d8dc-439f-9a3b-c772bf4a311c" providerId="ADAL" clId="{556C7E6E-9ED7-4F9D-9E55-43EB46A53FAD}" dt="2023-02-10T07:02:14.772" v="12340" actId="20577"/>
          <ac:spMkLst>
            <pc:docMk/>
            <pc:sldMk cId="241415620" sldId="455"/>
            <ac:spMk id="2" creationId="{72FFA293-6072-E72C-5191-73E93EBFD3E1}"/>
          </ac:spMkLst>
        </pc:spChg>
        <pc:spChg chg="mod">
          <ac:chgData name="Matthieu De Mari" userId="dfb708c9-d8dc-439f-9a3b-c772bf4a311c" providerId="ADAL" clId="{556C7E6E-9ED7-4F9D-9E55-43EB46A53FAD}" dt="2023-02-10T07:25:59.909" v="14016" actId="20577"/>
          <ac:spMkLst>
            <pc:docMk/>
            <pc:sldMk cId="241415620" sldId="455"/>
            <ac:spMk id="3" creationId="{2175BBF9-2B9D-B6B6-5581-38942EDE386C}"/>
          </ac:spMkLst>
        </pc:spChg>
        <pc:spChg chg="add mod">
          <ac:chgData name="Matthieu De Mari" userId="dfb708c9-d8dc-439f-9a3b-c772bf4a311c" providerId="ADAL" clId="{556C7E6E-9ED7-4F9D-9E55-43EB46A53FAD}" dt="2023-02-10T07:03:49.503" v="12452" actId="14100"/>
          <ac:spMkLst>
            <pc:docMk/>
            <pc:sldMk cId="241415620" sldId="455"/>
            <ac:spMk id="6" creationId="{A034C048-04F6-E33B-D1B6-11C4870DDC7C}"/>
          </ac:spMkLst>
        </pc:spChg>
        <pc:picChg chg="add mod">
          <ac:chgData name="Matthieu De Mari" userId="dfb708c9-d8dc-439f-9a3b-c772bf4a311c" providerId="ADAL" clId="{556C7E6E-9ED7-4F9D-9E55-43EB46A53FAD}" dt="2023-02-10T07:02:56.963" v="12414" actId="1076"/>
          <ac:picMkLst>
            <pc:docMk/>
            <pc:sldMk cId="241415620" sldId="455"/>
            <ac:picMk id="5" creationId="{92C3BE2A-2E35-B344-E75F-303E430A6BF7}"/>
          </ac:picMkLst>
        </pc:picChg>
      </pc:sldChg>
      <pc:sldChg chg="addSp modSp add mod">
        <pc:chgData name="Matthieu De Mari" userId="dfb708c9-d8dc-439f-9a3b-c772bf4a311c" providerId="ADAL" clId="{556C7E6E-9ED7-4F9D-9E55-43EB46A53FAD}" dt="2023-02-10T07:05:08.432" v="12659" actId="113"/>
        <pc:sldMkLst>
          <pc:docMk/>
          <pc:sldMk cId="1725213262" sldId="456"/>
        </pc:sldMkLst>
        <pc:spChg chg="mod">
          <ac:chgData name="Matthieu De Mari" userId="dfb708c9-d8dc-439f-9a3b-c772bf4a311c" providerId="ADAL" clId="{556C7E6E-9ED7-4F9D-9E55-43EB46A53FAD}" dt="2023-02-10T07:05:08.432" v="12659" actId="113"/>
          <ac:spMkLst>
            <pc:docMk/>
            <pc:sldMk cId="1725213262" sldId="456"/>
            <ac:spMk id="3" creationId="{2175BBF9-2B9D-B6B6-5581-38942EDE386C}"/>
          </ac:spMkLst>
        </pc:spChg>
        <pc:spChg chg="add mod">
          <ac:chgData name="Matthieu De Mari" userId="dfb708c9-d8dc-439f-9a3b-c772bf4a311c" providerId="ADAL" clId="{556C7E6E-9ED7-4F9D-9E55-43EB46A53FAD}" dt="2023-02-10T07:04:53.983" v="12648" actId="14100"/>
          <ac:spMkLst>
            <pc:docMk/>
            <pc:sldMk cId="1725213262" sldId="456"/>
            <ac:spMk id="4" creationId="{00B38CB5-45AC-45E1-AA60-51397435DBDA}"/>
          </ac:spMkLst>
        </pc:spChg>
      </pc:sldChg>
      <pc:sldChg chg="addSp delSp modSp add mod modClrScheme chgLayout">
        <pc:chgData name="Matthieu De Mari" userId="dfb708c9-d8dc-439f-9a3b-c772bf4a311c" providerId="ADAL" clId="{556C7E6E-9ED7-4F9D-9E55-43EB46A53FAD}" dt="2023-02-10T07:26:29.168" v="14033" actId="1076"/>
        <pc:sldMkLst>
          <pc:docMk/>
          <pc:sldMk cId="2546894068" sldId="457"/>
        </pc:sldMkLst>
        <pc:spChg chg="mod ord">
          <ac:chgData name="Matthieu De Mari" userId="dfb708c9-d8dc-439f-9a3b-c772bf4a311c" providerId="ADAL" clId="{556C7E6E-9ED7-4F9D-9E55-43EB46A53FAD}" dt="2023-02-10T07:06:32.827" v="12790" actId="700"/>
          <ac:spMkLst>
            <pc:docMk/>
            <pc:sldMk cId="2546894068" sldId="457"/>
            <ac:spMk id="2" creationId="{72FFA293-6072-E72C-5191-73E93EBFD3E1}"/>
          </ac:spMkLst>
        </pc:spChg>
        <pc:spChg chg="mod ord">
          <ac:chgData name="Matthieu De Mari" userId="dfb708c9-d8dc-439f-9a3b-c772bf4a311c" providerId="ADAL" clId="{556C7E6E-9ED7-4F9D-9E55-43EB46A53FAD}" dt="2023-02-10T07:26:25.107" v="14032" actId="20577"/>
          <ac:spMkLst>
            <pc:docMk/>
            <pc:sldMk cId="2546894068" sldId="457"/>
            <ac:spMk id="3" creationId="{2175BBF9-2B9D-B6B6-5581-38942EDE386C}"/>
          </ac:spMkLst>
        </pc:spChg>
        <pc:spChg chg="del">
          <ac:chgData name="Matthieu De Mari" userId="dfb708c9-d8dc-439f-9a3b-c772bf4a311c" providerId="ADAL" clId="{556C7E6E-9ED7-4F9D-9E55-43EB46A53FAD}" dt="2023-02-10T07:05:17.990" v="12662" actId="478"/>
          <ac:spMkLst>
            <pc:docMk/>
            <pc:sldMk cId="2546894068" sldId="457"/>
            <ac:spMk id="4" creationId="{00B38CB5-45AC-45E1-AA60-51397435DBDA}"/>
          </ac:spMkLst>
        </pc:spChg>
        <pc:spChg chg="add del mod ord">
          <ac:chgData name="Matthieu De Mari" userId="dfb708c9-d8dc-439f-9a3b-c772bf4a311c" providerId="ADAL" clId="{556C7E6E-9ED7-4F9D-9E55-43EB46A53FAD}" dt="2023-02-10T07:06:29.609" v="12789" actId="478"/>
          <ac:spMkLst>
            <pc:docMk/>
            <pc:sldMk cId="2546894068" sldId="457"/>
            <ac:spMk id="6" creationId="{5EF9399A-942E-B0FF-2C21-B3A756774FE9}"/>
          </ac:spMkLst>
        </pc:spChg>
        <pc:picChg chg="del">
          <ac:chgData name="Matthieu De Mari" userId="dfb708c9-d8dc-439f-9a3b-c772bf4a311c" providerId="ADAL" clId="{556C7E6E-9ED7-4F9D-9E55-43EB46A53FAD}" dt="2023-02-10T07:05:16.911" v="12661" actId="478"/>
          <ac:picMkLst>
            <pc:docMk/>
            <pc:sldMk cId="2546894068" sldId="457"/>
            <ac:picMk id="5" creationId="{92C3BE2A-2E35-B344-E75F-303E430A6BF7}"/>
          </ac:picMkLst>
        </pc:picChg>
        <pc:cxnChg chg="add mod">
          <ac:chgData name="Matthieu De Mari" userId="dfb708c9-d8dc-439f-9a3b-c772bf4a311c" providerId="ADAL" clId="{556C7E6E-9ED7-4F9D-9E55-43EB46A53FAD}" dt="2023-02-10T07:26:29.168" v="14033" actId="1076"/>
          <ac:cxnSpMkLst>
            <pc:docMk/>
            <pc:sldMk cId="2546894068" sldId="457"/>
            <ac:cxnSpMk id="7" creationId="{B1A294BD-C54E-CB56-3CFE-106FD7CD8D96}"/>
          </ac:cxnSpMkLst>
        </pc:cxnChg>
      </pc:sldChg>
      <pc:sldChg chg="delSp modSp add mod ord chgLayout">
        <pc:chgData name="Matthieu De Mari" userId="dfb708c9-d8dc-439f-9a3b-c772bf4a311c" providerId="ADAL" clId="{556C7E6E-9ED7-4F9D-9E55-43EB46A53FAD}" dt="2023-02-10T07:11:53.906" v="13174" actId="5793"/>
        <pc:sldMkLst>
          <pc:docMk/>
          <pc:sldMk cId="1744223580" sldId="458"/>
        </pc:sldMkLst>
        <pc:spChg chg="mod ord">
          <ac:chgData name="Matthieu De Mari" userId="dfb708c9-d8dc-439f-9a3b-c772bf4a311c" providerId="ADAL" clId="{556C7E6E-9ED7-4F9D-9E55-43EB46A53FAD}" dt="2023-02-10T07:09:15.186" v="12926" actId="700"/>
          <ac:spMkLst>
            <pc:docMk/>
            <pc:sldMk cId="1744223580" sldId="458"/>
            <ac:spMk id="2" creationId="{72FFA293-6072-E72C-5191-73E93EBFD3E1}"/>
          </ac:spMkLst>
        </pc:spChg>
        <pc:spChg chg="mod ord">
          <ac:chgData name="Matthieu De Mari" userId="dfb708c9-d8dc-439f-9a3b-c772bf4a311c" providerId="ADAL" clId="{556C7E6E-9ED7-4F9D-9E55-43EB46A53FAD}" dt="2023-02-10T07:11:53.906" v="13174" actId="5793"/>
          <ac:spMkLst>
            <pc:docMk/>
            <pc:sldMk cId="1744223580" sldId="458"/>
            <ac:spMk id="3" creationId="{2175BBF9-2B9D-B6B6-5581-38942EDE386C}"/>
          </ac:spMkLst>
        </pc:spChg>
        <pc:spChg chg="del mod">
          <ac:chgData name="Matthieu De Mari" userId="dfb708c9-d8dc-439f-9a3b-c772bf4a311c" providerId="ADAL" clId="{556C7E6E-9ED7-4F9D-9E55-43EB46A53FAD}" dt="2023-02-10T07:08:36.194" v="12803" actId="478"/>
          <ac:spMkLst>
            <pc:docMk/>
            <pc:sldMk cId="1744223580" sldId="458"/>
            <ac:spMk id="6" creationId="{A034C048-04F6-E33B-D1B6-11C4870DDC7C}"/>
          </ac:spMkLst>
        </pc:spChg>
        <pc:picChg chg="del">
          <ac:chgData name="Matthieu De Mari" userId="dfb708c9-d8dc-439f-9a3b-c772bf4a311c" providerId="ADAL" clId="{556C7E6E-9ED7-4F9D-9E55-43EB46A53FAD}" dt="2023-02-10T07:09:12.329" v="12925" actId="478"/>
          <ac:picMkLst>
            <pc:docMk/>
            <pc:sldMk cId="1744223580" sldId="458"/>
            <ac:picMk id="5" creationId="{92C3BE2A-2E35-B344-E75F-303E430A6BF7}"/>
          </ac:picMkLst>
        </pc:picChg>
      </pc:sldChg>
      <pc:sldChg chg="modSp add mod">
        <pc:chgData name="Matthieu De Mari" userId="dfb708c9-d8dc-439f-9a3b-c772bf4a311c" providerId="ADAL" clId="{556C7E6E-9ED7-4F9D-9E55-43EB46A53FAD}" dt="2023-02-10T07:26:50.914" v="14034" actId="20577"/>
        <pc:sldMkLst>
          <pc:docMk/>
          <pc:sldMk cId="862095703" sldId="459"/>
        </pc:sldMkLst>
        <pc:spChg chg="mod">
          <ac:chgData name="Matthieu De Mari" userId="dfb708c9-d8dc-439f-9a3b-c772bf4a311c" providerId="ADAL" clId="{556C7E6E-9ED7-4F9D-9E55-43EB46A53FAD}" dt="2023-02-10T07:26:50.914" v="14034" actId="20577"/>
          <ac:spMkLst>
            <pc:docMk/>
            <pc:sldMk cId="862095703" sldId="459"/>
            <ac:spMk id="3" creationId="{2175BBF9-2B9D-B6B6-5581-38942EDE386C}"/>
          </ac:spMkLst>
        </pc:spChg>
        <pc:spChg chg="mod">
          <ac:chgData name="Matthieu De Mari" userId="dfb708c9-d8dc-439f-9a3b-c772bf4a311c" providerId="ADAL" clId="{556C7E6E-9ED7-4F9D-9E55-43EB46A53FAD}" dt="2023-02-10T07:12:35.711" v="13181" actId="14100"/>
          <ac:spMkLst>
            <pc:docMk/>
            <pc:sldMk cId="862095703" sldId="459"/>
            <ac:spMk id="6" creationId="{A034C048-04F6-E33B-D1B6-11C4870DDC7C}"/>
          </ac:spMkLst>
        </pc:spChg>
      </pc:sldChg>
      <pc:sldChg chg="addSp delSp modSp new mod">
        <pc:chgData name="Matthieu De Mari" userId="dfb708c9-d8dc-439f-9a3b-c772bf4a311c" providerId="ADAL" clId="{556C7E6E-9ED7-4F9D-9E55-43EB46A53FAD}" dt="2023-02-10T07:18:48.944" v="13726" actId="1076"/>
        <pc:sldMkLst>
          <pc:docMk/>
          <pc:sldMk cId="3044916529" sldId="460"/>
        </pc:sldMkLst>
        <pc:spChg chg="mod">
          <ac:chgData name="Matthieu De Mari" userId="dfb708c9-d8dc-439f-9a3b-c772bf4a311c" providerId="ADAL" clId="{556C7E6E-9ED7-4F9D-9E55-43EB46A53FAD}" dt="2023-02-10T07:14:32.306" v="13429" actId="5793"/>
          <ac:spMkLst>
            <pc:docMk/>
            <pc:sldMk cId="3044916529" sldId="460"/>
            <ac:spMk id="2" creationId="{DF91772E-A69F-BBFE-C944-58D9A5EC27C2}"/>
          </ac:spMkLst>
        </pc:spChg>
        <pc:spChg chg="del">
          <ac:chgData name="Matthieu De Mari" userId="dfb708c9-d8dc-439f-9a3b-c772bf4a311c" providerId="ADAL" clId="{556C7E6E-9ED7-4F9D-9E55-43EB46A53FAD}" dt="2023-02-10T07:14:34.936" v="13430" actId="478"/>
          <ac:spMkLst>
            <pc:docMk/>
            <pc:sldMk cId="3044916529" sldId="460"/>
            <ac:spMk id="3" creationId="{BF234E65-BCAF-FA7C-FA0F-9068331CD5C5}"/>
          </ac:spMkLst>
        </pc:spChg>
        <pc:spChg chg="add mod">
          <ac:chgData name="Matthieu De Mari" userId="dfb708c9-d8dc-439f-9a3b-c772bf4a311c" providerId="ADAL" clId="{556C7E6E-9ED7-4F9D-9E55-43EB46A53FAD}" dt="2023-02-10T07:18:35.349" v="13723" actId="1038"/>
          <ac:spMkLst>
            <pc:docMk/>
            <pc:sldMk cId="3044916529" sldId="460"/>
            <ac:spMk id="6" creationId="{88607F7E-BEEE-211D-EA43-51A013079569}"/>
          </ac:spMkLst>
        </pc:spChg>
        <pc:spChg chg="add mod">
          <ac:chgData name="Matthieu De Mari" userId="dfb708c9-d8dc-439f-9a3b-c772bf4a311c" providerId="ADAL" clId="{556C7E6E-9ED7-4F9D-9E55-43EB46A53FAD}" dt="2023-02-10T07:18:35.349" v="13723" actId="1038"/>
          <ac:spMkLst>
            <pc:docMk/>
            <pc:sldMk cId="3044916529" sldId="460"/>
            <ac:spMk id="7" creationId="{E7DA8CA2-80F3-0E1F-7922-05F4B0D3EA0B}"/>
          </ac:spMkLst>
        </pc:spChg>
        <pc:spChg chg="add mod">
          <ac:chgData name="Matthieu De Mari" userId="dfb708c9-d8dc-439f-9a3b-c772bf4a311c" providerId="ADAL" clId="{556C7E6E-9ED7-4F9D-9E55-43EB46A53FAD}" dt="2023-02-10T07:18:35.349" v="13723" actId="1038"/>
          <ac:spMkLst>
            <pc:docMk/>
            <pc:sldMk cId="3044916529" sldId="460"/>
            <ac:spMk id="8" creationId="{0286AF76-B785-C227-04FB-D380DF738419}"/>
          </ac:spMkLst>
        </pc:spChg>
        <pc:spChg chg="add del mod">
          <ac:chgData name="Matthieu De Mari" userId="dfb708c9-d8dc-439f-9a3b-c772bf4a311c" providerId="ADAL" clId="{556C7E6E-9ED7-4F9D-9E55-43EB46A53FAD}" dt="2023-02-10T07:16:23.476" v="13509" actId="478"/>
          <ac:spMkLst>
            <pc:docMk/>
            <pc:sldMk cId="3044916529" sldId="460"/>
            <ac:spMk id="9" creationId="{1A2058B3-653E-0609-D199-D767D159C754}"/>
          </ac:spMkLst>
        </pc:spChg>
        <pc:spChg chg="add mod">
          <ac:chgData name="Matthieu De Mari" userId="dfb708c9-d8dc-439f-9a3b-c772bf4a311c" providerId="ADAL" clId="{556C7E6E-9ED7-4F9D-9E55-43EB46A53FAD}" dt="2023-02-10T07:18:48.944" v="13726" actId="1076"/>
          <ac:spMkLst>
            <pc:docMk/>
            <pc:sldMk cId="3044916529" sldId="460"/>
            <ac:spMk id="10" creationId="{8409749B-01B7-DA29-8FA1-00767CFB1415}"/>
          </ac:spMkLst>
        </pc:spChg>
        <pc:picChg chg="add mod">
          <ac:chgData name="Matthieu De Mari" userId="dfb708c9-d8dc-439f-9a3b-c772bf4a311c" providerId="ADAL" clId="{556C7E6E-9ED7-4F9D-9E55-43EB46A53FAD}" dt="2023-02-10T07:18:35.349" v="13723" actId="1038"/>
          <ac:picMkLst>
            <pc:docMk/>
            <pc:sldMk cId="3044916529" sldId="460"/>
            <ac:picMk id="5" creationId="{D3E3A64A-CDBE-A7F6-399C-2A291357A497}"/>
          </ac:picMkLst>
        </pc:picChg>
      </pc:sldChg>
      <pc:sldChg chg="addSp delSp modSp add mod">
        <pc:chgData name="Matthieu De Mari" userId="dfb708c9-d8dc-439f-9a3b-c772bf4a311c" providerId="ADAL" clId="{556C7E6E-9ED7-4F9D-9E55-43EB46A53FAD}" dt="2023-02-10T07:27:23.289" v="14055" actId="1076"/>
        <pc:sldMkLst>
          <pc:docMk/>
          <pc:sldMk cId="3851304828" sldId="461"/>
        </pc:sldMkLst>
        <pc:spChg chg="mod">
          <ac:chgData name="Matthieu De Mari" userId="dfb708c9-d8dc-439f-9a3b-c772bf4a311c" providerId="ADAL" clId="{556C7E6E-9ED7-4F9D-9E55-43EB46A53FAD}" dt="2023-02-10T07:21:44.211" v="13861" actId="14100"/>
          <ac:spMkLst>
            <pc:docMk/>
            <pc:sldMk cId="3851304828" sldId="461"/>
            <ac:spMk id="6" creationId="{88607F7E-BEEE-211D-EA43-51A013079569}"/>
          </ac:spMkLst>
        </pc:spChg>
        <pc:spChg chg="add del">
          <ac:chgData name="Matthieu De Mari" userId="dfb708c9-d8dc-439f-9a3b-c772bf4a311c" providerId="ADAL" clId="{556C7E6E-9ED7-4F9D-9E55-43EB46A53FAD}" dt="2023-02-10T07:21:21.354" v="13857" actId="478"/>
          <ac:spMkLst>
            <pc:docMk/>
            <pc:sldMk cId="3851304828" sldId="461"/>
            <ac:spMk id="7" creationId="{E7DA8CA2-80F3-0E1F-7922-05F4B0D3EA0B}"/>
          </ac:spMkLst>
        </pc:spChg>
        <pc:spChg chg="del">
          <ac:chgData name="Matthieu De Mari" userId="dfb708c9-d8dc-439f-9a3b-c772bf4a311c" providerId="ADAL" clId="{556C7E6E-9ED7-4F9D-9E55-43EB46A53FAD}" dt="2023-02-10T07:21:15.438" v="13854" actId="478"/>
          <ac:spMkLst>
            <pc:docMk/>
            <pc:sldMk cId="3851304828" sldId="461"/>
            <ac:spMk id="8" creationId="{0286AF76-B785-C227-04FB-D380DF738419}"/>
          </ac:spMkLst>
        </pc:spChg>
        <pc:spChg chg="mod">
          <ac:chgData name="Matthieu De Mari" userId="dfb708c9-d8dc-439f-9a3b-c772bf4a311c" providerId="ADAL" clId="{556C7E6E-9ED7-4F9D-9E55-43EB46A53FAD}" dt="2023-02-10T07:27:23.289" v="14055" actId="1076"/>
          <ac:spMkLst>
            <pc:docMk/>
            <pc:sldMk cId="3851304828" sldId="461"/>
            <ac:spMk id="10" creationId="{8409749B-01B7-DA29-8FA1-00767CFB1415}"/>
          </ac:spMkLst>
        </pc:spChg>
        <pc:picChg chg="add del">
          <ac:chgData name="Matthieu De Mari" userId="dfb708c9-d8dc-439f-9a3b-c772bf4a311c" providerId="ADAL" clId="{556C7E6E-9ED7-4F9D-9E55-43EB46A53FAD}" dt="2023-02-10T07:21:18.455" v="13856" actId="478"/>
          <ac:picMkLst>
            <pc:docMk/>
            <pc:sldMk cId="3851304828" sldId="461"/>
            <ac:picMk id="5" creationId="{D3E3A64A-CDBE-A7F6-399C-2A291357A497}"/>
          </ac:picMkLst>
        </pc:picChg>
      </pc:sldChg>
      <pc:sldChg chg="addSp delSp modSp new mod modClrScheme chgLayout">
        <pc:chgData name="Matthieu De Mari" userId="dfb708c9-d8dc-439f-9a3b-c772bf4a311c" providerId="ADAL" clId="{556C7E6E-9ED7-4F9D-9E55-43EB46A53FAD}" dt="2023-02-10T07:28:40.945" v="14335" actId="20577"/>
        <pc:sldMkLst>
          <pc:docMk/>
          <pc:sldMk cId="4251785081" sldId="462"/>
        </pc:sldMkLst>
        <pc:spChg chg="mod ord">
          <ac:chgData name="Matthieu De Mari" userId="dfb708c9-d8dc-439f-9a3b-c772bf4a311c" providerId="ADAL" clId="{556C7E6E-9ED7-4F9D-9E55-43EB46A53FAD}" dt="2023-02-10T07:22:25.869" v="13896" actId="700"/>
          <ac:spMkLst>
            <pc:docMk/>
            <pc:sldMk cId="4251785081" sldId="462"/>
            <ac:spMk id="2" creationId="{239C2997-9D06-F97A-2DF6-237B56E95A3A}"/>
          </ac:spMkLst>
        </pc:spChg>
        <pc:spChg chg="del mod ord">
          <ac:chgData name="Matthieu De Mari" userId="dfb708c9-d8dc-439f-9a3b-c772bf4a311c" providerId="ADAL" clId="{556C7E6E-9ED7-4F9D-9E55-43EB46A53FAD}" dt="2023-02-10T07:22:25.869" v="13896" actId="700"/>
          <ac:spMkLst>
            <pc:docMk/>
            <pc:sldMk cId="4251785081" sldId="462"/>
            <ac:spMk id="3" creationId="{F1DAA65E-4DF7-A1F8-A1BC-A974CF4BB58A}"/>
          </ac:spMkLst>
        </pc:spChg>
        <pc:spChg chg="del">
          <ac:chgData name="Matthieu De Mari" userId="dfb708c9-d8dc-439f-9a3b-c772bf4a311c" providerId="ADAL" clId="{556C7E6E-9ED7-4F9D-9E55-43EB46A53FAD}" dt="2023-02-10T07:22:25.869" v="13896" actId="700"/>
          <ac:spMkLst>
            <pc:docMk/>
            <pc:sldMk cId="4251785081" sldId="462"/>
            <ac:spMk id="4" creationId="{EED43A37-1BB9-7E91-77FD-10152A241906}"/>
          </ac:spMkLst>
        </pc:spChg>
        <pc:spChg chg="add mod ord">
          <ac:chgData name="Matthieu De Mari" userId="dfb708c9-d8dc-439f-9a3b-c772bf4a311c" providerId="ADAL" clId="{556C7E6E-9ED7-4F9D-9E55-43EB46A53FAD}" dt="2023-02-10T07:28:40.945" v="14335" actId="20577"/>
          <ac:spMkLst>
            <pc:docMk/>
            <pc:sldMk cId="4251785081" sldId="462"/>
            <ac:spMk id="5" creationId="{ED24B781-3CF2-9CDC-FD11-1AFD10F6670C}"/>
          </ac:spMkLst>
        </pc:spChg>
      </pc:sldChg>
      <pc:sldChg chg="addSp delSp modSp new mod">
        <pc:chgData name="Matthieu De Mari" userId="dfb708c9-d8dc-439f-9a3b-c772bf4a311c" providerId="ADAL" clId="{556C7E6E-9ED7-4F9D-9E55-43EB46A53FAD}" dt="2023-02-10T07:44:10.468" v="15556" actId="20577"/>
        <pc:sldMkLst>
          <pc:docMk/>
          <pc:sldMk cId="2916628056" sldId="463"/>
        </pc:sldMkLst>
        <pc:spChg chg="mod">
          <ac:chgData name="Matthieu De Mari" userId="dfb708c9-d8dc-439f-9a3b-c772bf4a311c" providerId="ADAL" clId="{556C7E6E-9ED7-4F9D-9E55-43EB46A53FAD}" dt="2023-02-10T07:33:37.109" v="14540" actId="20577"/>
          <ac:spMkLst>
            <pc:docMk/>
            <pc:sldMk cId="2916628056" sldId="463"/>
            <ac:spMk id="2" creationId="{0CA708AA-FAAF-D1FD-F6AB-AF57B42E6859}"/>
          </ac:spMkLst>
        </pc:spChg>
        <pc:spChg chg="mod">
          <ac:chgData name="Matthieu De Mari" userId="dfb708c9-d8dc-439f-9a3b-c772bf4a311c" providerId="ADAL" clId="{556C7E6E-9ED7-4F9D-9E55-43EB46A53FAD}" dt="2023-02-10T07:44:10.468" v="15556" actId="20577"/>
          <ac:spMkLst>
            <pc:docMk/>
            <pc:sldMk cId="2916628056" sldId="463"/>
            <ac:spMk id="3" creationId="{05CE0C93-3C30-8FDD-E264-7A45C291120B}"/>
          </ac:spMkLst>
        </pc:spChg>
        <pc:picChg chg="add del mod">
          <ac:chgData name="Matthieu De Mari" userId="dfb708c9-d8dc-439f-9a3b-c772bf4a311c" providerId="ADAL" clId="{556C7E6E-9ED7-4F9D-9E55-43EB46A53FAD}" dt="2023-02-10T07:41:09.045" v="15445" actId="478"/>
          <ac:picMkLst>
            <pc:docMk/>
            <pc:sldMk cId="2916628056" sldId="463"/>
            <ac:picMk id="5" creationId="{046D4498-ED90-08DA-1ADA-F643EEEF717B}"/>
          </ac:picMkLst>
        </pc:picChg>
        <pc:picChg chg="add mod modCrop">
          <ac:chgData name="Matthieu De Mari" userId="dfb708c9-d8dc-439f-9a3b-c772bf4a311c" providerId="ADAL" clId="{556C7E6E-9ED7-4F9D-9E55-43EB46A53FAD}" dt="2023-02-10T07:42:50.121" v="15461" actId="1076"/>
          <ac:picMkLst>
            <pc:docMk/>
            <pc:sldMk cId="2916628056" sldId="463"/>
            <ac:picMk id="6" creationId="{1BDA6510-F5F1-BCF2-8199-3EE3597961DE}"/>
          </ac:picMkLst>
        </pc:picChg>
      </pc:sldChg>
      <pc:sldChg chg="add del">
        <pc:chgData name="Matthieu De Mari" userId="dfb708c9-d8dc-439f-9a3b-c772bf4a311c" providerId="ADAL" clId="{556C7E6E-9ED7-4F9D-9E55-43EB46A53FAD}" dt="2023-02-10T07:23:24.705" v="13900"/>
        <pc:sldMkLst>
          <pc:docMk/>
          <pc:sldMk cId="3506765182" sldId="463"/>
        </pc:sldMkLst>
      </pc:sldChg>
      <pc:sldChg chg="addSp delSp modSp new mod">
        <pc:chgData name="Matthieu De Mari" userId="dfb708c9-d8dc-439f-9a3b-c772bf4a311c" providerId="ADAL" clId="{556C7E6E-9ED7-4F9D-9E55-43EB46A53FAD}" dt="2023-02-10T07:43:42.240" v="15548" actId="207"/>
        <pc:sldMkLst>
          <pc:docMk/>
          <pc:sldMk cId="1182956210" sldId="464"/>
        </pc:sldMkLst>
        <pc:spChg chg="mod">
          <ac:chgData name="Matthieu De Mari" userId="dfb708c9-d8dc-439f-9a3b-c772bf4a311c" providerId="ADAL" clId="{556C7E6E-9ED7-4F9D-9E55-43EB46A53FAD}" dt="2023-02-10T07:34:38.630" v="14689" actId="20577"/>
          <ac:spMkLst>
            <pc:docMk/>
            <pc:sldMk cId="1182956210" sldId="464"/>
            <ac:spMk id="2" creationId="{8BEBCA40-0921-359F-E945-D951F00C7B85}"/>
          </ac:spMkLst>
        </pc:spChg>
        <pc:spChg chg="mod">
          <ac:chgData name="Matthieu De Mari" userId="dfb708c9-d8dc-439f-9a3b-c772bf4a311c" providerId="ADAL" clId="{556C7E6E-9ED7-4F9D-9E55-43EB46A53FAD}" dt="2023-02-10T07:43:42.240" v="15548" actId="207"/>
          <ac:spMkLst>
            <pc:docMk/>
            <pc:sldMk cId="1182956210" sldId="464"/>
            <ac:spMk id="3" creationId="{28C45A1D-09E3-EE79-0E0B-AFCEAA2C1AAA}"/>
          </ac:spMkLst>
        </pc:spChg>
        <pc:picChg chg="add del mod">
          <ac:chgData name="Matthieu De Mari" userId="dfb708c9-d8dc-439f-9a3b-c772bf4a311c" providerId="ADAL" clId="{556C7E6E-9ED7-4F9D-9E55-43EB46A53FAD}" dt="2023-02-10T07:42:52.635" v="15462" actId="478"/>
          <ac:picMkLst>
            <pc:docMk/>
            <pc:sldMk cId="1182956210" sldId="464"/>
            <ac:picMk id="4" creationId="{C3166193-561A-5510-1F96-F7D2659E88D0}"/>
          </ac:picMkLst>
        </pc:picChg>
        <pc:picChg chg="add mod">
          <ac:chgData name="Matthieu De Mari" userId="dfb708c9-d8dc-439f-9a3b-c772bf4a311c" providerId="ADAL" clId="{556C7E6E-9ED7-4F9D-9E55-43EB46A53FAD}" dt="2023-02-10T07:42:52.951" v="15463"/>
          <ac:picMkLst>
            <pc:docMk/>
            <pc:sldMk cId="1182956210" sldId="464"/>
            <ac:picMk id="5" creationId="{EC0DF93D-CC48-72BD-2451-2FDCF29CA14F}"/>
          </ac:picMkLst>
        </pc:picChg>
      </pc:sldChg>
      <pc:sldChg chg="addSp delSp modSp add mod">
        <pc:chgData name="Matthieu De Mari" userId="dfb708c9-d8dc-439f-9a3b-c772bf4a311c" providerId="ADAL" clId="{556C7E6E-9ED7-4F9D-9E55-43EB46A53FAD}" dt="2023-02-10T07:47:34.609" v="15837"/>
        <pc:sldMkLst>
          <pc:docMk/>
          <pc:sldMk cId="2855927023" sldId="465"/>
        </pc:sldMkLst>
        <pc:spChg chg="mod">
          <ac:chgData name="Matthieu De Mari" userId="dfb708c9-d8dc-439f-9a3b-c772bf4a311c" providerId="ADAL" clId="{556C7E6E-9ED7-4F9D-9E55-43EB46A53FAD}" dt="2023-02-10T07:47:34.609" v="15837"/>
          <ac:spMkLst>
            <pc:docMk/>
            <pc:sldMk cId="2855927023" sldId="465"/>
            <ac:spMk id="2" creationId="{0CA708AA-FAAF-D1FD-F6AB-AF57B42E6859}"/>
          </ac:spMkLst>
        </pc:spChg>
        <pc:spChg chg="mod">
          <ac:chgData name="Matthieu De Mari" userId="dfb708c9-d8dc-439f-9a3b-c772bf4a311c" providerId="ADAL" clId="{556C7E6E-9ED7-4F9D-9E55-43EB46A53FAD}" dt="2023-02-10T07:46:05.375" v="15796" actId="20577"/>
          <ac:spMkLst>
            <pc:docMk/>
            <pc:sldMk cId="2855927023" sldId="465"/>
            <ac:spMk id="3" creationId="{05CE0C93-3C30-8FDD-E264-7A45C291120B}"/>
          </ac:spMkLst>
        </pc:spChg>
        <pc:picChg chg="add mod">
          <ac:chgData name="Matthieu De Mari" userId="dfb708c9-d8dc-439f-9a3b-c772bf4a311c" providerId="ADAL" clId="{556C7E6E-9ED7-4F9D-9E55-43EB46A53FAD}" dt="2023-02-10T07:44:37.023" v="15562" actId="1076"/>
          <ac:picMkLst>
            <pc:docMk/>
            <pc:sldMk cId="2855927023" sldId="465"/>
            <ac:picMk id="5" creationId="{6F02F9E3-681F-B342-E79C-4B4C7677EFEE}"/>
          </ac:picMkLst>
        </pc:picChg>
        <pc:picChg chg="del">
          <ac:chgData name="Matthieu De Mari" userId="dfb708c9-d8dc-439f-9a3b-c772bf4a311c" providerId="ADAL" clId="{556C7E6E-9ED7-4F9D-9E55-43EB46A53FAD}" dt="2023-02-10T07:44:29.656" v="15558" actId="478"/>
          <ac:picMkLst>
            <pc:docMk/>
            <pc:sldMk cId="2855927023" sldId="465"/>
            <ac:picMk id="6" creationId="{1BDA6510-F5F1-BCF2-8199-3EE3597961DE}"/>
          </ac:picMkLst>
        </pc:picChg>
      </pc:sldChg>
      <pc:sldChg chg="addSp delSp modSp add mod">
        <pc:chgData name="Matthieu De Mari" userId="dfb708c9-d8dc-439f-9a3b-c772bf4a311c" providerId="ADAL" clId="{556C7E6E-9ED7-4F9D-9E55-43EB46A53FAD}" dt="2023-02-10T07:47:30.559" v="15836" actId="20577"/>
        <pc:sldMkLst>
          <pc:docMk/>
          <pc:sldMk cId="4290563153" sldId="466"/>
        </pc:sldMkLst>
        <pc:spChg chg="mod">
          <ac:chgData name="Matthieu De Mari" userId="dfb708c9-d8dc-439f-9a3b-c772bf4a311c" providerId="ADAL" clId="{556C7E6E-9ED7-4F9D-9E55-43EB46A53FAD}" dt="2023-02-10T07:47:30.559" v="15836" actId="20577"/>
          <ac:spMkLst>
            <pc:docMk/>
            <pc:sldMk cId="4290563153" sldId="466"/>
            <ac:spMk id="2" creationId="{0CA708AA-FAAF-D1FD-F6AB-AF57B42E6859}"/>
          </ac:spMkLst>
        </pc:spChg>
        <pc:spChg chg="mod">
          <ac:chgData name="Matthieu De Mari" userId="dfb708c9-d8dc-439f-9a3b-c772bf4a311c" providerId="ADAL" clId="{556C7E6E-9ED7-4F9D-9E55-43EB46A53FAD}" dt="2023-02-10T07:46:08.932" v="15797" actId="6549"/>
          <ac:spMkLst>
            <pc:docMk/>
            <pc:sldMk cId="4290563153" sldId="466"/>
            <ac:spMk id="3" creationId="{05CE0C93-3C30-8FDD-E264-7A45C291120B}"/>
          </ac:spMkLst>
        </pc:spChg>
        <pc:picChg chg="add mod">
          <ac:chgData name="Matthieu De Mari" userId="dfb708c9-d8dc-439f-9a3b-c772bf4a311c" providerId="ADAL" clId="{556C7E6E-9ED7-4F9D-9E55-43EB46A53FAD}" dt="2023-02-10T07:46:32.324" v="15803" actId="1076"/>
          <ac:picMkLst>
            <pc:docMk/>
            <pc:sldMk cId="4290563153" sldId="466"/>
            <ac:picMk id="4" creationId="{AE20D33F-CC9F-6CC2-BAF5-10478AC7C852}"/>
          </ac:picMkLst>
        </pc:picChg>
        <pc:picChg chg="del">
          <ac:chgData name="Matthieu De Mari" userId="dfb708c9-d8dc-439f-9a3b-c772bf4a311c" providerId="ADAL" clId="{556C7E6E-9ED7-4F9D-9E55-43EB46A53FAD}" dt="2023-02-10T07:46:10.097" v="15798" actId="478"/>
          <ac:picMkLst>
            <pc:docMk/>
            <pc:sldMk cId="4290563153" sldId="466"/>
            <ac:picMk id="5" creationId="{6F02F9E3-681F-B342-E79C-4B4C7677EFEE}"/>
          </ac:picMkLst>
        </pc:picChg>
        <pc:cxnChg chg="add mod">
          <ac:chgData name="Matthieu De Mari" userId="dfb708c9-d8dc-439f-9a3b-c772bf4a311c" providerId="ADAL" clId="{556C7E6E-9ED7-4F9D-9E55-43EB46A53FAD}" dt="2023-02-10T07:47:15.795" v="15814" actId="14100"/>
          <ac:cxnSpMkLst>
            <pc:docMk/>
            <pc:sldMk cId="4290563153" sldId="466"/>
            <ac:cxnSpMk id="7" creationId="{EE65C6D6-0023-5032-28ED-95DD2C9FFD83}"/>
          </ac:cxnSpMkLst>
        </pc:cxnChg>
        <pc:cxnChg chg="add mod">
          <ac:chgData name="Matthieu De Mari" userId="dfb708c9-d8dc-439f-9a3b-c772bf4a311c" providerId="ADAL" clId="{556C7E6E-9ED7-4F9D-9E55-43EB46A53FAD}" dt="2023-02-10T07:47:18.663" v="15815" actId="14100"/>
          <ac:cxnSpMkLst>
            <pc:docMk/>
            <pc:sldMk cId="4290563153" sldId="466"/>
            <ac:cxnSpMk id="8" creationId="{083228C7-2793-4725-BE31-E09E28BD1343}"/>
          </ac:cxnSpMkLst>
        </pc:cxnChg>
      </pc:sldChg>
      <pc:sldChg chg="modSp add mod">
        <pc:chgData name="Matthieu De Mari" userId="dfb708c9-d8dc-439f-9a3b-c772bf4a311c" providerId="ADAL" clId="{556C7E6E-9ED7-4F9D-9E55-43EB46A53FAD}" dt="2023-02-10T07:58:24.364" v="17226" actId="20577"/>
        <pc:sldMkLst>
          <pc:docMk/>
          <pc:sldMk cId="1442730022" sldId="467"/>
        </pc:sldMkLst>
        <pc:spChg chg="mod">
          <ac:chgData name="Matthieu De Mari" userId="dfb708c9-d8dc-439f-9a3b-c772bf4a311c" providerId="ADAL" clId="{556C7E6E-9ED7-4F9D-9E55-43EB46A53FAD}" dt="2023-02-10T07:58:24.364" v="17226" actId="20577"/>
          <ac:spMkLst>
            <pc:docMk/>
            <pc:sldMk cId="1442730022" sldId="467"/>
            <ac:spMk id="2" creationId="{B47FA464-E542-D7F8-48C5-A93F2A418B58}"/>
          </ac:spMkLst>
        </pc:spChg>
        <pc:spChg chg="mod">
          <ac:chgData name="Matthieu De Mari" userId="dfb708c9-d8dc-439f-9a3b-c772bf4a311c" providerId="ADAL" clId="{556C7E6E-9ED7-4F9D-9E55-43EB46A53FAD}" dt="2023-02-10T07:58:13.867" v="17204" actId="114"/>
          <ac:spMkLst>
            <pc:docMk/>
            <pc:sldMk cId="1442730022" sldId="467"/>
            <ac:spMk id="3" creationId="{40DC6577-83D8-3375-62A7-E5DCC4AE380C}"/>
          </ac:spMkLst>
        </pc:spChg>
      </pc:sldChg>
      <pc:sldChg chg="addSp delSp modSp add mod chgLayout">
        <pc:chgData name="Matthieu De Mari" userId="dfb708c9-d8dc-439f-9a3b-c772bf4a311c" providerId="ADAL" clId="{556C7E6E-9ED7-4F9D-9E55-43EB46A53FAD}" dt="2023-02-10T08:10:28.845" v="18159" actId="20577"/>
        <pc:sldMkLst>
          <pc:docMk/>
          <pc:sldMk cId="1556396246" sldId="468"/>
        </pc:sldMkLst>
        <pc:spChg chg="mod ord">
          <ac:chgData name="Matthieu De Mari" userId="dfb708c9-d8dc-439f-9a3b-c772bf4a311c" providerId="ADAL" clId="{556C7E6E-9ED7-4F9D-9E55-43EB46A53FAD}" dt="2023-02-10T08:02:19.501" v="17417" actId="700"/>
          <ac:spMkLst>
            <pc:docMk/>
            <pc:sldMk cId="1556396246" sldId="468"/>
            <ac:spMk id="2" creationId="{495FC736-DAE7-1FB0-3232-9B9C6D629003}"/>
          </ac:spMkLst>
        </pc:spChg>
        <pc:spChg chg="del">
          <ac:chgData name="Matthieu De Mari" userId="dfb708c9-d8dc-439f-9a3b-c772bf4a311c" providerId="ADAL" clId="{556C7E6E-9ED7-4F9D-9E55-43EB46A53FAD}" dt="2023-02-10T08:01:45.545" v="17409" actId="478"/>
          <ac:spMkLst>
            <pc:docMk/>
            <pc:sldMk cId="1556396246" sldId="468"/>
            <ac:spMk id="3" creationId="{313B7EB5-F765-3D3B-960C-4F947814B167}"/>
          </ac:spMkLst>
        </pc:spChg>
        <pc:spChg chg="add del mod">
          <ac:chgData name="Matthieu De Mari" userId="dfb708c9-d8dc-439f-9a3b-c772bf4a311c" providerId="ADAL" clId="{556C7E6E-9ED7-4F9D-9E55-43EB46A53FAD}" dt="2023-02-10T08:01:47.270" v="17410" actId="478"/>
          <ac:spMkLst>
            <pc:docMk/>
            <pc:sldMk cId="1556396246" sldId="468"/>
            <ac:spMk id="5" creationId="{28F5993D-4FF3-A84C-353A-21771641B678}"/>
          </ac:spMkLst>
        </pc:spChg>
        <pc:spChg chg="add mod ord">
          <ac:chgData name="Matthieu De Mari" userId="dfb708c9-d8dc-439f-9a3b-c772bf4a311c" providerId="ADAL" clId="{556C7E6E-9ED7-4F9D-9E55-43EB46A53FAD}" dt="2023-02-10T08:02:47.213" v="17471" actId="113"/>
          <ac:spMkLst>
            <pc:docMk/>
            <pc:sldMk cId="1556396246" sldId="468"/>
            <ac:spMk id="8" creationId="{B76E9C89-2A25-36ED-66F3-DE7260657594}"/>
          </ac:spMkLst>
        </pc:spChg>
        <pc:graphicFrameChg chg="add mod modGraphic">
          <ac:chgData name="Matthieu De Mari" userId="dfb708c9-d8dc-439f-9a3b-c772bf4a311c" providerId="ADAL" clId="{556C7E6E-9ED7-4F9D-9E55-43EB46A53FAD}" dt="2023-02-10T08:10:28.845" v="18159" actId="20577"/>
          <ac:graphicFrameMkLst>
            <pc:docMk/>
            <pc:sldMk cId="1556396246" sldId="468"/>
            <ac:graphicFrameMk id="9" creationId="{B78A3F9D-34CE-9E5C-499C-81A82B92F7F2}"/>
          </ac:graphicFrameMkLst>
        </pc:graphicFrameChg>
        <pc:picChg chg="add del mod">
          <ac:chgData name="Matthieu De Mari" userId="dfb708c9-d8dc-439f-9a3b-c772bf4a311c" providerId="ADAL" clId="{556C7E6E-9ED7-4F9D-9E55-43EB46A53FAD}" dt="2023-02-10T08:03:08.341" v="17473" actId="478"/>
          <ac:picMkLst>
            <pc:docMk/>
            <pc:sldMk cId="1556396246" sldId="468"/>
            <ac:picMk id="7" creationId="{C10F4518-96E1-462A-8DA7-65DE3DBAF4E5}"/>
          </ac:picMkLst>
        </pc:picChg>
      </pc:sldChg>
      <pc:sldChg chg="add">
        <pc:chgData name="Matthieu De Mari" userId="dfb708c9-d8dc-439f-9a3b-c772bf4a311c" providerId="ADAL" clId="{556C7E6E-9ED7-4F9D-9E55-43EB46A53FAD}" dt="2023-02-10T08:03:06.546" v="17472"/>
        <pc:sldMkLst>
          <pc:docMk/>
          <pc:sldMk cId="2451701925" sldId="469"/>
        </pc:sldMkLst>
      </pc:sldChg>
      <pc:sldChg chg="add del">
        <pc:chgData name="Matthieu De Mari" userId="dfb708c9-d8dc-439f-9a3b-c772bf4a311c" providerId="ADAL" clId="{556C7E6E-9ED7-4F9D-9E55-43EB46A53FAD}" dt="2023-02-10T08:07:09.292" v="17734" actId="47"/>
        <pc:sldMkLst>
          <pc:docMk/>
          <pc:sldMk cId="1104859130" sldId="470"/>
        </pc:sldMkLst>
      </pc:sldChg>
      <pc:sldChg chg="addSp delSp modSp add mod modClrScheme chgLayout">
        <pc:chgData name="Matthieu De Mari" userId="dfb708c9-d8dc-439f-9a3b-c772bf4a311c" providerId="ADAL" clId="{556C7E6E-9ED7-4F9D-9E55-43EB46A53FAD}" dt="2023-02-10T08:09:06.321" v="17930" actId="14100"/>
        <pc:sldMkLst>
          <pc:docMk/>
          <pc:sldMk cId="4292280520" sldId="470"/>
        </pc:sldMkLst>
        <pc:spChg chg="mod ord">
          <ac:chgData name="Matthieu De Mari" userId="dfb708c9-d8dc-439f-9a3b-c772bf4a311c" providerId="ADAL" clId="{556C7E6E-9ED7-4F9D-9E55-43EB46A53FAD}" dt="2023-02-10T08:07:16.446" v="17736" actId="700"/>
          <ac:spMkLst>
            <pc:docMk/>
            <pc:sldMk cId="4292280520" sldId="470"/>
            <ac:spMk id="2" creationId="{495FC736-DAE7-1FB0-3232-9B9C6D629003}"/>
          </ac:spMkLst>
        </pc:spChg>
        <pc:spChg chg="add del mod ord">
          <ac:chgData name="Matthieu De Mari" userId="dfb708c9-d8dc-439f-9a3b-c772bf4a311c" providerId="ADAL" clId="{556C7E6E-9ED7-4F9D-9E55-43EB46A53FAD}" dt="2023-02-10T08:07:19.777" v="17738" actId="478"/>
          <ac:spMkLst>
            <pc:docMk/>
            <pc:sldMk cId="4292280520" sldId="470"/>
            <ac:spMk id="3" creationId="{93DD350A-0EEC-10CE-C3F2-8A5ACBB30B82}"/>
          </ac:spMkLst>
        </pc:spChg>
        <pc:spChg chg="mod ord">
          <ac:chgData name="Matthieu De Mari" userId="dfb708c9-d8dc-439f-9a3b-c772bf4a311c" providerId="ADAL" clId="{556C7E6E-9ED7-4F9D-9E55-43EB46A53FAD}" dt="2023-02-10T08:09:06.321" v="17930" actId="14100"/>
          <ac:spMkLst>
            <pc:docMk/>
            <pc:sldMk cId="4292280520" sldId="470"/>
            <ac:spMk id="8" creationId="{B76E9C89-2A25-36ED-66F3-DE7260657594}"/>
          </ac:spMkLst>
        </pc:spChg>
        <pc:picChg chg="add mod">
          <ac:chgData name="Matthieu De Mari" userId="dfb708c9-d8dc-439f-9a3b-c772bf4a311c" providerId="ADAL" clId="{556C7E6E-9ED7-4F9D-9E55-43EB46A53FAD}" dt="2023-02-10T08:08:11.061" v="17810" actId="1076"/>
          <ac:picMkLst>
            <pc:docMk/>
            <pc:sldMk cId="4292280520" sldId="470"/>
            <ac:picMk id="5" creationId="{FF7F602B-48AB-9361-0845-2BA75EFF3120}"/>
          </ac:picMkLst>
        </pc:picChg>
        <pc:picChg chg="del">
          <ac:chgData name="Matthieu De Mari" userId="dfb708c9-d8dc-439f-9a3b-c772bf4a311c" providerId="ADAL" clId="{556C7E6E-9ED7-4F9D-9E55-43EB46A53FAD}" dt="2023-02-10T08:07:18.584" v="17737" actId="478"/>
          <ac:picMkLst>
            <pc:docMk/>
            <pc:sldMk cId="4292280520" sldId="470"/>
            <ac:picMk id="7" creationId="{C10F4518-96E1-462A-8DA7-65DE3DBAF4E5}"/>
          </ac:picMkLst>
        </pc:picChg>
      </pc:sldChg>
      <pc:sldChg chg="addSp delSp modSp add mod">
        <pc:chgData name="Matthieu De Mari" userId="dfb708c9-d8dc-439f-9a3b-c772bf4a311c" providerId="ADAL" clId="{556C7E6E-9ED7-4F9D-9E55-43EB46A53FAD}" dt="2023-02-10T08:10:57.581" v="18166" actId="14100"/>
        <pc:sldMkLst>
          <pc:docMk/>
          <pc:sldMk cId="2612326203" sldId="471"/>
        </pc:sldMkLst>
        <pc:spChg chg="mod">
          <ac:chgData name="Matthieu De Mari" userId="dfb708c9-d8dc-439f-9a3b-c772bf4a311c" providerId="ADAL" clId="{556C7E6E-9ED7-4F9D-9E55-43EB46A53FAD}" dt="2023-02-10T08:09:56.064" v="18121" actId="20577"/>
          <ac:spMkLst>
            <pc:docMk/>
            <pc:sldMk cId="2612326203" sldId="471"/>
            <ac:spMk id="8" creationId="{B76E9C89-2A25-36ED-66F3-DE7260657594}"/>
          </ac:spMkLst>
        </pc:spChg>
        <pc:picChg chg="add mod">
          <ac:chgData name="Matthieu De Mari" userId="dfb708c9-d8dc-439f-9a3b-c772bf4a311c" providerId="ADAL" clId="{556C7E6E-9ED7-4F9D-9E55-43EB46A53FAD}" dt="2023-02-10T08:10:39.306" v="18160" actId="1076"/>
          <ac:picMkLst>
            <pc:docMk/>
            <pc:sldMk cId="2612326203" sldId="471"/>
            <ac:picMk id="4" creationId="{304386BA-237E-9592-67C8-7C5B03629212}"/>
          </ac:picMkLst>
        </pc:picChg>
        <pc:picChg chg="del">
          <ac:chgData name="Matthieu De Mari" userId="dfb708c9-d8dc-439f-9a3b-c772bf4a311c" providerId="ADAL" clId="{556C7E6E-9ED7-4F9D-9E55-43EB46A53FAD}" dt="2023-02-10T08:09:09.509" v="17932" actId="478"/>
          <ac:picMkLst>
            <pc:docMk/>
            <pc:sldMk cId="2612326203" sldId="471"/>
            <ac:picMk id="5" creationId="{FF7F602B-48AB-9361-0845-2BA75EFF3120}"/>
          </ac:picMkLst>
        </pc:picChg>
        <pc:picChg chg="add mod modCrop">
          <ac:chgData name="Matthieu De Mari" userId="dfb708c9-d8dc-439f-9a3b-c772bf4a311c" providerId="ADAL" clId="{556C7E6E-9ED7-4F9D-9E55-43EB46A53FAD}" dt="2023-02-10T08:10:57.581" v="18166" actId="14100"/>
          <ac:picMkLst>
            <pc:docMk/>
            <pc:sldMk cId="2612326203" sldId="471"/>
            <ac:picMk id="6" creationId="{AF2E281F-1EA1-328E-DF9C-E1EE24431E7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8960B5-EA27-4CDD-AE8D-AAFDD1FB5630}" type="doc">
      <dgm:prSet loTypeId="urn:microsoft.com/office/officeart/2005/8/layout/bProcess3" loCatId="process" qsTypeId="urn:microsoft.com/office/officeart/2005/8/quickstyle/simple1" qsCatId="simple" csTypeId="urn:microsoft.com/office/officeart/2005/8/colors/accent1_2" csCatId="accent1" phldr="1"/>
      <dgm:spPr/>
    </dgm:pt>
    <dgm:pt modelId="{9C147533-FC69-4E97-95AA-C2A423B09093}">
      <dgm:prSet phldrT="[Text]" custT="1"/>
      <dgm:spPr/>
      <dgm:t>
        <a:bodyPr/>
        <a:lstStyle/>
        <a:p>
          <a:r>
            <a:rPr lang="en-GB" sz="1600" dirty="0"/>
            <a:t>Batch of 256 greyscale MNIST images</a:t>
          </a:r>
          <a:br>
            <a:rPr lang="en-GB" sz="1600" dirty="0"/>
          </a:br>
          <a:r>
            <a:rPr lang="en-GB" sz="1600" dirty="0"/>
            <a:t>(256, 1, 28, 28)</a:t>
          </a:r>
          <a:endParaRPr lang="en-SG" sz="1600" dirty="0"/>
        </a:p>
      </dgm:t>
    </dgm:pt>
    <dgm:pt modelId="{4B6A167F-6E42-4430-87A3-CA01E4B5BFE2}" type="parTrans" cxnId="{CF34ACE0-D274-4A51-9E35-7986C780B607}">
      <dgm:prSet/>
      <dgm:spPr/>
      <dgm:t>
        <a:bodyPr/>
        <a:lstStyle/>
        <a:p>
          <a:endParaRPr lang="en-SG"/>
        </a:p>
      </dgm:t>
    </dgm:pt>
    <dgm:pt modelId="{B4EAE1CE-E921-4251-B72C-37D9FAEF6AB1}" type="sibTrans" cxnId="{CF34ACE0-D274-4A51-9E35-7986C780B607}">
      <dgm:prSet/>
      <dgm:spPr>
        <a:ln w="38100">
          <a:solidFill>
            <a:schemeClr val="tx1"/>
          </a:solidFill>
        </a:ln>
      </dgm:spPr>
      <dgm:t>
        <a:bodyPr/>
        <a:lstStyle/>
        <a:p>
          <a:endParaRPr lang="en-SG"/>
        </a:p>
      </dgm:t>
    </dgm:pt>
    <dgm:pt modelId="{DFC75B04-3FA5-428B-B0AB-E3C2DBDA9589}">
      <dgm:prSet phldrT="[Text]" custT="1"/>
      <dgm:spPr/>
      <dgm:t>
        <a:bodyPr/>
        <a:lstStyle/>
        <a:p>
          <a:r>
            <a:rPr lang="en-GB" sz="1600" dirty="0"/>
            <a:t>First Conv2d, with same padding</a:t>
          </a:r>
          <a:br>
            <a:rPr lang="en-GB" sz="1600" dirty="0"/>
          </a:br>
          <a:r>
            <a:rPr lang="en-GB" sz="1600" dirty="0"/>
            <a:t>(256, 32, 28, 28)  </a:t>
          </a:r>
          <a:endParaRPr lang="en-SG" sz="1600" dirty="0"/>
        </a:p>
      </dgm:t>
    </dgm:pt>
    <dgm:pt modelId="{106EC901-0689-439E-BEE5-45735E3863B0}" type="parTrans" cxnId="{1BFF57B3-A326-448F-81EA-2F1714227CB3}">
      <dgm:prSet/>
      <dgm:spPr/>
      <dgm:t>
        <a:bodyPr/>
        <a:lstStyle/>
        <a:p>
          <a:endParaRPr lang="en-SG"/>
        </a:p>
      </dgm:t>
    </dgm:pt>
    <dgm:pt modelId="{60F44C92-E958-4BC9-91D6-3FE717A8BA9B}" type="sibTrans" cxnId="{1BFF57B3-A326-448F-81EA-2F1714227CB3}">
      <dgm:prSet/>
      <dgm:spPr>
        <a:ln w="38100">
          <a:solidFill>
            <a:schemeClr val="tx1"/>
          </a:solidFill>
        </a:ln>
      </dgm:spPr>
      <dgm:t>
        <a:bodyPr/>
        <a:lstStyle/>
        <a:p>
          <a:endParaRPr lang="en-SG"/>
        </a:p>
      </dgm:t>
    </dgm:pt>
    <dgm:pt modelId="{AB1F4A30-83EB-4900-9DEA-9EC197A59DFB}">
      <dgm:prSet phldrT="[Text]" custT="1"/>
      <dgm:spPr/>
      <dgm:t>
        <a:bodyPr/>
        <a:lstStyle/>
        <a:p>
          <a:r>
            <a:rPr lang="en-GB" sz="1600" dirty="0"/>
            <a:t>Second Conv2d, with same padding</a:t>
          </a:r>
          <a:br>
            <a:rPr lang="en-GB" sz="1600" dirty="0"/>
          </a:br>
          <a:r>
            <a:rPr lang="en-GB" sz="1600" dirty="0"/>
            <a:t>(256, 64, 28, 28)</a:t>
          </a:r>
          <a:endParaRPr lang="en-SG" sz="1600" dirty="0"/>
        </a:p>
      </dgm:t>
    </dgm:pt>
    <dgm:pt modelId="{99F6A028-0B1F-4B65-9E82-0A4E612739A7}" type="parTrans" cxnId="{07891903-F6BC-4A31-93A9-7809EB7D788F}">
      <dgm:prSet/>
      <dgm:spPr/>
      <dgm:t>
        <a:bodyPr/>
        <a:lstStyle/>
        <a:p>
          <a:endParaRPr lang="en-SG"/>
        </a:p>
      </dgm:t>
    </dgm:pt>
    <dgm:pt modelId="{4439BB21-D9C3-494B-9C2B-DCA39B7DB12B}" type="sibTrans" cxnId="{07891903-F6BC-4A31-93A9-7809EB7D788F}">
      <dgm:prSet/>
      <dgm:spPr>
        <a:ln w="38100">
          <a:solidFill>
            <a:schemeClr val="tx1"/>
          </a:solidFill>
        </a:ln>
      </dgm:spPr>
      <dgm:t>
        <a:bodyPr/>
        <a:lstStyle/>
        <a:p>
          <a:endParaRPr lang="en-SG"/>
        </a:p>
      </dgm:t>
    </dgm:pt>
    <dgm:pt modelId="{D9F1A3EE-7420-45D8-B6E8-6284B3A50BD5}">
      <dgm:prSet phldrT="[Text]" custT="1"/>
      <dgm:spPr/>
      <dgm:t>
        <a:bodyPr/>
        <a:lstStyle/>
        <a:p>
          <a:r>
            <a:rPr lang="en-GB" sz="1600" dirty="0"/>
            <a:t>Flatten in 1D vector</a:t>
          </a:r>
          <a:br>
            <a:rPr lang="en-GB" sz="1600" dirty="0"/>
          </a:br>
          <a:r>
            <a:rPr lang="en-GB" sz="1600" dirty="0"/>
            <a:t>(256, 50176)</a:t>
          </a:r>
          <a:endParaRPr lang="en-SG" sz="1600" dirty="0"/>
        </a:p>
      </dgm:t>
    </dgm:pt>
    <dgm:pt modelId="{675950F4-1E22-4D6B-A7B4-ABDD6BD34E34}" type="parTrans" cxnId="{D0D4F5AC-A468-4E57-9345-FC46F6960D28}">
      <dgm:prSet/>
      <dgm:spPr/>
      <dgm:t>
        <a:bodyPr/>
        <a:lstStyle/>
        <a:p>
          <a:endParaRPr lang="en-SG"/>
        </a:p>
      </dgm:t>
    </dgm:pt>
    <dgm:pt modelId="{07196E6B-7CAF-4979-8924-49494AEC5129}" type="sibTrans" cxnId="{D0D4F5AC-A468-4E57-9345-FC46F6960D28}">
      <dgm:prSet/>
      <dgm:spPr>
        <a:ln w="38100">
          <a:solidFill>
            <a:schemeClr val="tx1"/>
          </a:solidFill>
        </a:ln>
      </dgm:spPr>
      <dgm:t>
        <a:bodyPr/>
        <a:lstStyle/>
        <a:p>
          <a:endParaRPr lang="en-SG"/>
        </a:p>
      </dgm:t>
    </dgm:pt>
    <dgm:pt modelId="{F46004D6-3F2B-4CA3-8005-152F3C248427}">
      <dgm:prSet phldrT="[Text]" custT="1"/>
      <dgm:spPr/>
      <dgm:t>
        <a:bodyPr/>
        <a:lstStyle/>
        <a:p>
          <a:r>
            <a:rPr lang="en-GB" sz="1600" dirty="0"/>
            <a:t>First Linear Layer</a:t>
          </a:r>
          <a:br>
            <a:rPr lang="en-GB" sz="1600" dirty="0"/>
          </a:br>
          <a:r>
            <a:rPr lang="en-GB" sz="1600" dirty="0"/>
            <a:t>(256, 128)</a:t>
          </a:r>
          <a:endParaRPr lang="en-SG" sz="1600" dirty="0"/>
        </a:p>
      </dgm:t>
    </dgm:pt>
    <dgm:pt modelId="{48B6ADF7-58EE-4555-A670-4B6721C49CE8}" type="parTrans" cxnId="{7DEB6D0F-A7B4-49D6-8FCC-54A9CE64F374}">
      <dgm:prSet/>
      <dgm:spPr/>
      <dgm:t>
        <a:bodyPr/>
        <a:lstStyle/>
        <a:p>
          <a:endParaRPr lang="en-SG"/>
        </a:p>
      </dgm:t>
    </dgm:pt>
    <dgm:pt modelId="{215F2DBC-81E1-40CB-8A82-A784052478C4}" type="sibTrans" cxnId="{7DEB6D0F-A7B4-49D6-8FCC-54A9CE64F374}">
      <dgm:prSet/>
      <dgm:spPr>
        <a:ln w="38100">
          <a:solidFill>
            <a:schemeClr val="tx1"/>
          </a:solidFill>
        </a:ln>
      </dgm:spPr>
      <dgm:t>
        <a:bodyPr/>
        <a:lstStyle/>
        <a:p>
          <a:endParaRPr lang="en-SG"/>
        </a:p>
      </dgm:t>
    </dgm:pt>
    <dgm:pt modelId="{57861D6D-1358-4AC8-8A73-D4C496A2A626}">
      <dgm:prSet phldrT="[Text]" custT="1"/>
      <dgm:spPr/>
      <dgm:t>
        <a:bodyPr/>
        <a:lstStyle/>
        <a:p>
          <a:r>
            <a:rPr lang="en-GB" sz="1600" dirty="0"/>
            <a:t>Second Linear Layer</a:t>
          </a:r>
          <a:br>
            <a:rPr lang="en-GB" sz="1600" dirty="0"/>
          </a:br>
          <a:r>
            <a:rPr lang="en-GB" sz="1600" dirty="0"/>
            <a:t>(256, 10)</a:t>
          </a:r>
          <a:endParaRPr lang="en-SG" sz="1600" dirty="0"/>
        </a:p>
      </dgm:t>
    </dgm:pt>
    <dgm:pt modelId="{AF4829E4-3FC2-4D57-9ECD-1E6420250744}" type="parTrans" cxnId="{261AD714-1D01-4AE0-979E-AC3783C31F50}">
      <dgm:prSet/>
      <dgm:spPr/>
      <dgm:t>
        <a:bodyPr/>
        <a:lstStyle/>
        <a:p>
          <a:endParaRPr lang="en-SG"/>
        </a:p>
      </dgm:t>
    </dgm:pt>
    <dgm:pt modelId="{48A56396-7BA5-4BE4-B05C-79C55802DAAD}" type="sibTrans" cxnId="{261AD714-1D01-4AE0-979E-AC3783C31F50}">
      <dgm:prSet/>
      <dgm:spPr/>
      <dgm:t>
        <a:bodyPr/>
        <a:lstStyle/>
        <a:p>
          <a:endParaRPr lang="en-SG"/>
        </a:p>
      </dgm:t>
    </dgm:pt>
    <dgm:pt modelId="{591B6513-40C3-4899-BAFF-05E3CB959BA8}" type="pres">
      <dgm:prSet presAssocID="{D48960B5-EA27-4CDD-AE8D-AAFDD1FB5630}" presName="Name0" presStyleCnt="0">
        <dgm:presLayoutVars>
          <dgm:dir/>
          <dgm:resizeHandles val="exact"/>
        </dgm:presLayoutVars>
      </dgm:prSet>
      <dgm:spPr/>
    </dgm:pt>
    <dgm:pt modelId="{A24AB232-64D0-458E-BF4C-CF3B760EE391}" type="pres">
      <dgm:prSet presAssocID="{9C147533-FC69-4E97-95AA-C2A423B09093}" presName="node" presStyleLbl="node1" presStyleIdx="0" presStyleCnt="6">
        <dgm:presLayoutVars>
          <dgm:bulletEnabled val="1"/>
        </dgm:presLayoutVars>
      </dgm:prSet>
      <dgm:spPr/>
    </dgm:pt>
    <dgm:pt modelId="{014C98E3-F1D1-4DA1-9ED1-CF15129404A3}" type="pres">
      <dgm:prSet presAssocID="{B4EAE1CE-E921-4251-B72C-37D9FAEF6AB1}" presName="sibTrans" presStyleLbl="sibTrans1D1" presStyleIdx="0" presStyleCnt="5"/>
      <dgm:spPr/>
    </dgm:pt>
    <dgm:pt modelId="{379CC685-406D-46DC-A95E-8B4341D38462}" type="pres">
      <dgm:prSet presAssocID="{B4EAE1CE-E921-4251-B72C-37D9FAEF6AB1}" presName="connectorText" presStyleLbl="sibTrans1D1" presStyleIdx="0" presStyleCnt="5"/>
      <dgm:spPr/>
    </dgm:pt>
    <dgm:pt modelId="{1387B24E-FF6D-4EC5-9A18-33BC1764BCCA}" type="pres">
      <dgm:prSet presAssocID="{DFC75B04-3FA5-428B-B0AB-E3C2DBDA9589}" presName="node" presStyleLbl="node1" presStyleIdx="1" presStyleCnt="6">
        <dgm:presLayoutVars>
          <dgm:bulletEnabled val="1"/>
        </dgm:presLayoutVars>
      </dgm:prSet>
      <dgm:spPr/>
    </dgm:pt>
    <dgm:pt modelId="{3BA80D82-7EAE-4377-869D-6ECE36D0F0DF}" type="pres">
      <dgm:prSet presAssocID="{60F44C92-E958-4BC9-91D6-3FE717A8BA9B}" presName="sibTrans" presStyleLbl="sibTrans1D1" presStyleIdx="1" presStyleCnt="5"/>
      <dgm:spPr/>
    </dgm:pt>
    <dgm:pt modelId="{362E03DA-4D63-4628-B879-5303FD7AD231}" type="pres">
      <dgm:prSet presAssocID="{60F44C92-E958-4BC9-91D6-3FE717A8BA9B}" presName="connectorText" presStyleLbl="sibTrans1D1" presStyleIdx="1" presStyleCnt="5"/>
      <dgm:spPr/>
    </dgm:pt>
    <dgm:pt modelId="{8B1E5B19-00E8-49B0-81F2-FC70A011EBE2}" type="pres">
      <dgm:prSet presAssocID="{AB1F4A30-83EB-4900-9DEA-9EC197A59DFB}" presName="node" presStyleLbl="node1" presStyleIdx="2" presStyleCnt="6">
        <dgm:presLayoutVars>
          <dgm:bulletEnabled val="1"/>
        </dgm:presLayoutVars>
      </dgm:prSet>
      <dgm:spPr/>
    </dgm:pt>
    <dgm:pt modelId="{0FF0321D-9FC9-440F-B0FA-13DAE2D88AEA}" type="pres">
      <dgm:prSet presAssocID="{4439BB21-D9C3-494B-9C2B-DCA39B7DB12B}" presName="sibTrans" presStyleLbl="sibTrans1D1" presStyleIdx="2" presStyleCnt="5"/>
      <dgm:spPr/>
    </dgm:pt>
    <dgm:pt modelId="{7B8B4B58-A38F-4E4C-9923-62678EC273DC}" type="pres">
      <dgm:prSet presAssocID="{4439BB21-D9C3-494B-9C2B-DCA39B7DB12B}" presName="connectorText" presStyleLbl="sibTrans1D1" presStyleIdx="2" presStyleCnt="5"/>
      <dgm:spPr/>
    </dgm:pt>
    <dgm:pt modelId="{82B3C6AA-DBF0-485E-9FEC-94CF604EF1E4}" type="pres">
      <dgm:prSet presAssocID="{D9F1A3EE-7420-45D8-B6E8-6284B3A50BD5}" presName="node" presStyleLbl="node1" presStyleIdx="3" presStyleCnt="6">
        <dgm:presLayoutVars>
          <dgm:bulletEnabled val="1"/>
        </dgm:presLayoutVars>
      </dgm:prSet>
      <dgm:spPr/>
    </dgm:pt>
    <dgm:pt modelId="{A291BCBF-0286-4C23-AE44-FA69E6361291}" type="pres">
      <dgm:prSet presAssocID="{07196E6B-7CAF-4979-8924-49494AEC5129}" presName="sibTrans" presStyleLbl="sibTrans1D1" presStyleIdx="3" presStyleCnt="5"/>
      <dgm:spPr/>
    </dgm:pt>
    <dgm:pt modelId="{2821E9E0-2330-43A3-8A07-C767251A464F}" type="pres">
      <dgm:prSet presAssocID="{07196E6B-7CAF-4979-8924-49494AEC5129}" presName="connectorText" presStyleLbl="sibTrans1D1" presStyleIdx="3" presStyleCnt="5"/>
      <dgm:spPr/>
    </dgm:pt>
    <dgm:pt modelId="{E6F784CA-0850-490C-8FB6-0D059D6943D6}" type="pres">
      <dgm:prSet presAssocID="{F46004D6-3F2B-4CA3-8005-152F3C248427}" presName="node" presStyleLbl="node1" presStyleIdx="4" presStyleCnt="6">
        <dgm:presLayoutVars>
          <dgm:bulletEnabled val="1"/>
        </dgm:presLayoutVars>
      </dgm:prSet>
      <dgm:spPr/>
    </dgm:pt>
    <dgm:pt modelId="{99144A2E-B314-48BE-B23C-5A61B5C771B1}" type="pres">
      <dgm:prSet presAssocID="{215F2DBC-81E1-40CB-8A82-A784052478C4}" presName="sibTrans" presStyleLbl="sibTrans1D1" presStyleIdx="4" presStyleCnt="5"/>
      <dgm:spPr/>
    </dgm:pt>
    <dgm:pt modelId="{7829B734-0CA2-4EB8-B325-50D51FFCF07D}" type="pres">
      <dgm:prSet presAssocID="{215F2DBC-81E1-40CB-8A82-A784052478C4}" presName="connectorText" presStyleLbl="sibTrans1D1" presStyleIdx="4" presStyleCnt="5"/>
      <dgm:spPr/>
    </dgm:pt>
    <dgm:pt modelId="{DB34B42E-E0CF-42A4-BF8B-9B5B28CAB46C}" type="pres">
      <dgm:prSet presAssocID="{57861D6D-1358-4AC8-8A73-D4C496A2A626}" presName="node" presStyleLbl="node1" presStyleIdx="5" presStyleCnt="6">
        <dgm:presLayoutVars>
          <dgm:bulletEnabled val="1"/>
        </dgm:presLayoutVars>
      </dgm:prSet>
      <dgm:spPr/>
    </dgm:pt>
  </dgm:ptLst>
  <dgm:cxnLst>
    <dgm:cxn modelId="{07891903-F6BC-4A31-93A9-7809EB7D788F}" srcId="{D48960B5-EA27-4CDD-AE8D-AAFDD1FB5630}" destId="{AB1F4A30-83EB-4900-9DEA-9EC197A59DFB}" srcOrd="2" destOrd="0" parTransId="{99F6A028-0B1F-4B65-9E82-0A4E612739A7}" sibTransId="{4439BB21-D9C3-494B-9C2B-DCA39B7DB12B}"/>
    <dgm:cxn modelId="{7DEB6D0F-A7B4-49D6-8FCC-54A9CE64F374}" srcId="{D48960B5-EA27-4CDD-AE8D-AAFDD1FB5630}" destId="{F46004D6-3F2B-4CA3-8005-152F3C248427}" srcOrd="4" destOrd="0" parTransId="{48B6ADF7-58EE-4555-A670-4B6721C49CE8}" sibTransId="{215F2DBC-81E1-40CB-8A82-A784052478C4}"/>
    <dgm:cxn modelId="{261AD714-1D01-4AE0-979E-AC3783C31F50}" srcId="{D48960B5-EA27-4CDD-AE8D-AAFDD1FB5630}" destId="{57861D6D-1358-4AC8-8A73-D4C496A2A626}" srcOrd="5" destOrd="0" parTransId="{AF4829E4-3FC2-4D57-9ECD-1E6420250744}" sibTransId="{48A56396-7BA5-4BE4-B05C-79C55802DAAD}"/>
    <dgm:cxn modelId="{1677801C-B886-4957-B472-F781729BBFF6}" type="presOf" srcId="{B4EAE1CE-E921-4251-B72C-37D9FAEF6AB1}" destId="{379CC685-406D-46DC-A95E-8B4341D38462}" srcOrd="1" destOrd="0" presId="urn:microsoft.com/office/officeart/2005/8/layout/bProcess3"/>
    <dgm:cxn modelId="{23FD281E-B051-4758-B113-F71364BF9ACF}" type="presOf" srcId="{07196E6B-7CAF-4979-8924-49494AEC5129}" destId="{A291BCBF-0286-4C23-AE44-FA69E6361291}" srcOrd="0" destOrd="0" presId="urn:microsoft.com/office/officeart/2005/8/layout/bProcess3"/>
    <dgm:cxn modelId="{70B6D338-2287-4201-8DCD-7F945A0BBC68}" type="presOf" srcId="{DFC75B04-3FA5-428B-B0AB-E3C2DBDA9589}" destId="{1387B24E-FF6D-4EC5-9A18-33BC1764BCCA}" srcOrd="0" destOrd="0" presId="urn:microsoft.com/office/officeart/2005/8/layout/bProcess3"/>
    <dgm:cxn modelId="{08C0F662-B0F1-491E-B40B-11A0F15F375D}" type="presOf" srcId="{AB1F4A30-83EB-4900-9DEA-9EC197A59DFB}" destId="{8B1E5B19-00E8-49B0-81F2-FC70A011EBE2}" srcOrd="0" destOrd="0" presId="urn:microsoft.com/office/officeart/2005/8/layout/bProcess3"/>
    <dgm:cxn modelId="{B743994B-11AD-47C6-A03E-88159EA84F70}" type="presOf" srcId="{60F44C92-E958-4BC9-91D6-3FE717A8BA9B}" destId="{3BA80D82-7EAE-4377-869D-6ECE36D0F0DF}" srcOrd="0" destOrd="0" presId="urn:microsoft.com/office/officeart/2005/8/layout/bProcess3"/>
    <dgm:cxn modelId="{C82A4358-7650-46C8-9CE4-7E5534718FC1}" type="presOf" srcId="{D9F1A3EE-7420-45D8-B6E8-6284B3A50BD5}" destId="{82B3C6AA-DBF0-485E-9FEC-94CF604EF1E4}" srcOrd="0" destOrd="0" presId="urn:microsoft.com/office/officeart/2005/8/layout/bProcess3"/>
    <dgm:cxn modelId="{178D417C-7382-492D-9859-7D13ED5A4F6D}" type="presOf" srcId="{F46004D6-3F2B-4CA3-8005-152F3C248427}" destId="{E6F784CA-0850-490C-8FB6-0D059D6943D6}" srcOrd="0" destOrd="0" presId="urn:microsoft.com/office/officeart/2005/8/layout/bProcess3"/>
    <dgm:cxn modelId="{B989B483-4170-462C-BC80-934A632B585E}" type="presOf" srcId="{07196E6B-7CAF-4979-8924-49494AEC5129}" destId="{2821E9E0-2330-43A3-8A07-C767251A464F}" srcOrd="1" destOrd="0" presId="urn:microsoft.com/office/officeart/2005/8/layout/bProcess3"/>
    <dgm:cxn modelId="{EB758F9A-7B60-4E4C-880D-A33652CFCECA}" type="presOf" srcId="{4439BB21-D9C3-494B-9C2B-DCA39B7DB12B}" destId="{0FF0321D-9FC9-440F-B0FA-13DAE2D88AEA}" srcOrd="0" destOrd="0" presId="urn:microsoft.com/office/officeart/2005/8/layout/bProcess3"/>
    <dgm:cxn modelId="{D3A4989F-C25E-4D5E-9D9F-2CA6BE37FE70}" type="presOf" srcId="{215F2DBC-81E1-40CB-8A82-A784052478C4}" destId="{7829B734-0CA2-4EB8-B325-50D51FFCF07D}" srcOrd="1" destOrd="0" presId="urn:microsoft.com/office/officeart/2005/8/layout/bProcess3"/>
    <dgm:cxn modelId="{D0D4F5AC-A468-4E57-9345-FC46F6960D28}" srcId="{D48960B5-EA27-4CDD-AE8D-AAFDD1FB5630}" destId="{D9F1A3EE-7420-45D8-B6E8-6284B3A50BD5}" srcOrd="3" destOrd="0" parTransId="{675950F4-1E22-4D6B-A7B4-ABDD6BD34E34}" sibTransId="{07196E6B-7CAF-4979-8924-49494AEC5129}"/>
    <dgm:cxn modelId="{1BFF57B3-A326-448F-81EA-2F1714227CB3}" srcId="{D48960B5-EA27-4CDD-AE8D-AAFDD1FB5630}" destId="{DFC75B04-3FA5-428B-B0AB-E3C2DBDA9589}" srcOrd="1" destOrd="0" parTransId="{106EC901-0689-439E-BEE5-45735E3863B0}" sibTransId="{60F44C92-E958-4BC9-91D6-3FE717A8BA9B}"/>
    <dgm:cxn modelId="{50C1D7CB-0C20-4EC9-B5F3-43F3B9384DDC}" type="presOf" srcId="{9C147533-FC69-4E97-95AA-C2A423B09093}" destId="{A24AB232-64D0-458E-BF4C-CF3B760EE391}" srcOrd="0" destOrd="0" presId="urn:microsoft.com/office/officeart/2005/8/layout/bProcess3"/>
    <dgm:cxn modelId="{7217EECB-BB58-4458-AE0C-15300C7403D1}" type="presOf" srcId="{4439BB21-D9C3-494B-9C2B-DCA39B7DB12B}" destId="{7B8B4B58-A38F-4E4C-9923-62678EC273DC}" srcOrd="1" destOrd="0" presId="urn:microsoft.com/office/officeart/2005/8/layout/bProcess3"/>
    <dgm:cxn modelId="{6CB709D0-F038-4BF0-9199-F707CA96FBC3}" type="presOf" srcId="{57861D6D-1358-4AC8-8A73-D4C496A2A626}" destId="{DB34B42E-E0CF-42A4-BF8B-9B5B28CAB46C}" srcOrd="0" destOrd="0" presId="urn:microsoft.com/office/officeart/2005/8/layout/bProcess3"/>
    <dgm:cxn modelId="{82D4E4D8-041F-422B-ACC6-50068E266D31}" type="presOf" srcId="{215F2DBC-81E1-40CB-8A82-A784052478C4}" destId="{99144A2E-B314-48BE-B23C-5A61B5C771B1}" srcOrd="0" destOrd="0" presId="urn:microsoft.com/office/officeart/2005/8/layout/bProcess3"/>
    <dgm:cxn modelId="{181694DF-D317-4511-8503-A7F662034BDD}" type="presOf" srcId="{60F44C92-E958-4BC9-91D6-3FE717A8BA9B}" destId="{362E03DA-4D63-4628-B879-5303FD7AD231}" srcOrd="1" destOrd="0" presId="urn:microsoft.com/office/officeart/2005/8/layout/bProcess3"/>
    <dgm:cxn modelId="{CF34ACE0-D274-4A51-9E35-7986C780B607}" srcId="{D48960B5-EA27-4CDD-AE8D-AAFDD1FB5630}" destId="{9C147533-FC69-4E97-95AA-C2A423B09093}" srcOrd="0" destOrd="0" parTransId="{4B6A167F-6E42-4430-87A3-CA01E4B5BFE2}" sibTransId="{B4EAE1CE-E921-4251-B72C-37D9FAEF6AB1}"/>
    <dgm:cxn modelId="{280446E5-7B05-4706-9331-A1ECC552BD20}" type="presOf" srcId="{D48960B5-EA27-4CDD-AE8D-AAFDD1FB5630}" destId="{591B6513-40C3-4899-BAFF-05E3CB959BA8}" srcOrd="0" destOrd="0" presId="urn:microsoft.com/office/officeart/2005/8/layout/bProcess3"/>
    <dgm:cxn modelId="{ED10AAFA-CDDE-4B7F-8EBA-F605A2B1659E}" type="presOf" srcId="{B4EAE1CE-E921-4251-B72C-37D9FAEF6AB1}" destId="{014C98E3-F1D1-4DA1-9ED1-CF15129404A3}" srcOrd="0" destOrd="0" presId="urn:microsoft.com/office/officeart/2005/8/layout/bProcess3"/>
    <dgm:cxn modelId="{E401D49C-4975-4B7C-ADC7-627A8F90018B}" type="presParOf" srcId="{591B6513-40C3-4899-BAFF-05E3CB959BA8}" destId="{A24AB232-64D0-458E-BF4C-CF3B760EE391}" srcOrd="0" destOrd="0" presId="urn:microsoft.com/office/officeart/2005/8/layout/bProcess3"/>
    <dgm:cxn modelId="{9FA2395B-D41E-41E8-94EE-10587C5C72B9}" type="presParOf" srcId="{591B6513-40C3-4899-BAFF-05E3CB959BA8}" destId="{014C98E3-F1D1-4DA1-9ED1-CF15129404A3}" srcOrd="1" destOrd="0" presId="urn:microsoft.com/office/officeart/2005/8/layout/bProcess3"/>
    <dgm:cxn modelId="{5F8E061E-8DF7-4BBE-8B7D-9B9AF4F68667}" type="presParOf" srcId="{014C98E3-F1D1-4DA1-9ED1-CF15129404A3}" destId="{379CC685-406D-46DC-A95E-8B4341D38462}" srcOrd="0" destOrd="0" presId="urn:microsoft.com/office/officeart/2005/8/layout/bProcess3"/>
    <dgm:cxn modelId="{94F59BBB-5DC9-454E-BD38-0DA4A8B20A42}" type="presParOf" srcId="{591B6513-40C3-4899-BAFF-05E3CB959BA8}" destId="{1387B24E-FF6D-4EC5-9A18-33BC1764BCCA}" srcOrd="2" destOrd="0" presId="urn:microsoft.com/office/officeart/2005/8/layout/bProcess3"/>
    <dgm:cxn modelId="{235AF8E4-58C5-4815-9952-F3A2E0BE60E9}" type="presParOf" srcId="{591B6513-40C3-4899-BAFF-05E3CB959BA8}" destId="{3BA80D82-7EAE-4377-869D-6ECE36D0F0DF}" srcOrd="3" destOrd="0" presId="urn:microsoft.com/office/officeart/2005/8/layout/bProcess3"/>
    <dgm:cxn modelId="{FA769E9B-64E3-4F2B-B227-4D989D7ED423}" type="presParOf" srcId="{3BA80D82-7EAE-4377-869D-6ECE36D0F0DF}" destId="{362E03DA-4D63-4628-B879-5303FD7AD231}" srcOrd="0" destOrd="0" presId="urn:microsoft.com/office/officeart/2005/8/layout/bProcess3"/>
    <dgm:cxn modelId="{33841342-EF6B-4F49-A0CE-DE9A171D74A7}" type="presParOf" srcId="{591B6513-40C3-4899-BAFF-05E3CB959BA8}" destId="{8B1E5B19-00E8-49B0-81F2-FC70A011EBE2}" srcOrd="4" destOrd="0" presId="urn:microsoft.com/office/officeart/2005/8/layout/bProcess3"/>
    <dgm:cxn modelId="{A4518D2D-5441-4340-A858-9BA8E83D03E9}" type="presParOf" srcId="{591B6513-40C3-4899-BAFF-05E3CB959BA8}" destId="{0FF0321D-9FC9-440F-B0FA-13DAE2D88AEA}" srcOrd="5" destOrd="0" presId="urn:microsoft.com/office/officeart/2005/8/layout/bProcess3"/>
    <dgm:cxn modelId="{97EBC9F4-A45E-4FA2-8273-914E71843B2E}" type="presParOf" srcId="{0FF0321D-9FC9-440F-B0FA-13DAE2D88AEA}" destId="{7B8B4B58-A38F-4E4C-9923-62678EC273DC}" srcOrd="0" destOrd="0" presId="urn:microsoft.com/office/officeart/2005/8/layout/bProcess3"/>
    <dgm:cxn modelId="{213A3A34-BC29-40FC-8D14-0B4C54758D08}" type="presParOf" srcId="{591B6513-40C3-4899-BAFF-05E3CB959BA8}" destId="{82B3C6AA-DBF0-485E-9FEC-94CF604EF1E4}" srcOrd="6" destOrd="0" presId="urn:microsoft.com/office/officeart/2005/8/layout/bProcess3"/>
    <dgm:cxn modelId="{D8AF0259-2EA0-4F74-9A6D-BE8D59BDD665}" type="presParOf" srcId="{591B6513-40C3-4899-BAFF-05E3CB959BA8}" destId="{A291BCBF-0286-4C23-AE44-FA69E6361291}" srcOrd="7" destOrd="0" presId="urn:microsoft.com/office/officeart/2005/8/layout/bProcess3"/>
    <dgm:cxn modelId="{7264BD34-309E-49C9-920E-EBC086E64CC2}" type="presParOf" srcId="{A291BCBF-0286-4C23-AE44-FA69E6361291}" destId="{2821E9E0-2330-43A3-8A07-C767251A464F}" srcOrd="0" destOrd="0" presId="urn:microsoft.com/office/officeart/2005/8/layout/bProcess3"/>
    <dgm:cxn modelId="{E39FADFF-0EED-4757-9D7E-EEBF3890BB27}" type="presParOf" srcId="{591B6513-40C3-4899-BAFF-05E3CB959BA8}" destId="{E6F784CA-0850-490C-8FB6-0D059D6943D6}" srcOrd="8" destOrd="0" presId="urn:microsoft.com/office/officeart/2005/8/layout/bProcess3"/>
    <dgm:cxn modelId="{FDC5C64D-1E97-4EDA-A830-28F59FE691CF}" type="presParOf" srcId="{591B6513-40C3-4899-BAFF-05E3CB959BA8}" destId="{99144A2E-B314-48BE-B23C-5A61B5C771B1}" srcOrd="9" destOrd="0" presId="urn:microsoft.com/office/officeart/2005/8/layout/bProcess3"/>
    <dgm:cxn modelId="{0A33FD88-3868-4FDD-9F3F-92861385303B}" type="presParOf" srcId="{99144A2E-B314-48BE-B23C-5A61B5C771B1}" destId="{7829B734-0CA2-4EB8-B325-50D51FFCF07D}" srcOrd="0" destOrd="0" presId="urn:microsoft.com/office/officeart/2005/8/layout/bProcess3"/>
    <dgm:cxn modelId="{0216F6F2-6869-4FE4-BCDF-242A393EE70B}" type="presParOf" srcId="{591B6513-40C3-4899-BAFF-05E3CB959BA8}" destId="{DB34B42E-E0CF-42A4-BF8B-9B5B28CAB46C}"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C98E3-F1D1-4DA1-9ED1-CF15129404A3}">
      <dsp:nvSpPr>
        <dsp:cNvPr id="0" name=""/>
        <dsp:cNvSpPr/>
      </dsp:nvSpPr>
      <dsp:spPr>
        <a:xfrm>
          <a:off x="3981117" y="757392"/>
          <a:ext cx="584686" cy="91440"/>
        </a:xfrm>
        <a:custGeom>
          <a:avLst/>
          <a:gdLst/>
          <a:ahLst/>
          <a:cxnLst/>
          <a:rect l="0" t="0" r="0" b="0"/>
          <a:pathLst>
            <a:path>
              <a:moveTo>
                <a:pt x="0" y="45720"/>
              </a:moveTo>
              <a:lnTo>
                <a:pt x="584686" y="45720"/>
              </a:lnTo>
            </a:path>
          </a:pathLst>
        </a:custGeom>
        <a:noFill/>
        <a:ln w="38100" cap="flat" cmpd="sng" algn="ctr">
          <a:solidFill>
            <a:schemeClr val="tx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4258078" y="800036"/>
        <a:ext cx="30764" cy="6152"/>
      </dsp:txXfrm>
    </dsp:sp>
    <dsp:sp modelId="{A24AB232-64D0-458E-BF4C-CF3B760EE391}">
      <dsp:nvSpPr>
        <dsp:cNvPr id="0" name=""/>
        <dsp:cNvSpPr/>
      </dsp:nvSpPr>
      <dsp:spPr>
        <a:xfrm>
          <a:off x="1307756" y="564"/>
          <a:ext cx="2675160" cy="16050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Batch of 256 greyscale MNIST images</a:t>
          </a:r>
          <a:br>
            <a:rPr lang="en-GB" sz="1600" kern="1200" dirty="0"/>
          </a:br>
          <a:r>
            <a:rPr lang="en-GB" sz="1600" kern="1200" dirty="0"/>
            <a:t>(256, 1, 28, 28)</a:t>
          </a:r>
          <a:endParaRPr lang="en-SG" sz="1600" kern="1200" dirty="0"/>
        </a:p>
      </dsp:txBody>
      <dsp:txXfrm>
        <a:off x="1307756" y="564"/>
        <a:ext cx="2675160" cy="1605096"/>
      </dsp:txXfrm>
    </dsp:sp>
    <dsp:sp modelId="{3BA80D82-7EAE-4377-869D-6ECE36D0F0DF}">
      <dsp:nvSpPr>
        <dsp:cNvPr id="0" name=""/>
        <dsp:cNvSpPr/>
      </dsp:nvSpPr>
      <dsp:spPr>
        <a:xfrm>
          <a:off x="7271564" y="757392"/>
          <a:ext cx="584686" cy="91440"/>
        </a:xfrm>
        <a:custGeom>
          <a:avLst/>
          <a:gdLst/>
          <a:ahLst/>
          <a:cxnLst/>
          <a:rect l="0" t="0" r="0" b="0"/>
          <a:pathLst>
            <a:path>
              <a:moveTo>
                <a:pt x="0" y="45720"/>
              </a:moveTo>
              <a:lnTo>
                <a:pt x="584686" y="45720"/>
              </a:lnTo>
            </a:path>
          </a:pathLst>
        </a:custGeom>
        <a:noFill/>
        <a:ln w="38100" cap="flat" cmpd="sng" algn="ctr">
          <a:solidFill>
            <a:schemeClr val="tx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7548526" y="800036"/>
        <a:ext cx="30764" cy="6152"/>
      </dsp:txXfrm>
    </dsp:sp>
    <dsp:sp modelId="{1387B24E-FF6D-4EC5-9A18-33BC1764BCCA}">
      <dsp:nvSpPr>
        <dsp:cNvPr id="0" name=""/>
        <dsp:cNvSpPr/>
      </dsp:nvSpPr>
      <dsp:spPr>
        <a:xfrm>
          <a:off x="4598204" y="564"/>
          <a:ext cx="2675160" cy="16050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First Conv2d, with same padding</a:t>
          </a:r>
          <a:br>
            <a:rPr lang="en-GB" sz="1600" kern="1200" dirty="0"/>
          </a:br>
          <a:r>
            <a:rPr lang="en-GB" sz="1600" kern="1200" dirty="0"/>
            <a:t>(256, 32, 28, 28)  </a:t>
          </a:r>
          <a:endParaRPr lang="en-SG" sz="1600" kern="1200" dirty="0"/>
        </a:p>
      </dsp:txBody>
      <dsp:txXfrm>
        <a:off x="4598204" y="564"/>
        <a:ext cx="2675160" cy="1605096"/>
      </dsp:txXfrm>
    </dsp:sp>
    <dsp:sp modelId="{0FF0321D-9FC9-440F-B0FA-13DAE2D88AEA}">
      <dsp:nvSpPr>
        <dsp:cNvPr id="0" name=""/>
        <dsp:cNvSpPr/>
      </dsp:nvSpPr>
      <dsp:spPr>
        <a:xfrm>
          <a:off x="2645336" y="1603861"/>
          <a:ext cx="6580895" cy="584686"/>
        </a:xfrm>
        <a:custGeom>
          <a:avLst/>
          <a:gdLst/>
          <a:ahLst/>
          <a:cxnLst/>
          <a:rect l="0" t="0" r="0" b="0"/>
          <a:pathLst>
            <a:path>
              <a:moveTo>
                <a:pt x="6580895" y="0"/>
              </a:moveTo>
              <a:lnTo>
                <a:pt x="6580895" y="309443"/>
              </a:lnTo>
              <a:lnTo>
                <a:pt x="0" y="309443"/>
              </a:lnTo>
              <a:lnTo>
                <a:pt x="0" y="584686"/>
              </a:lnTo>
            </a:path>
          </a:pathLst>
        </a:custGeom>
        <a:noFill/>
        <a:ln w="38100" cap="flat" cmpd="sng" algn="ctr">
          <a:solidFill>
            <a:schemeClr val="tx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5770544" y="1893128"/>
        <a:ext cx="330479" cy="6152"/>
      </dsp:txXfrm>
    </dsp:sp>
    <dsp:sp modelId="{8B1E5B19-00E8-49B0-81F2-FC70A011EBE2}">
      <dsp:nvSpPr>
        <dsp:cNvPr id="0" name=""/>
        <dsp:cNvSpPr/>
      </dsp:nvSpPr>
      <dsp:spPr>
        <a:xfrm>
          <a:off x="7888651" y="564"/>
          <a:ext cx="2675160" cy="16050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Second Conv2d, with same padding</a:t>
          </a:r>
          <a:br>
            <a:rPr lang="en-GB" sz="1600" kern="1200" dirty="0"/>
          </a:br>
          <a:r>
            <a:rPr lang="en-GB" sz="1600" kern="1200" dirty="0"/>
            <a:t>(256, 64, 28, 28)</a:t>
          </a:r>
          <a:endParaRPr lang="en-SG" sz="1600" kern="1200" dirty="0"/>
        </a:p>
      </dsp:txBody>
      <dsp:txXfrm>
        <a:off x="7888651" y="564"/>
        <a:ext cx="2675160" cy="1605096"/>
      </dsp:txXfrm>
    </dsp:sp>
    <dsp:sp modelId="{A291BCBF-0286-4C23-AE44-FA69E6361291}">
      <dsp:nvSpPr>
        <dsp:cNvPr id="0" name=""/>
        <dsp:cNvSpPr/>
      </dsp:nvSpPr>
      <dsp:spPr>
        <a:xfrm>
          <a:off x="3981117" y="2977776"/>
          <a:ext cx="584686" cy="91440"/>
        </a:xfrm>
        <a:custGeom>
          <a:avLst/>
          <a:gdLst/>
          <a:ahLst/>
          <a:cxnLst/>
          <a:rect l="0" t="0" r="0" b="0"/>
          <a:pathLst>
            <a:path>
              <a:moveTo>
                <a:pt x="0" y="45720"/>
              </a:moveTo>
              <a:lnTo>
                <a:pt x="584686" y="45720"/>
              </a:lnTo>
            </a:path>
          </a:pathLst>
        </a:custGeom>
        <a:noFill/>
        <a:ln w="38100" cap="flat" cmpd="sng" algn="ctr">
          <a:solidFill>
            <a:schemeClr val="tx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4258078" y="3020419"/>
        <a:ext cx="30764" cy="6152"/>
      </dsp:txXfrm>
    </dsp:sp>
    <dsp:sp modelId="{82B3C6AA-DBF0-485E-9FEC-94CF604EF1E4}">
      <dsp:nvSpPr>
        <dsp:cNvPr id="0" name=""/>
        <dsp:cNvSpPr/>
      </dsp:nvSpPr>
      <dsp:spPr>
        <a:xfrm>
          <a:off x="1307756" y="2220947"/>
          <a:ext cx="2675160" cy="16050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Flatten in 1D vector</a:t>
          </a:r>
          <a:br>
            <a:rPr lang="en-GB" sz="1600" kern="1200" dirty="0"/>
          </a:br>
          <a:r>
            <a:rPr lang="en-GB" sz="1600" kern="1200" dirty="0"/>
            <a:t>(256, 50176)</a:t>
          </a:r>
          <a:endParaRPr lang="en-SG" sz="1600" kern="1200" dirty="0"/>
        </a:p>
      </dsp:txBody>
      <dsp:txXfrm>
        <a:off x="1307756" y="2220947"/>
        <a:ext cx="2675160" cy="1605096"/>
      </dsp:txXfrm>
    </dsp:sp>
    <dsp:sp modelId="{99144A2E-B314-48BE-B23C-5A61B5C771B1}">
      <dsp:nvSpPr>
        <dsp:cNvPr id="0" name=""/>
        <dsp:cNvSpPr/>
      </dsp:nvSpPr>
      <dsp:spPr>
        <a:xfrm>
          <a:off x="7271564" y="2977776"/>
          <a:ext cx="584686" cy="91440"/>
        </a:xfrm>
        <a:custGeom>
          <a:avLst/>
          <a:gdLst/>
          <a:ahLst/>
          <a:cxnLst/>
          <a:rect l="0" t="0" r="0" b="0"/>
          <a:pathLst>
            <a:path>
              <a:moveTo>
                <a:pt x="0" y="45720"/>
              </a:moveTo>
              <a:lnTo>
                <a:pt x="584686" y="45720"/>
              </a:lnTo>
            </a:path>
          </a:pathLst>
        </a:custGeom>
        <a:noFill/>
        <a:ln w="38100" cap="flat" cmpd="sng" algn="ctr">
          <a:solidFill>
            <a:schemeClr val="tx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7548526" y="3020419"/>
        <a:ext cx="30764" cy="6152"/>
      </dsp:txXfrm>
    </dsp:sp>
    <dsp:sp modelId="{E6F784CA-0850-490C-8FB6-0D059D6943D6}">
      <dsp:nvSpPr>
        <dsp:cNvPr id="0" name=""/>
        <dsp:cNvSpPr/>
      </dsp:nvSpPr>
      <dsp:spPr>
        <a:xfrm>
          <a:off x="4598204" y="2220947"/>
          <a:ext cx="2675160" cy="16050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First Linear Layer</a:t>
          </a:r>
          <a:br>
            <a:rPr lang="en-GB" sz="1600" kern="1200" dirty="0"/>
          </a:br>
          <a:r>
            <a:rPr lang="en-GB" sz="1600" kern="1200" dirty="0"/>
            <a:t>(256, 128)</a:t>
          </a:r>
          <a:endParaRPr lang="en-SG" sz="1600" kern="1200" dirty="0"/>
        </a:p>
      </dsp:txBody>
      <dsp:txXfrm>
        <a:off x="4598204" y="2220947"/>
        <a:ext cx="2675160" cy="1605096"/>
      </dsp:txXfrm>
    </dsp:sp>
    <dsp:sp modelId="{DB34B42E-E0CF-42A4-BF8B-9B5B28CAB46C}">
      <dsp:nvSpPr>
        <dsp:cNvPr id="0" name=""/>
        <dsp:cNvSpPr/>
      </dsp:nvSpPr>
      <dsp:spPr>
        <a:xfrm>
          <a:off x="7888651" y="2220947"/>
          <a:ext cx="2675160" cy="16050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Second Linear Layer</a:t>
          </a:r>
          <a:br>
            <a:rPr lang="en-GB" sz="1600" kern="1200" dirty="0"/>
          </a:br>
          <a:r>
            <a:rPr lang="en-GB" sz="1600" kern="1200" dirty="0"/>
            <a:t>(256, 10)</a:t>
          </a:r>
          <a:endParaRPr lang="en-SG" sz="1600" kern="1200" dirty="0"/>
        </a:p>
      </dsp:txBody>
      <dsp:txXfrm>
        <a:off x="7888651" y="2220947"/>
        <a:ext cx="2675160" cy="160509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10/02/2023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10/02/2023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10/02/2023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10/02/2023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10/02/2023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10/02/2023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10/02/2023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10/02/2023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10/02/2023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10/02/2023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10/02/2023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10/02/2023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10/02/2023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hyperlink" Target="https://www.udemy.com/course/digital-image-processing-from-ground-up-in-pyth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stackoverflow.com/questions/45152473/why-is-the-convolutional-filter-flipped-in-convolutional-neural-networks" TargetMode="External"/><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39.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39.png"/><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rapidtables.com/convert/color/rgb-to-hex.html" TargetMode="Externa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17.png"/><Relationship Id="rId7" Type="http://schemas.openxmlformats.org/officeDocument/2006/relationships/image" Target="../media/image350.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66.png"/><Relationship Id="rId4" Type="http://schemas.openxmlformats.org/officeDocument/2006/relationships/image" Target="../media/image18.png"/><Relationship Id="rId9" Type="http://schemas.openxmlformats.org/officeDocument/2006/relationships/image" Target="../media/image370.png"/></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4.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6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W4-S1 Introduction to Computer Vision and Convolutional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AB63F-9971-C1A7-2DA1-1A01A4993150}"/>
              </a:ext>
            </a:extLst>
          </p:cNvPr>
          <p:cNvSpPr>
            <a:spLocks noGrp="1"/>
          </p:cNvSpPr>
          <p:nvPr>
            <p:ph type="title"/>
          </p:nvPr>
        </p:nvSpPr>
        <p:spPr/>
        <p:txBody>
          <a:bodyPr/>
          <a:lstStyle/>
          <a:p>
            <a:r>
              <a:rPr lang="en-GB" dirty="0"/>
              <a:t>Pixels information</a:t>
            </a:r>
            <a:endParaRPr lang="en-SG" dirty="0"/>
          </a:p>
        </p:txBody>
      </p:sp>
      <p:sp>
        <p:nvSpPr>
          <p:cNvPr id="5" name="Content Placeholder 4">
            <a:extLst>
              <a:ext uri="{FF2B5EF4-FFF2-40B4-BE49-F238E27FC236}">
                <a16:creationId xmlns:a16="http://schemas.microsoft.com/office/drawing/2014/main" id="{A97445D3-1D51-1E51-82DE-9C3B128B43CC}"/>
              </a:ext>
            </a:extLst>
          </p:cNvPr>
          <p:cNvSpPr>
            <a:spLocks noGrp="1"/>
          </p:cNvSpPr>
          <p:nvPr>
            <p:ph sz="half" idx="1"/>
          </p:nvPr>
        </p:nvSpPr>
        <p:spPr/>
        <p:txBody>
          <a:bodyPr/>
          <a:lstStyle/>
          <a:p>
            <a:pPr marL="457200" indent="-457200" algn="ctr">
              <a:buFont typeface="Wingdings" panose="05000000000000000000" pitchFamily="2" charset="2"/>
              <a:buChar char="à"/>
            </a:pPr>
            <a:r>
              <a:rPr lang="en-GB" sz="2800" b="1" dirty="0"/>
              <a:t>What if I show you </a:t>
            </a:r>
            <a:r>
              <a:rPr lang="en-GB" sz="2800" b="1" u="sng" dirty="0"/>
              <a:t>MORE</a:t>
            </a:r>
            <a:r>
              <a:rPr lang="en-GB" sz="2800" b="1" dirty="0"/>
              <a:t> neighbouring pixels now?</a:t>
            </a:r>
          </a:p>
          <a:p>
            <a:pPr marL="0" indent="0" algn="ctr">
              <a:buNone/>
            </a:pPr>
            <a:endParaRPr lang="en-GB" sz="2800" b="1" dirty="0"/>
          </a:p>
          <a:p>
            <a:pPr marL="0" indent="0" algn="ctr">
              <a:buNone/>
            </a:pPr>
            <a:endParaRPr lang="en-GB" sz="2800" b="1" dirty="0"/>
          </a:p>
          <a:p>
            <a:pPr marL="514350" indent="-514350" algn="ctr">
              <a:buFont typeface="+mj-lt"/>
              <a:buAutoNum type="arabicPeriod"/>
            </a:pPr>
            <a:r>
              <a:rPr lang="en-GB" sz="2800" dirty="0"/>
              <a:t>Flower petal</a:t>
            </a:r>
          </a:p>
          <a:p>
            <a:pPr marL="514350" indent="-514350" algn="ctr">
              <a:buFont typeface="+mj-lt"/>
              <a:buAutoNum type="arabicPeriod"/>
            </a:pPr>
            <a:r>
              <a:rPr lang="en-GB" sz="2800" dirty="0"/>
              <a:t>Piece of clothing</a:t>
            </a:r>
          </a:p>
          <a:p>
            <a:pPr marL="514350" indent="-514350" algn="ctr">
              <a:buFont typeface="+mj-lt"/>
              <a:buAutoNum type="arabicPeriod"/>
            </a:pPr>
            <a:r>
              <a:rPr lang="en-GB" sz="2800" dirty="0"/>
              <a:t>Skin of a human person</a:t>
            </a:r>
          </a:p>
          <a:p>
            <a:pPr marL="514350" indent="-514350" algn="ctr">
              <a:buFont typeface="+mj-lt"/>
              <a:buAutoNum type="arabicPeriod"/>
            </a:pPr>
            <a:r>
              <a:rPr lang="en-GB" sz="2800" dirty="0"/>
              <a:t>Feather of a bird</a:t>
            </a:r>
          </a:p>
          <a:p>
            <a:pPr marL="0" indent="0">
              <a:buNone/>
            </a:pPr>
            <a:endParaRPr lang="en-SG" dirty="0"/>
          </a:p>
        </p:txBody>
      </p:sp>
      <p:pic>
        <p:nvPicPr>
          <p:cNvPr id="7" name="Picture 6" descr="Qr code&#10;&#10;Description automatically generated">
            <a:extLst>
              <a:ext uri="{FF2B5EF4-FFF2-40B4-BE49-F238E27FC236}">
                <a16:creationId xmlns:a16="http://schemas.microsoft.com/office/drawing/2014/main" id="{04CDCE7C-7E08-FB78-9B4D-BD7134C4B4F0}"/>
              </a:ext>
            </a:extLst>
          </p:cNvPr>
          <p:cNvPicPr>
            <a:picLocks noChangeAspect="1"/>
          </p:cNvPicPr>
          <p:nvPr/>
        </p:nvPicPr>
        <p:blipFill rotWithShape="1">
          <a:blip r:embed="rId2">
            <a:extLst>
              <a:ext uri="{28A0092B-C50C-407E-A947-70E740481C1C}">
                <a14:useLocalDpi xmlns:a14="http://schemas.microsoft.com/office/drawing/2010/main" val="0"/>
              </a:ext>
            </a:extLst>
          </a:blip>
          <a:srcRect l="26440" t="11667" r="30822" b="38940"/>
          <a:stretch/>
        </p:blipFill>
        <p:spPr>
          <a:xfrm>
            <a:off x="7119815" y="1653658"/>
            <a:ext cx="4514401" cy="4082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1154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AB63F-9971-C1A7-2DA1-1A01A4993150}"/>
              </a:ext>
            </a:extLst>
          </p:cNvPr>
          <p:cNvSpPr>
            <a:spLocks noGrp="1"/>
          </p:cNvSpPr>
          <p:nvPr>
            <p:ph type="title"/>
          </p:nvPr>
        </p:nvSpPr>
        <p:spPr/>
        <p:txBody>
          <a:bodyPr/>
          <a:lstStyle/>
          <a:p>
            <a:r>
              <a:rPr lang="en-GB" dirty="0"/>
              <a:t>Pixels information</a:t>
            </a:r>
            <a:endParaRPr lang="en-SG" dirty="0"/>
          </a:p>
        </p:txBody>
      </p:sp>
      <p:sp>
        <p:nvSpPr>
          <p:cNvPr id="5" name="Content Placeholder 4">
            <a:extLst>
              <a:ext uri="{FF2B5EF4-FFF2-40B4-BE49-F238E27FC236}">
                <a16:creationId xmlns:a16="http://schemas.microsoft.com/office/drawing/2014/main" id="{A97445D3-1D51-1E51-82DE-9C3B128B43CC}"/>
              </a:ext>
            </a:extLst>
          </p:cNvPr>
          <p:cNvSpPr>
            <a:spLocks noGrp="1"/>
          </p:cNvSpPr>
          <p:nvPr>
            <p:ph sz="half" idx="1"/>
          </p:nvPr>
        </p:nvSpPr>
        <p:spPr/>
        <p:txBody>
          <a:bodyPr/>
          <a:lstStyle/>
          <a:p>
            <a:pPr marL="457200" indent="-457200" algn="ctr">
              <a:buFont typeface="Wingdings" panose="05000000000000000000" pitchFamily="2" charset="2"/>
              <a:buChar char="à"/>
            </a:pPr>
            <a:r>
              <a:rPr lang="en-GB" sz="2800" b="1" dirty="0"/>
              <a:t>What if I show you </a:t>
            </a:r>
            <a:r>
              <a:rPr lang="en-GB" sz="2800" b="1" u="sng" dirty="0"/>
              <a:t>MORE</a:t>
            </a:r>
            <a:r>
              <a:rPr lang="en-GB" sz="2800" b="1" dirty="0"/>
              <a:t> neighbouring pixels now?</a:t>
            </a:r>
          </a:p>
          <a:p>
            <a:pPr marL="0" indent="0" algn="ctr">
              <a:buNone/>
            </a:pPr>
            <a:endParaRPr lang="en-GB" sz="2800" b="1" dirty="0"/>
          </a:p>
          <a:p>
            <a:pPr marL="0" indent="0" algn="ctr">
              <a:buNone/>
            </a:pPr>
            <a:endParaRPr lang="en-GB" sz="2800" b="1" dirty="0"/>
          </a:p>
          <a:p>
            <a:pPr marL="514350" indent="-514350" algn="ctr">
              <a:buFont typeface="+mj-lt"/>
              <a:buAutoNum type="arabicPeriod"/>
            </a:pPr>
            <a:r>
              <a:rPr lang="en-GB" sz="2800" dirty="0"/>
              <a:t>Flower petal</a:t>
            </a:r>
          </a:p>
          <a:p>
            <a:pPr marL="514350" indent="-514350" algn="ctr">
              <a:buFont typeface="+mj-lt"/>
              <a:buAutoNum type="arabicPeriod"/>
            </a:pPr>
            <a:r>
              <a:rPr lang="en-GB" sz="2800" dirty="0"/>
              <a:t>Piece of clothing</a:t>
            </a:r>
          </a:p>
          <a:p>
            <a:pPr marL="514350" indent="-514350" algn="ctr">
              <a:buFont typeface="+mj-lt"/>
              <a:buAutoNum type="arabicPeriod"/>
            </a:pPr>
            <a:r>
              <a:rPr lang="en-GB" sz="2800" b="1" dirty="0">
                <a:solidFill>
                  <a:srgbClr val="00B050"/>
                </a:solidFill>
              </a:rPr>
              <a:t>Skin of a human person</a:t>
            </a:r>
          </a:p>
          <a:p>
            <a:pPr marL="514350" indent="-514350" algn="ctr">
              <a:buFont typeface="+mj-lt"/>
              <a:buAutoNum type="arabicPeriod"/>
            </a:pPr>
            <a:r>
              <a:rPr lang="en-GB" sz="2800" dirty="0"/>
              <a:t>Feather of a bird</a:t>
            </a:r>
          </a:p>
          <a:p>
            <a:pPr marL="0" indent="0">
              <a:buNone/>
            </a:pPr>
            <a:endParaRPr lang="en-SG" dirty="0"/>
          </a:p>
        </p:txBody>
      </p:sp>
      <p:pic>
        <p:nvPicPr>
          <p:cNvPr id="7" name="Picture 6" descr="Qr code&#10;&#10;Description automatically generated">
            <a:extLst>
              <a:ext uri="{FF2B5EF4-FFF2-40B4-BE49-F238E27FC236}">
                <a16:creationId xmlns:a16="http://schemas.microsoft.com/office/drawing/2014/main" id="{04CDCE7C-7E08-FB78-9B4D-BD7134C4B4F0}"/>
              </a:ext>
            </a:extLst>
          </p:cNvPr>
          <p:cNvPicPr>
            <a:picLocks noChangeAspect="1"/>
          </p:cNvPicPr>
          <p:nvPr/>
        </p:nvPicPr>
        <p:blipFill rotWithShape="1">
          <a:blip r:embed="rId2">
            <a:extLst>
              <a:ext uri="{28A0092B-C50C-407E-A947-70E740481C1C}">
                <a14:useLocalDpi xmlns:a14="http://schemas.microsoft.com/office/drawing/2010/main" val="0"/>
              </a:ext>
            </a:extLst>
          </a:blip>
          <a:srcRect l="20467" r="22419"/>
          <a:stretch/>
        </p:blipFill>
        <p:spPr>
          <a:xfrm>
            <a:off x="6736862" y="121037"/>
            <a:ext cx="4923691" cy="6746387"/>
          </a:xfrm>
          <a:prstGeom prst="rect">
            <a:avLst/>
          </a:prstGeom>
        </p:spPr>
      </p:pic>
    </p:spTree>
    <p:extLst>
      <p:ext uri="{BB962C8B-B14F-4D97-AF65-F5344CB8AC3E}">
        <p14:creationId xmlns:p14="http://schemas.microsoft.com/office/powerpoint/2010/main" val="2327437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7374-EFE5-6DAB-BC9A-E96F00D598B0}"/>
              </a:ext>
            </a:extLst>
          </p:cNvPr>
          <p:cNvSpPr>
            <a:spLocks noGrp="1"/>
          </p:cNvSpPr>
          <p:nvPr>
            <p:ph type="title"/>
          </p:nvPr>
        </p:nvSpPr>
        <p:spPr/>
        <p:txBody>
          <a:bodyPr/>
          <a:lstStyle/>
          <a:p>
            <a:r>
              <a:rPr lang="en-GB" dirty="0"/>
              <a:t>The spatial dependence property</a:t>
            </a:r>
            <a:endParaRPr lang="en-SG" dirty="0"/>
          </a:p>
        </p:txBody>
      </p:sp>
      <p:sp>
        <p:nvSpPr>
          <p:cNvPr id="5" name="Content Placeholder 4">
            <a:extLst>
              <a:ext uri="{FF2B5EF4-FFF2-40B4-BE49-F238E27FC236}">
                <a16:creationId xmlns:a16="http://schemas.microsoft.com/office/drawing/2014/main" id="{8BCFE6A0-A031-CD24-31F0-DC0E8EE2F34C}"/>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a:solidFill>
                  <a:srgbClr val="00B050"/>
                </a:solidFill>
              </a:rPr>
              <a:t>spatial</a:t>
            </a:r>
            <a:r>
              <a:rPr lang="en-GB" b="1" dirty="0"/>
              <a:t> </a:t>
            </a:r>
            <a:r>
              <a:rPr lang="en-GB" b="1" dirty="0">
                <a:solidFill>
                  <a:srgbClr val="00B050"/>
                </a:solidFill>
              </a:rPr>
              <a:t>dependence</a:t>
            </a:r>
            <a:r>
              <a:rPr lang="en-GB" b="1" dirty="0"/>
              <a:t> property of pixels):</a:t>
            </a:r>
          </a:p>
          <a:p>
            <a:pPr marL="0" indent="0">
              <a:buNone/>
            </a:pPr>
            <a:r>
              <a:rPr lang="en-SG" dirty="0"/>
              <a:t>The </a:t>
            </a:r>
            <a:r>
              <a:rPr lang="en-SG" b="1" dirty="0">
                <a:solidFill>
                  <a:srgbClr val="00B050"/>
                </a:solidFill>
              </a:rPr>
              <a:t>spatial</a:t>
            </a:r>
            <a:r>
              <a:rPr lang="en-SG" dirty="0"/>
              <a:t> </a:t>
            </a:r>
            <a:r>
              <a:rPr lang="en-SG" b="1" dirty="0">
                <a:solidFill>
                  <a:srgbClr val="00B050"/>
                </a:solidFill>
              </a:rPr>
              <a:t>dependence</a:t>
            </a:r>
            <a:r>
              <a:rPr lang="en-SG" dirty="0"/>
              <a:t> </a:t>
            </a:r>
            <a:r>
              <a:rPr lang="en-SG" b="1" dirty="0"/>
              <a:t>property</a:t>
            </a:r>
            <a:r>
              <a:rPr lang="en-SG" dirty="0"/>
              <a:t> </a:t>
            </a:r>
            <a:r>
              <a:rPr lang="en-SG" b="1" dirty="0"/>
              <a:t>of</a:t>
            </a:r>
            <a:r>
              <a:rPr lang="en-SG" dirty="0"/>
              <a:t> </a:t>
            </a:r>
            <a:r>
              <a:rPr lang="en-SG" b="1" dirty="0"/>
              <a:t>pixels</a:t>
            </a:r>
            <a:r>
              <a:rPr lang="en-SG" dirty="0"/>
              <a:t> states that </a:t>
            </a:r>
            <a:r>
              <a:rPr lang="en-GB" b="1" dirty="0"/>
              <a:t>the meaning or interpretation of a single pixel in an image can often only be understood in the context of the pixels around it</a:t>
            </a:r>
            <a:r>
              <a:rPr lang="en-GB" dirty="0"/>
              <a:t>.</a:t>
            </a:r>
          </a:p>
          <a:p>
            <a:pPr marL="0" indent="0">
              <a:buNone/>
            </a:pPr>
            <a:r>
              <a:rPr lang="en-GB" dirty="0"/>
              <a:t>This is because the information in a single pixel is often not enough to describe the complete picture, or even just the pixel itself.</a:t>
            </a:r>
          </a:p>
          <a:p>
            <a:pPr marL="0" indent="0">
              <a:buNone/>
            </a:pPr>
            <a:r>
              <a:rPr lang="en-GB" b="1" dirty="0"/>
              <a:t>The relationship between the given pixel and its neighbouring pixels is necessary to provide a full understanding of this particular pixel, or even the image as a whole.</a:t>
            </a:r>
          </a:p>
          <a:p>
            <a:pPr marL="0" indent="0">
              <a:buNone/>
            </a:pPr>
            <a:r>
              <a:rPr lang="en-GB" dirty="0"/>
              <a:t>This is something we observed in the Mario pixel art example.</a:t>
            </a:r>
            <a:endParaRPr lang="en-SG" dirty="0"/>
          </a:p>
        </p:txBody>
      </p:sp>
      <p:pic>
        <p:nvPicPr>
          <p:cNvPr id="7" name="Picture 6" descr="Qr code&#10;&#10;Description automatically generated">
            <a:extLst>
              <a:ext uri="{FF2B5EF4-FFF2-40B4-BE49-F238E27FC236}">
                <a16:creationId xmlns:a16="http://schemas.microsoft.com/office/drawing/2014/main" id="{4236BDE6-0011-F03F-F82F-5F494C913E92}"/>
              </a:ext>
            </a:extLst>
          </p:cNvPr>
          <p:cNvPicPr>
            <a:picLocks noChangeAspect="1"/>
          </p:cNvPicPr>
          <p:nvPr/>
        </p:nvPicPr>
        <p:blipFill rotWithShape="1">
          <a:blip r:embed="rId2">
            <a:extLst>
              <a:ext uri="{28A0092B-C50C-407E-A947-70E740481C1C}">
                <a14:useLocalDpi xmlns:a14="http://schemas.microsoft.com/office/drawing/2010/main" val="0"/>
              </a:ext>
            </a:extLst>
          </a:blip>
          <a:srcRect l="26440" t="11667" r="30822" b="38940"/>
          <a:stretch/>
        </p:blipFill>
        <p:spPr>
          <a:xfrm>
            <a:off x="10284898" y="365124"/>
            <a:ext cx="1465679" cy="1325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6699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B3296E-DA12-22A7-32BE-2D0AD6D165D5}"/>
              </a:ext>
            </a:extLst>
          </p:cNvPr>
          <p:cNvSpPr>
            <a:spLocks noGrp="1"/>
          </p:cNvSpPr>
          <p:nvPr>
            <p:ph type="title"/>
          </p:nvPr>
        </p:nvSpPr>
        <p:spPr/>
        <p:txBody>
          <a:bodyPr/>
          <a:lstStyle/>
          <a:p>
            <a:r>
              <a:rPr lang="en-GB" dirty="0"/>
              <a:t>The homophily property</a:t>
            </a:r>
            <a:endParaRPr lang="en-SG" dirty="0"/>
          </a:p>
        </p:txBody>
      </p:sp>
      <p:sp>
        <p:nvSpPr>
          <p:cNvPr id="3" name="Content Placeholder 2">
            <a:extLst>
              <a:ext uri="{FF2B5EF4-FFF2-40B4-BE49-F238E27FC236}">
                <a16:creationId xmlns:a16="http://schemas.microsoft.com/office/drawing/2014/main" id="{2C3CD041-376E-466F-555F-3D88AEDF9C26}"/>
              </a:ext>
            </a:extLst>
          </p:cNvPr>
          <p:cNvSpPr>
            <a:spLocks noGrp="1"/>
          </p:cNvSpPr>
          <p:nvPr>
            <p:ph idx="1"/>
          </p:nvPr>
        </p:nvSpPr>
        <p:spPr>
          <a:xfrm>
            <a:off x="838199" y="1825624"/>
            <a:ext cx="11213123" cy="5032375"/>
          </a:xfrm>
        </p:spPr>
        <p:txBody>
          <a:bodyPr>
            <a:normAutofit/>
          </a:bodyPr>
          <a:lstStyle/>
          <a:p>
            <a:pPr marL="0" indent="0">
              <a:buNone/>
            </a:pPr>
            <a:r>
              <a:rPr lang="en-GB" b="1" dirty="0"/>
              <a:t>Definition (the </a:t>
            </a:r>
            <a:r>
              <a:rPr lang="en-GB" b="1" dirty="0">
                <a:solidFill>
                  <a:srgbClr val="00B050"/>
                </a:solidFill>
              </a:rPr>
              <a:t>homophily</a:t>
            </a:r>
            <a:r>
              <a:rPr lang="en-GB" b="1" dirty="0"/>
              <a:t> property of pixels):</a:t>
            </a:r>
          </a:p>
          <a:p>
            <a:pPr marL="0" indent="0">
              <a:buNone/>
            </a:pPr>
            <a:r>
              <a:rPr lang="en-GB" b="1" dirty="0">
                <a:solidFill>
                  <a:srgbClr val="00B050"/>
                </a:solidFill>
              </a:rPr>
              <a:t>Homophily</a:t>
            </a:r>
            <a:r>
              <a:rPr lang="en-GB" dirty="0"/>
              <a:t> in images refers to the phenomenon where </a:t>
            </a:r>
            <a:r>
              <a:rPr lang="en-GB" b="1" dirty="0"/>
              <a:t>pixels that are close to each other in space tend to have similar properties</a:t>
            </a:r>
            <a:r>
              <a:rPr lang="en-GB" dirty="0"/>
              <a:t>, such as </a:t>
            </a:r>
            <a:r>
              <a:rPr lang="en-GB" dirty="0" err="1"/>
              <a:t>color</a:t>
            </a:r>
            <a:r>
              <a:rPr lang="en-GB" dirty="0"/>
              <a:t>, texture, or intensity. In other words, is the </a:t>
            </a:r>
            <a:r>
              <a:rPr lang="en-GB" b="1" dirty="0"/>
              <a:t>tendency for similar pixels to be grouped together</a:t>
            </a:r>
            <a:r>
              <a:rPr lang="en-GB" dirty="0"/>
              <a:t>.</a:t>
            </a:r>
          </a:p>
          <a:p>
            <a:pPr marL="0" indent="0">
              <a:buNone/>
            </a:pPr>
            <a:r>
              <a:rPr lang="en-GB" dirty="0"/>
              <a:t>For example, in an image of a sky, pixels that are close to each other and have a similar blue </a:t>
            </a:r>
            <a:r>
              <a:rPr lang="en-GB" dirty="0" err="1"/>
              <a:t>color</a:t>
            </a:r>
            <a:r>
              <a:rPr lang="en-GB" dirty="0"/>
              <a:t> can often be grouped together and be considered part of the sky region. </a:t>
            </a:r>
          </a:p>
          <a:p>
            <a:pPr marL="0" indent="0">
              <a:buNone/>
            </a:pPr>
            <a:r>
              <a:rPr lang="en-GB" dirty="0"/>
              <a:t>This property is a </a:t>
            </a:r>
            <a:r>
              <a:rPr lang="en-GB" b="1" dirty="0"/>
              <a:t>key factor in image processing </a:t>
            </a:r>
            <a:r>
              <a:rPr lang="en-GB" dirty="0"/>
              <a:t>and </a:t>
            </a:r>
            <a:r>
              <a:rPr lang="en-GB" b="1" dirty="0"/>
              <a:t>computer</a:t>
            </a:r>
            <a:r>
              <a:rPr lang="en-GB" dirty="0"/>
              <a:t> </a:t>
            </a:r>
            <a:r>
              <a:rPr lang="en-GB" b="1" dirty="0"/>
              <a:t>vision</a:t>
            </a:r>
            <a:r>
              <a:rPr lang="en-GB" dirty="0"/>
              <a:t> algorithms, as it provides a way to segment images into meaningful regions and perform tasks like object recognition and image classification.</a:t>
            </a:r>
          </a:p>
          <a:p>
            <a:pPr marL="0" indent="0">
              <a:buNone/>
            </a:pPr>
            <a:endParaRPr lang="en-GB" dirty="0"/>
          </a:p>
          <a:p>
            <a:pPr marL="0" indent="0">
              <a:buNone/>
            </a:pPr>
            <a:endParaRPr lang="en-SG" dirty="0"/>
          </a:p>
        </p:txBody>
      </p:sp>
      <p:pic>
        <p:nvPicPr>
          <p:cNvPr id="9" name="Picture 8" descr="Qr code&#10;&#10;Description automatically generated">
            <a:extLst>
              <a:ext uri="{FF2B5EF4-FFF2-40B4-BE49-F238E27FC236}">
                <a16:creationId xmlns:a16="http://schemas.microsoft.com/office/drawing/2014/main" id="{BD49C004-ECDA-9597-1C9E-D0B51E04854C}"/>
              </a:ext>
            </a:extLst>
          </p:cNvPr>
          <p:cNvPicPr>
            <a:picLocks noChangeAspect="1"/>
          </p:cNvPicPr>
          <p:nvPr/>
        </p:nvPicPr>
        <p:blipFill rotWithShape="1">
          <a:blip r:embed="rId2">
            <a:extLst>
              <a:ext uri="{28A0092B-C50C-407E-A947-70E740481C1C}">
                <a14:useLocalDpi xmlns:a14="http://schemas.microsoft.com/office/drawing/2010/main" val="0"/>
              </a:ext>
            </a:extLst>
          </a:blip>
          <a:srcRect l="26440" t="11667" r="30822" b="38940"/>
          <a:stretch/>
        </p:blipFill>
        <p:spPr>
          <a:xfrm>
            <a:off x="10284898" y="365124"/>
            <a:ext cx="1465679" cy="1325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2337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63B4-1786-FB0C-4572-8BD6CFB4D3B7}"/>
              </a:ext>
            </a:extLst>
          </p:cNvPr>
          <p:cNvSpPr>
            <a:spLocks noGrp="1"/>
          </p:cNvSpPr>
          <p:nvPr>
            <p:ph type="title"/>
          </p:nvPr>
        </p:nvSpPr>
        <p:spPr/>
        <p:txBody>
          <a:bodyPr/>
          <a:lstStyle/>
          <a:p>
            <a:r>
              <a:rPr lang="en-GB" dirty="0"/>
              <a:t>The problem with Linear processing</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584164-1537-9A5B-A439-82B2182BA892}"/>
                  </a:ext>
                </a:extLst>
              </p:cNvPr>
              <p:cNvSpPr>
                <a:spLocks noGrp="1"/>
              </p:cNvSpPr>
              <p:nvPr>
                <p:ph idx="1"/>
              </p:nvPr>
            </p:nvSpPr>
            <p:spPr>
              <a:xfrm>
                <a:off x="838200" y="1825624"/>
                <a:ext cx="10900508" cy="5032375"/>
              </a:xfrm>
            </p:spPr>
            <p:txBody>
              <a:bodyPr/>
              <a:lstStyle/>
              <a:p>
                <a:pPr marL="0" indent="0">
                  <a:buNone/>
                </a:pPr>
                <a:r>
                  <a:rPr lang="en-GB" dirty="0"/>
                  <a:t>So far we have only used Linear operations in our neural networks, even when playing with images, as in the MNIST dataset.</a:t>
                </a:r>
              </a:p>
              <a:p>
                <a:r>
                  <a:rPr lang="en-GB" dirty="0"/>
                  <a:t>We would flatten the image, assembling all pixels in a 1D vector, essentially </a:t>
                </a:r>
                <a:r>
                  <a:rPr lang="en-GB" b="1" dirty="0"/>
                  <a:t>losing</a:t>
                </a:r>
                <a:r>
                  <a:rPr lang="en-GB" dirty="0"/>
                  <a:t> </a:t>
                </a:r>
                <a:r>
                  <a:rPr lang="en-GB" b="1" dirty="0"/>
                  <a:t>the</a:t>
                </a:r>
                <a:r>
                  <a:rPr lang="en-GB" dirty="0"/>
                  <a:t> </a:t>
                </a:r>
                <a:r>
                  <a:rPr lang="en-GB" b="1" dirty="0"/>
                  <a:t>spatial</a:t>
                </a:r>
                <a:r>
                  <a:rPr lang="en-GB" dirty="0"/>
                  <a:t> </a:t>
                </a:r>
                <a:r>
                  <a:rPr lang="en-GB" b="1" dirty="0"/>
                  <a:t>information</a:t>
                </a:r>
                <a:r>
                  <a:rPr lang="en-GB" dirty="0"/>
                  <a:t> </a:t>
                </a:r>
                <a:r>
                  <a:rPr lang="en-GB" b="1" dirty="0"/>
                  <a:t>of</a:t>
                </a:r>
                <a:r>
                  <a:rPr lang="en-GB" dirty="0"/>
                  <a:t> </a:t>
                </a:r>
                <a:r>
                  <a:rPr lang="en-GB" b="1" dirty="0"/>
                  <a:t>the</a:t>
                </a:r>
                <a:r>
                  <a:rPr lang="en-GB" dirty="0"/>
                  <a:t> </a:t>
                </a:r>
                <a:r>
                  <a:rPr lang="en-GB" b="1" dirty="0"/>
                  <a:t>image</a:t>
                </a:r>
                <a:r>
                  <a:rPr lang="en-GB" dirty="0"/>
                  <a:t>.</a:t>
                </a:r>
              </a:p>
              <a:p>
                <a:r>
                  <a:rPr lang="en-GB" dirty="0"/>
                  <a:t>Then, Linear processing layers would simply </a:t>
                </a:r>
                <a:r>
                  <a:rPr lang="en-GB" b="1" dirty="0"/>
                  <a:t>process</a:t>
                </a:r>
                <a:r>
                  <a:rPr lang="en-GB" dirty="0"/>
                  <a:t> </a:t>
                </a:r>
                <a:r>
                  <a:rPr lang="en-GB" b="1" dirty="0"/>
                  <a:t>pixels</a:t>
                </a:r>
                <a:r>
                  <a:rPr lang="en-GB" dirty="0"/>
                  <a:t> </a:t>
                </a:r>
                <a:r>
                  <a:rPr lang="en-GB" b="1" dirty="0"/>
                  <a:t>independently</a:t>
                </a:r>
                <a:r>
                  <a:rPr lang="en-GB" dirty="0"/>
                  <a:t>, applying individual coefficients to each pixel separately.</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𝑍</m:t>
                      </m:r>
                      <m:r>
                        <a:rPr lang="en-GB" i="1" dirty="0">
                          <a:latin typeface="Cambria Math" panose="02040503050406030204" pitchFamily="18" charset="0"/>
                        </a:rPr>
                        <m:t> </m:t>
                      </m:r>
                      <m:r>
                        <a:rPr lang="en-GB" i="1" dirty="0" smtClean="0">
                          <a:latin typeface="Cambria Math" panose="02040503050406030204" pitchFamily="18" charset="0"/>
                        </a:rPr>
                        <m:t>=</m:t>
                      </m:r>
                      <m:nary>
                        <m:naryPr>
                          <m:chr m:val="∑"/>
                          <m:supHide m:val="on"/>
                          <m:ctrlPr>
                            <a:rPr lang="en-GB" b="0" i="1" dirty="0" smtClean="0">
                              <a:latin typeface="Cambria Math" panose="02040503050406030204" pitchFamily="18" charset="0"/>
                            </a:rPr>
                          </m:ctrlPr>
                        </m:naryPr>
                        <m:sub>
                          <m:r>
                            <a:rPr lang="en-GB" b="0" i="1" dirty="0" smtClean="0">
                              <a:latin typeface="Cambria Math" panose="02040503050406030204" pitchFamily="18" charset="0"/>
                            </a:rPr>
                            <m:t>𝑖</m:t>
                          </m:r>
                        </m:sub>
                        <m:sup/>
                        <m:e>
                          <m:nary>
                            <m:naryPr>
                              <m:chr m:val="∑"/>
                              <m:supHide m:val="on"/>
                              <m:ctrlPr>
                                <a:rPr lang="en-GB" b="0" i="1" dirty="0" smtClean="0">
                                  <a:latin typeface="Cambria Math" panose="02040503050406030204" pitchFamily="18" charset="0"/>
                                </a:rPr>
                              </m:ctrlPr>
                            </m:naryPr>
                            <m:sub>
                              <m:r>
                                <a:rPr lang="en-GB" b="0" i="1" dirty="0" smtClean="0">
                                  <a:latin typeface="Cambria Math" panose="02040503050406030204" pitchFamily="18" charset="0"/>
                                </a:rPr>
                                <m:t>𝑗</m:t>
                              </m:r>
                            </m:sub>
                            <m:sup/>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𝑤</m:t>
                                  </m:r>
                                </m:e>
                                <m:sub>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sub>
                              </m:sSub>
                              <m:r>
                                <a:rPr lang="en-GB" b="0" i="1" dirty="0" smtClean="0">
                                  <a:latin typeface="Cambria Math" panose="02040503050406030204" pitchFamily="18" charset="0"/>
                                </a:rPr>
                                <m:t>+</m:t>
                              </m:r>
                              <m:r>
                                <a:rPr lang="en-GB" b="0" i="1" dirty="0" smtClean="0">
                                  <a:latin typeface="Cambria Math" panose="02040503050406030204" pitchFamily="18" charset="0"/>
                                </a:rPr>
                                <m:t>𝑏</m:t>
                              </m:r>
                            </m:e>
                          </m:nary>
                        </m:e>
                      </m:nary>
                    </m:oMath>
                  </m:oMathPara>
                </a14:m>
                <a:endParaRPr lang="en-SG" dirty="0"/>
              </a:p>
              <a:p>
                <a:pPr marL="0" indent="0">
                  <a:buNone/>
                </a:pPr>
                <a:r>
                  <a:rPr lang="en-SG" dirty="0"/>
                  <a:t>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oMath>
                </a14:m>
                <a:r>
                  <a:rPr lang="en-SG" dirty="0"/>
                  <a:t> the pixel value at location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e>
                    </m:d>
                  </m:oMath>
                </a14:m>
                <a:r>
                  <a:rPr lang="en-SG" dirty="0"/>
                  <a:t>,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𝑤</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SG" dirty="0"/>
                  <a:t> the weight coefficient for the Linear layer assigned to this pixel, and </a:t>
                </a:r>
                <a14:m>
                  <m:oMath xmlns:m="http://schemas.openxmlformats.org/officeDocument/2006/math">
                    <m:r>
                      <a:rPr lang="en-SG" i="1" dirty="0" smtClean="0">
                        <a:latin typeface="Cambria Math" panose="02040503050406030204" pitchFamily="18" charset="0"/>
                      </a:rPr>
                      <m:t>𝑏</m:t>
                    </m:r>
                  </m:oMath>
                </a14:m>
                <a:r>
                  <a:rPr lang="en-SG" dirty="0"/>
                  <a:t> the bias.</a:t>
                </a:r>
              </a:p>
            </p:txBody>
          </p:sp>
        </mc:Choice>
        <mc:Fallback xmlns="">
          <p:sp>
            <p:nvSpPr>
              <p:cNvPr id="3" name="Content Placeholder 2">
                <a:extLst>
                  <a:ext uri="{FF2B5EF4-FFF2-40B4-BE49-F238E27FC236}">
                    <a16:creationId xmlns:a16="http://schemas.microsoft.com/office/drawing/2014/main" id="{F5584164-1537-9A5B-A439-82B2182BA892}"/>
                  </a:ext>
                </a:extLst>
              </p:cNvPr>
              <p:cNvSpPr>
                <a:spLocks noGrp="1" noRot="1" noChangeAspect="1" noMove="1" noResize="1" noEditPoints="1" noAdjustHandles="1" noChangeArrowheads="1" noChangeShapeType="1" noTextEdit="1"/>
              </p:cNvSpPr>
              <p:nvPr>
                <p:ph idx="1"/>
              </p:nvPr>
            </p:nvSpPr>
            <p:spPr>
              <a:xfrm>
                <a:off x="838200" y="1825624"/>
                <a:ext cx="10900508" cy="5032375"/>
              </a:xfrm>
              <a:blipFill>
                <a:blip r:embed="rId2"/>
                <a:stretch>
                  <a:fillRect l="-1174" t="-1937"/>
                </a:stretch>
              </a:blipFill>
            </p:spPr>
            <p:txBody>
              <a:bodyPr/>
              <a:lstStyle/>
              <a:p>
                <a:r>
                  <a:rPr lang="en-SG">
                    <a:noFill/>
                  </a:rPr>
                  <a:t> </a:t>
                </a:r>
              </a:p>
            </p:txBody>
          </p:sp>
        </mc:Fallback>
      </mc:AlternateContent>
    </p:spTree>
    <p:extLst>
      <p:ext uri="{BB962C8B-B14F-4D97-AF65-F5344CB8AC3E}">
        <p14:creationId xmlns:p14="http://schemas.microsoft.com/office/powerpoint/2010/main" val="334391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63B4-1786-FB0C-4572-8BD6CFB4D3B7}"/>
              </a:ext>
            </a:extLst>
          </p:cNvPr>
          <p:cNvSpPr>
            <a:spLocks noGrp="1"/>
          </p:cNvSpPr>
          <p:nvPr>
            <p:ph type="title"/>
          </p:nvPr>
        </p:nvSpPr>
        <p:spPr/>
        <p:txBody>
          <a:bodyPr/>
          <a:lstStyle/>
          <a:p>
            <a:r>
              <a:rPr lang="en-GB" dirty="0"/>
              <a:t>The problem with Linear processing</a:t>
            </a:r>
            <a:endParaRPr lang="en-SG" dirty="0"/>
          </a:p>
        </p:txBody>
      </p:sp>
      <p:sp>
        <p:nvSpPr>
          <p:cNvPr id="3" name="Content Placeholder 2">
            <a:extLst>
              <a:ext uri="{FF2B5EF4-FFF2-40B4-BE49-F238E27FC236}">
                <a16:creationId xmlns:a16="http://schemas.microsoft.com/office/drawing/2014/main" id="{F5584164-1537-9A5B-A439-82B2182BA892}"/>
              </a:ext>
            </a:extLst>
          </p:cNvPr>
          <p:cNvSpPr>
            <a:spLocks noGrp="1"/>
          </p:cNvSpPr>
          <p:nvPr>
            <p:ph idx="1"/>
          </p:nvPr>
        </p:nvSpPr>
        <p:spPr>
          <a:xfrm>
            <a:off x="838200" y="1825624"/>
            <a:ext cx="10515600" cy="5032375"/>
          </a:xfrm>
        </p:spPr>
        <p:txBody>
          <a:bodyPr>
            <a:normAutofit/>
          </a:bodyPr>
          <a:lstStyle/>
          <a:p>
            <a:pPr marL="0" indent="0">
              <a:buNone/>
            </a:pPr>
            <a:r>
              <a:rPr lang="en-GB" b="1" dirty="0"/>
              <a:t>Linear</a:t>
            </a:r>
            <a:r>
              <a:rPr lang="en-GB" dirty="0"/>
              <a:t> </a:t>
            </a:r>
            <a:r>
              <a:rPr lang="en-GB" b="1" dirty="0"/>
              <a:t>layers</a:t>
            </a:r>
            <a:r>
              <a:rPr lang="en-GB" dirty="0"/>
              <a:t> are </a:t>
            </a:r>
            <a:r>
              <a:rPr lang="en-GB" b="1" u="sng" dirty="0"/>
              <a:t>not great at processing images </a:t>
            </a:r>
            <a:r>
              <a:rPr lang="en-GB" dirty="0"/>
              <a:t>because they do not take into account the </a:t>
            </a:r>
            <a:r>
              <a:rPr lang="en-GB" b="1" dirty="0">
                <a:solidFill>
                  <a:srgbClr val="00B050"/>
                </a:solidFill>
              </a:rPr>
              <a:t>spatial</a:t>
            </a:r>
            <a:r>
              <a:rPr lang="en-GB" dirty="0"/>
              <a:t> </a:t>
            </a:r>
            <a:r>
              <a:rPr lang="en-GB" b="1" dirty="0">
                <a:solidFill>
                  <a:srgbClr val="00B050"/>
                </a:solidFill>
              </a:rPr>
              <a:t>dependence</a:t>
            </a:r>
            <a:r>
              <a:rPr lang="en-GB" dirty="0"/>
              <a:t> </a:t>
            </a:r>
            <a:r>
              <a:rPr lang="en-GB" b="1" dirty="0"/>
              <a:t>of</a:t>
            </a:r>
            <a:r>
              <a:rPr lang="en-GB" dirty="0"/>
              <a:t> </a:t>
            </a:r>
            <a:r>
              <a:rPr lang="en-GB" b="1" dirty="0"/>
              <a:t>pixels.</a:t>
            </a:r>
          </a:p>
          <a:p>
            <a:r>
              <a:rPr lang="en-GB" dirty="0"/>
              <a:t>Pixels in images are typically related to each other in a spatial manner, i.e. the meaning of a pixel depends on the neighbour pixels.</a:t>
            </a:r>
          </a:p>
          <a:p>
            <a:r>
              <a:rPr lang="en-GB" dirty="0"/>
              <a:t>Unfortunately, linear models would assume each pixel is independent of the others and process them independently, which is not correct.</a:t>
            </a:r>
          </a:p>
          <a:p>
            <a:r>
              <a:rPr lang="en-GB" dirty="0"/>
              <a:t>As a result, linear layers can miss important spatial relationships between pixels. This can, in turn, result in poor image representation and interpretation.</a:t>
            </a:r>
          </a:p>
          <a:p>
            <a:pPr marL="0" indent="0" algn="ctr">
              <a:buNone/>
            </a:pPr>
            <a:r>
              <a:rPr lang="en-GB" b="1" dirty="0">
                <a:solidFill>
                  <a:srgbClr val="7030A0"/>
                </a:solidFill>
                <a:sym typeface="Wingdings" panose="05000000000000000000" pitchFamily="2" charset="2"/>
              </a:rPr>
              <a:t> Need for </a:t>
            </a:r>
            <a:r>
              <a:rPr lang="en-GB" b="1" u="sng" dirty="0">
                <a:solidFill>
                  <a:srgbClr val="7030A0"/>
                </a:solidFill>
                <a:sym typeface="Wingdings" panose="05000000000000000000" pitchFamily="2" charset="2"/>
              </a:rPr>
              <a:t>a more specific processing operation for images</a:t>
            </a:r>
            <a:r>
              <a:rPr lang="en-GB" b="1" dirty="0">
                <a:solidFill>
                  <a:srgbClr val="7030A0"/>
                </a:solidFill>
                <a:sym typeface="Wingdings" panose="05000000000000000000" pitchFamily="2" charset="2"/>
              </a:rPr>
              <a:t>, to use in place of the Linear one!</a:t>
            </a:r>
            <a:endParaRPr lang="en-GB" b="1" dirty="0">
              <a:solidFill>
                <a:srgbClr val="7030A0"/>
              </a:solidFill>
            </a:endParaRPr>
          </a:p>
        </p:txBody>
      </p:sp>
    </p:spTree>
    <p:extLst>
      <p:ext uri="{BB962C8B-B14F-4D97-AF65-F5344CB8AC3E}">
        <p14:creationId xmlns:p14="http://schemas.microsoft.com/office/powerpoint/2010/main" val="1783145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9DC721-309A-2C82-0DAA-1F45A4E1C7EE}"/>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convolution</a:t>
                </a:r>
                <a:r>
                  <a:rPr lang="en-GB" b="1" dirty="0"/>
                  <a:t>):</a:t>
                </a:r>
              </a:p>
              <a:p>
                <a:pPr marL="0" indent="0">
                  <a:buNone/>
                </a:pPr>
                <a:r>
                  <a:rPr lang="en-GB" b="1" dirty="0">
                    <a:solidFill>
                      <a:srgbClr val="00B050"/>
                    </a:solidFill>
                  </a:rPr>
                  <a:t>Convolution</a:t>
                </a:r>
                <a:r>
                  <a:rPr lang="en-GB" dirty="0"/>
                  <a:t> is a </a:t>
                </a:r>
                <a:r>
                  <a:rPr lang="en-GB" b="1" dirty="0"/>
                  <a:t>mathematical</a:t>
                </a:r>
                <a:r>
                  <a:rPr lang="en-GB" dirty="0"/>
                  <a:t> </a:t>
                </a:r>
                <a:r>
                  <a:rPr lang="en-GB" b="1" dirty="0"/>
                  <a:t>operation</a:t>
                </a:r>
                <a:r>
                  <a:rPr lang="en-GB" dirty="0"/>
                  <a:t> that is widely used in image processing, computer vision, and deep learning.</a:t>
                </a:r>
              </a:p>
              <a:p>
                <a:pPr marL="0" indent="0">
                  <a:buNone/>
                </a:pPr>
                <a:r>
                  <a:rPr lang="en-GB" dirty="0"/>
                  <a:t>It involves applying a small matrix called a </a:t>
                </a:r>
                <a:r>
                  <a:rPr lang="en-GB" b="1" dirty="0">
                    <a:solidFill>
                      <a:srgbClr val="00B050"/>
                    </a:solidFill>
                  </a:rPr>
                  <a:t>convolution</a:t>
                </a:r>
                <a:r>
                  <a:rPr lang="en-GB" dirty="0"/>
                  <a:t> </a:t>
                </a:r>
                <a:r>
                  <a:rPr lang="en-GB" b="1" dirty="0">
                    <a:solidFill>
                      <a:srgbClr val="00B050"/>
                    </a:solidFill>
                  </a:rPr>
                  <a:t>kernel</a:t>
                </a:r>
                <a:r>
                  <a:rPr lang="en-GB" dirty="0"/>
                  <a:t> or </a:t>
                </a:r>
                <a:r>
                  <a:rPr lang="en-GB" b="1" dirty="0"/>
                  <a:t>filter</a:t>
                </a:r>
                <a:r>
                  <a:rPr lang="en-GB" dirty="0"/>
                  <a:t> </a:t>
                </a:r>
                <a14:m>
                  <m:oMath xmlns:m="http://schemas.openxmlformats.org/officeDocument/2006/math">
                    <m:r>
                      <a:rPr lang="en-GB" i="1" dirty="0" smtClean="0">
                        <a:latin typeface="Cambria Math" panose="02040503050406030204" pitchFamily="18" charset="0"/>
                      </a:rPr>
                      <m:t>𝐾</m:t>
                    </m:r>
                  </m:oMath>
                </a14:m>
                <a:r>
                  <a:rPr lang="en-GB" dirty="0"/>
                  <a:t>, over a given image </a:t>
                </a:r>
                <a14:m>
                  <m:oMath xmlns:m="http://schemas.openxmlformats.org/officeDocument/2006/math">
                    <m:r>
                      <a:rPr lang="en-GB" i="1" dirty="0" smtClean="0">
                        <a:latin typeface="Cambria Math" panose="02040503050406030204" pitchFamily="18" charset="0"/>
                      </a:rPr>
                      <m:t>𝑋</m:t>
                    </m:r>
                  </m:oMath>
                </a14:m>
                <a:r>
                  <a:rPr lang="en-GB" dirty="0"/>
                  <a:t>, element-wise multiplying each overlapping set of values in the image with the kernel, and then summing the results.</a:t>
                </a:r>
              </a:p>
            </p:txBody>
          </p:sp>
        </mc:Choice>
        <mc:Fallback xmlns="">
          <p:sp>
            <p:nvSpPr>
              <p:cNvPr id="3" name="Content Placeholder 2">
                <a:extLst>
                  <a:ext uri="{FF2B5EF4-FFF2-40B4-BE49-F238E27FC236}">
                    <a16:creationId xmlns:a16="http://schemas.microsoft.com/office/drawing/2014/main" id="{2B9DC721-309A-2C82-0DAA-1F45A4E1C7E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059" b="-18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93BDE7B-1670-E750-9E81-D8A6D403507B}"/>
                  </a:ext>
                </a:extLst>
              </p:cNvPr>
              <p:cNvSpPr>
                <a:spLocks noGrp="1"/>
              </p:cNvSpPr>
              <p:nvPr>
                <p:ph sz="half" idx="2"/>
              </p:nvPr>
            </p:nvSpPr>
            <p:spPr/>
            <p:txBody>
              <a:bodyPr>
                <a:normAutofit/>
              </a:bodyPr>
              <a:lstStyle/>
              <a:p>
                <a:pPr marL="0" indent="0">
                  <a:buNone/>
                </a:pPr>
                <a:r>
                  <a:rPr lang="en-GB" dirty="0"/>
                  <a:t>The result of this operation is a new image </a:t>
                </a:r>
                <a14:m>
                  <m:oMath xmlns:m="http://schemas.openxmlformats.org/officeDocument/2006/math">
                    <m:r>
                      <a:rPr lang="en-GB" i="1" dirty="0" smtClean="0">
                        <a:latin typeface="Cambria Math" panose="02040503050406030204" pitchFamily="18" charset="0"/>
                      </a:rPr>
                      <m:t>𝑌</m:t>
                    </m:r>
                  </m:oMath>
                </a14:m>
                <a:r>
                  <a:rPr lang="en-GB" dirty="0"/>
                  <a:t>, where each output pixel represents the sum of the product of the corresponding input pixel and the filter.</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𝑌</m:t>
                      </m:r>
                      <m:r>
                        <a:rPr lang="en-GB" i="1" dirty="0" smtClean="0">
                          <a:latin typeface="Cambria Math" panose="02040503050406030204" pitchFamily="18" charset="0"/>
                        </a:rPr>
                        <m:t> = </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𝑋</m:t>
                      </m:r>
                      <m:r>
                        <a:rPr lang="en-GB" i="1" dirty="0" smtClean="0">
                          <a:latin typeface="Cambria Math" panose="02040503050406030204" pitchFamily="18" charset="0"/>
                        </a:rPr>
                        <m:t>, </m:t>
                      </m:r>
                      <m:r>
                        <a:rPr lang="en-GB" i="1" dirty="0" smtClean="0">
                          <a:latin typeface="Cambria Math" panose="02040503050406030204" pitchFamily="18" charset="0"/>
                        </a:rPr>
                        <m:t>𝐾</m:t>
                      </m:r>
                      <m:r>
                        <a:rPr lang="en-GB" i="1" dirty="0" smtClean="0">
                          <a:latin typeface="Cambria Math" panose="02040503050406030204" pitchFamily="18" charset="0"/>
                        </a:rPr>
                        <m:t>)</m:t>
                      </m:r>
                    </m:oMath>
                  </m:oMathPara>
                </a14:m>
                <a:endParaRPr lang="en-SG" dirty="0"/>
              </a:p>
              <a:p>
                <a:endParaRPr lang="en-SG" dirty="0"/>
              </a:p>
            </p:txBody>
          </p:sp>
        </mc:Choice>
        <mc:Fallback xmlns="">
          <p:sp>
            <p:nvSpPr>
              <p:cNvPr id="4" name="Content Placeholder 3">
                <a:extLst>
                  <a:ext uri="{FF2B5EF4-FFF2-40B4-BE49-F238E27FC236}">
                    <a16:creationId xmlns:a16="http://schemas.microsoft.com/office/drawing/2014/main" id="{393BDE7B-1670-E750-9E81-D8A6D403507B}"/>
                  </a:ext>
                </a:extLst>
              </p:cNvPr>
              <p:cNvSpPr>
                <a:spLocks noGrp="1" noRot="1" noChangeAspect="1" noMove="1" noResize="1" noEditPoints="1" noAdjustHandles="1" noChangeArrowheads="1" noChangeShapeType="1" noTextEdit="1"/>
              </p:cNvSpPr>
              <p:nvPr>
                <p:ph sz="half" idx="2"/>
              </p:nvPr>
            </p:nvSpPr>
            <p:spPr>
              <a:blipFill>
                <a:blip r:embed="rId3"/>
                <a:stretch>
                  <a:fillRect l="-2471" t="-2241"/>
                </a:stretch>
              </a:blipFill>
            </p:spPr>
            <p:txBody>
              <a:bodyPr/>
              <a:lstStyle/>
              <a:p>
                <a:r>
                  <a:rPr lang="en-SG">
                    <a:noFill/>
                  </a:rPr>
                  <a:t> </a:t>
                </a:r>
              </a:p>
            </p:txBody>
          </p:sp>
        </mc:Fallback>
      </mc:AlternateContent>
    </p:spTree>
    <p:extLst>
      <p:ext uri="{BB962C8B-B14F-4D97-AF65-F5344CB8AC3E}">
        <p14:creationId xmlns:p14="http://schemas.microsoft.com/office/powerpoint/2010/main" val="3388232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9DC721-309A-2C82-0DAA-1F45A4E1C7EE}"/>
                  </a:ext>
                </a:extLst>
              </p:cNvPr>
              <p:cNvSpPr>
                <a:spLocks noGrp="1"/>
              </p:cNvSpPr>
              <p:nvPr>
                <p:ph sz="half" idx="1"/>
              </p:nvPr>
            </p:nvSpPr>
            <p:spPr>
              <a:xfrm>
                <a:off x="838200" y="1825624"/>
                <a:ext cx="5181600" cy="5032375"/>
              </a:xfrm>
            </p:spPr>
            <p:txBody>
              <a:bodyPr>
                <a:normAutofit/>
              </a:bodyPr>
              <a:lstStyle/>
              <a:p>
                <a:pPr marL="0" indent="0">
                  <a:buNone/>
                </a:pPr>
                <a:r>
                  <a:rPr lang="en-GB" dirty="0"/>
                  <a:t>Let us consider</a:t>
                </a:r>
              </a:p>
              <a:p>
                <a:r>
                  <a:rPr lang="en-GB" dirty="0"/>
                  <a:t>A grayscale image, defined as a 2D matrix </a:t>
                </a:r>
                <a14:m>
                  <m:oMath xmlns:m="http://schemas.openxmlformats.org/officeDocument/2006/math">
                    <m:r>
                      <a:rPr lang="en-GB" b="0" i="1" smtClean="0">
                        <a:latin typeface="Cambria Math" panose="02040503050406030204" pitchFamily="18" charset="0"/>
                      </a:rPr>
                      <m:t>𝑋</m:t>
                    </m:r>
                  </m:oMath>
                </a14:m>
                <a:r>
                  <a:rPr lang="en-GB" dirty="0"/>
                  <a:t> of size </a:t>
                </a:r>
                <a14:m>
                  <m:oMath xmlns:m="http://schemas.openxmlformats.org/officeDocument/2006/math">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𝑤</m:t>
                    </m:r>
                  </m:oMath>
                </a14:m>
                <a:r>
                  <a:rPr lang="en-GB" dirty="0"/>
                  <a:t>, with pixel values </a:t>
                </a:r>
                <a14:m>
                  <m:oMath xmlns:m="http://schemas.openxmlformats.org/officeDocument/2006/math">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b="0" i="1" dirty="0" smtClean="0">
                                <a:latin typeface="Cambria Math" panose="02040503050406030204" pitchFamily="18" charset="0"/>
                              </a:rPr>
                              <m:t>𝑋</m:t>
                            </m:r>
                          </m:e>
                          <m:sub>
                            <m:r>
                              <a:rPr lang="en-GB" i="1" dirty="0">
                                <a:latin typeface="Cambria Math" panose="02040503050406030204" pitchFamily="18" charset="0"/>
                              </a:rPr>
                              <m:t>𝑖</m:t>
                            </m:r>
                            <m:r>
                              <a:rPr lang="en-GB" i="1" dirty="0">
                                <a:latin typeface="Cambria Math" panose="02040503050406030204" pitchFamily="18" charset="0"/>
                              </a:rPr>
                              <m:t>,</m:t>
                            </m:r>
                            <m:r>
                              <a:rPr lang="en-GB" i="1" dirty="0">
                                <a:latin typeface="Cambria Math" panose="02040503050406030204" pitchFamily="18" charset="0"/>
                              </a:rPr>
                              <m:t>𝑗</m:t>
                            </m:r>
                          </m:sub>
                        </m:sSub>
                      </m:e>
                    </m:d>
                    <m:r>
                      <a:rPr lang="en-GB" b="0" i="1" dirty="0" smtClean="0">
                        <a:latin typeface="Cambria Math" panose="02040503050406030204" pitchFamily="18" charset="0"/>
                      </a:rPr>
                      <m:t>∈[0, 255]</m:t>
                    </m:r>
                  </m:oMath>
                </a14:m>
                <a:r>
                  <a:rPr lang="en-GB" dirty="0"/>
                  <a:t>.</a:t>
                </a:r>
              </a:p>
              <a:p>
                <a:r>
                  <a:rPr lang="en-GB" dirty="0"/>
                  <a:t>A convolution kernel </a:t>
                </a:r>
                <a14:m>
                  <m:oMath xmlns:m="http://schemas.openxmlformats.org/officeDocument/2006/math">
                    <m:r>
                      <a:rPr lang="en-GB" b="0" i="1" smtClean="0">
                        <a:latin typeface="Cambria Math" panose="02040503050406030204" pitchFamily="18" charset="0"/>
                      </a:rPr>
                      <m:t>𝐾</m:t>
                    </m:r>
                  </m:oMath>
                </a14:m>
                <a:r>
                  <a:rPr lang="en-GB" dirty="0"/>
                  <a:t> of size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𝑘</m:t>
                    </m:r>
                  </m:oMath>
                </a14:m>
                <a:r>
                  <a:rPr lang="en-GB" dirty="0"/>
                  <a:t>, with values </a:t>
                </a:r>
                <a14:m>
                  <m:oMath xmlns:m="http://schemas.openxmlformats.org/officeDocument/2006/math">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b="0" i="1" dirty="0" smtClean="0">
                                <a:latin typeface="Cambria Math" panose="02040503050406030204" pitchFamily="18" charset="0"/>
                              </a:rPr>
                              <m:t>𝐾</m:t>
                            </m:r>
                          </m:e>
                          <m:sub>
                            <m:r>
                              <a:rPr lang="en-GB" i="1" dirty="0">
                                <a:latin typeface="Cambria Math" panose="02040503050406030204" pitchFamily="18" charset="0"/>
                              </a:rPr>
                              <m:t>𝑖</m:t>
                            </m:r>
                            <m:r>
                              <a:rPr lang="en-GB" i="1" dirty="0">
                                <a:latin typeface="Cambria Math" panose="02040503050406030204" pitchFamily="18" charset="0"/>
                              </a:rPr>
                              <m:t>,</m:t>
                            </m:r>
                            <m:r>
                              <a:rPr lang="en-GB" i="1" dirty="0">
                                <a:latin typeface="Cambria Math" panose="02040503050406030204" pitchFamily="18" charset="0"/>
                              </a:rPr>
                              <m:t>𝑗</m:t>
                            </m:r>
                          </m:sub>
                        </m:sSub>
                      </m:e>
                    </m:d>
                    <m:r>
                      <a:rPr lang="en-GB" i="1" dirty="0">
                        <a:latin typeface="Cambria Math" panose="02040503050406030204" pitchFamily="18" charset="0"/>
                      </a:rPr>
                      <m:t>∈</m:t>
                    </m:r>
                    <m:r>
                      <a:rPr lang="en-GB" b="0" i="1" dirty="0" smtClean="0">
                        <a:latin typeface="Cambria Math" panose="02040503050406030204" pitchFamily="18" charset="0"/>
                      </a:rPr>
                      <m:t> </m:t>
                    </m:r>
                    <m:r>
                      <a:rPr lang="en-GB" b="0" i="1" dirty="0" smtClean="0">
                        <a:latin typeface="Cambria Math" panose="02040503050406030204" pitchFamily="18" charset="0"/>
                        <a:ea typeface="Cambria Math" panose="02040503050406030204" pitchFamily="18" charset="0"/>
                      </a:rPr>
                      <m:t>ℝ</m:t>
                    </m:r>
                  </m:oMath>
                </a14:m>
                <a:r>
                  <a:rPr lang="en-GB" dirty="0"/>
                  <a:t>.</a:t>
                </a:r>
              </a:p>
            </p:txBody>
          </p:sp>
        </mc:Choice>
        <mc:Fallback xmlns="">
          <p:sp>
            <p:nvSpPr>
              <p:cNvPr id="3" name="Content Placeholder 2">
                <a:extLst>
                  <a:ext uri="{FF2B5EF4-FFF2-40B4-BE49-F238E27FC236}">
                    <a16:creationId xmlns:a16="http://schemas.microsoft.com/office/drawing/2014/main" id="{2B9DC721-309A-2C82-0DAA-1F45A4E1C7E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93BDE7B-1670-E750-9E81-D8A6D403507B}"/>
                  </a:ext>
                </a:extLst>
              </p:cNvPr>
              <p:cNvSpPr>
                <a:spLocks noGrp="1"/>
              </p:cNvSpPr>
              <p:nvPr>
                <p:ph sz="half" idx="2"/>
              </p:nvPr>
            </p:nvSpPr>
            <p:spPr/>
            <p:txBody>
              <a:bodyPr>
                <a:normAutofit/>
              </a:bodyPr>
              <a:lstStyle/>
              <a:p>
                <a:pPr marL="0" indent="0">
                  <a:buNone/>
                </a:pPr>
                <a:r>
                  <a:rPr lang="en-GB" b="1" dirty="0"/>
                  <a:t>First, let us discuss sizes…</a:t>
                </a:r>
              </a:p>
              <a:p>
                <a:pPr marL="0" indent="0">
                  <a:buNone/>
                </a:pPr>
                <a:r>
                  <a:rPr lang="en-GB" dirty="0"/>
                  <a:t>The convolution operation defined as </a:t>
                </a:r>
                <a14:m>
                  <m:oMath xmlns:m="http://schemas.openxmlformats.org/officeDocument/2006/math">
                    <m:r>
                      <a:rPr lang="en-GB" i="1" dirty="0">
                        <a:latin typeface="Cambria Math" panose="02040503050406030204" pitchFamily="18" charset="0"/>
                      </a:rPr>
                      <m:t>𝑌</m:t>
                    </m:r>
                    <m:r>
                      <a:rPr lang="en-GB" i="1" dirty="0">
                        <a:latin typeface="Cambria Math" panose="02040503050406030204" pitchFamily="18" charset="0"/>
                      </a:rPr>
                      <m:t> = </m:t>
                    </m:r>
                    <m:r>
                      <a:rPr lang="en-GB" i="1" dirty="0">
                        <a:latin typeface="Cambria Math" panose="02040503050406030204" pitchFamily="18" charset="0"/>
                      </a:rPr>
                      <m:t>𝑓</m:t>
                    </m:r>
                    <m:d>
                      <m:dPr>
                        <m:ctrlPr>
                          <a:rPr lang="en-GB" i="1" dirty="0">
                            <a:latin typeface="Cambria Math" panose="02040503050406030204" pitchFamily="18" charset="0"/>
                          </a:rPr>
                        </m:ctrlPr>
                      </m:dPr>
                      <m:e>
                        <m:r>
                          <a:rPr lang="en-GB" i="1" dirty="0">
                            <a:latin typeface="Cambria Math" panose="02040503050406030204" pitchFamily="18" charset="0"/>
                          </a:rPr>
                          <m:t>𝑋</m:t>
                        </m:r>
                        <m:r>
                          <a:rPr lang="en-GB" i="1" dirty="0">
                            <a:latin typeface="Cambria Math" panose="02040503050406030204" pitchFamily="18" charset="0"/>
                          </a:rPr>
                          <m:t>, </m:t>
                        </m:r>
                        <m:r>
                          <a:rPr lang="en-GB" i="1" dirty="0">
                            <a:latin typeface="Cambria Math" panose="02040503050406030204" pitchFamily="18" charset="0"/>
                          </a:rPr>
                          <m:t>𝐾</m:t>
                        </m:r>
                      </m:e>
                    </m:d>
                  </m:oMath>
                </a14:m>
                <a:r>
                  <a:rPr lang="en-SG" dirty="0"/>
                  <a:t>, produces an image </a:t>
                </a:r>
                <a14:m>
                  <m:oMath xmlns:m="http://schemas.openxmlformats.org/officeDocument/2006/math">
                    <m:r>
                      <a:rPr lang="en-SG" i="1" dirty="0">
                        <a:latin typeface="Cambria Math" panose="02040503050406030204" pitchFamily="18" charset="0"/>
                      </a:rPr>
                      <m:t>𝑌</m:t>
                    </m:r>
                  </m:oMath>
                </a14:m>
                <a:r>
                  <a:rPr lang="en-SG" dirty="0"/>
                  <a:t> of size </a:t>
                </a:r>
                <a14:m>
                  <m:oMath xmlns:m="http://schemas.openxmlformats.org/officeDocument/2006/math">
                    <m:r>
                      <a:rPr lang="en-GB" i="1">
                        <a:latin typeface="Cambria Math" panose="02040503050406030204" pitchFamily="18" charset="0"/>
                      </a:rPr>
                      <m:t>h</m:t>
                    </m:r>
                    <m:r>
                      <a:rPr lang="en-GB" i="1">
                        <a:latin typeface="Cambria Math" panose="02040503050406030204" pitchFamily="18" charset="0"/>
                      </a:rPr>
                      <m:t>′×</m:t>
                    </m:r>
                    <m:r>
                      <a:rPr lang="en-GB" i="1">
                        <a:latin typeface="Cambria Math" panose="02040503050406030204" pitchFamily="18" charset="0"/>
                      </a:rPr>
                      <m:t>𝑤</m:t>
                    </m:r>
                    <m:r>
                      <a:rPr lang="en-GB" i="1">
                        <a:latin typeface="Cambria Math" panose="02040503050406030204" pitchFamily="18" charset="0"/>
                      </a:rPr>
                      <m:t>′</m:t>
                    </m:r>
                  </m:oMath>
                </a14:m>
                <a:r>
                  <a:rPr lang="en-SG" dirty="0"/>
                  <a:t>,</a:t>
                </a:r>
              </a:p>
              <a:p>
                <a:r>
                  <a:rPr lang="en-SG" dirty="0"/>
                  <a:t>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h</m:t>
                    </m:r>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+1</m:t>
                    </m:r>
                  </m:oMath>
                </a14:m>
                <a:r>
                  <a:rPr lang="en-SG" dirty="0"/>
                  <a:t>,</a:t>
                </a:r>
              </a:p>
              <a:p>
                <a:r>
                  <a:rPr lang="en-SG" dirty="0"/>
                  <a:t>And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𝑤</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𝑤</m:t>
                    </m:r>
                    <m:r>
                      <a:rPr lang="en-GB" i="1">
                        <a:latin typeface="Cambria Math" panose="02040503050406030204" pitchFamily="18" charset="0"/>
                      </a:rPr>
                      <m:t> −</m:t>
                    </m:r>
                    <m:r>
                      <a:rPr lang="en-GB" i="1">
                        <a:latin typeface="Cambria Math" panose="02040503050406030204" pitchFamily="18" charset="0"/>
                      </a:rPr>
                      <m:t>𝑘</m:t>
                    </m:r>
                    <m:r>
                      <a:rPr lang="en-GB" i="1">
                        <a:latin typeface="Cambria Math" panose="02040503050406030204" pitchFamily="18" charset="0"/>
                      </a:rPr>
                      <m:t>+1</m:t>
                    </m:r>
                  </m:oMath>
                </a14:m>
                <a:r>
                  <a:rPr lang="en-GB" dirty="0"/>
                  <a:t>.</a:t>
                </a:r>
              </a:p>
              <a:p>
                <a:pPr marL="0" indent="0">
                  <a:buNone/>
                </a:pPr>
                <a:r>
                  <a:rPr lang="en-GB" dirty="0"/>
                  <a:t> </a:t>
                </a:r>
              </a:p>
              <a:p>
                <a:pPr marL="0" indent="0">
                  <a:buNone/>
                </a:pPr>
                <a:endParaRPr lang="en-GB" dirty="0"/>
              </a:p>
              <a:p>
                <a:endParaRPr lang="en-SG" dirty="0"/>
              </a:p>
            </p:txBody>
          </p:sp>
        </mc:Choice>
        <mc:Fallback xmlns="">
          <p:sp>
            <p:nvSpPr>
              <p:cNvPr id="4" name="Content Placeholder 3">
                <a:extLst>
                  <a:ext uri="{FF2B5EF4-FFF2-40B4-BE49-F238E27FC236}">
                    <a16:creationId xmlns:a16="http://schemas.microsoft.com/office/drawing/2014/main" id="{393BDE7B-1670-E750-9E81-D8A6D403507B}"/>
                  </a:ext>
                </a:extLst>
              </p:cNvPr>
              <p:cNvSpPr>
                <a:spLocks noGrp="1" noRot="1" noChangeAspect="1" noMove="1" noResize="1" noEditPoints="1" noAdjustHandles="1" noChangeArrowheads="1" noChangeShapeType="1" noTextEdit="1"/>
              </p:cNvSpPr>
              <p:nvPr>
                <p:ph sz="half" idx="2"/>
              </p:nvPr>
            </p:nvSpPr>
            <p:spPr>
              <a:blipFill>
                <a:blip r:embed="rId3"/>
                <a:stretch>
                  <a:fillRect l="-2471" t="-2241" r="-376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AE0575-5E80-E46E-F9F8-49B591323BE1}"/>
                  </a:ext>
                </a:extLst>
              </p:cNvPr>
              <p:cNvSpPr txBox="1"/>
              <p:nvPr/>
            </p:nvSpPr>
            <p:spPr>
              <a:xfrm>
                <a:off x="609600" y="5228492"/>
                <a:ext cx="11324492" cy="1815882"/>
              </a:xfrm>
              <a:prstGeom prst="rect">
                <a:avLst/>
              </a:prstGeom>
              <a:noFill/>
            </p:spPr>
            <p:txBody>
              <a:bodyPr wrap="square" rtlCol="0">
                <a:spAutoFit/>
              </a:bodyPr>
              <a:lstStyle/>
              <a:p>
                <a:r>
                  <a:rPr lang="en-GB" sz="2800" b="1" dirty="0"/>
                  <a:t>Note: </a:t>
                </a:r>
                <a:r>
                  <a:rPr lang="en-GB" sz="2800" dirty="0"/>
                  <a:t>we often use a kernel defined as a square matrix, with odd sizes (i.e. </a:t>
                </a:r>
                <a14:m>
                  <m:oMath xmlns:m="http://schemas.openxmlformats.org/officeDocument/2006/math">
                    <m:r>
                      <a:rPr lang="en-GB" sz="2800" b="0" i="1" smtClean="0">
                        <a:latin typeface="Cambria Math" panose="02040503050406030204" pitchFamily="18" charset="0"/>
                      </a:rPr>
                      <m:t>3×3</m:t>
                    </m:r>
                  </m:oMath>
                </a14:m>
                <a:r>
                  <a:rPr lang="en-GB" sz="2800" dirty="0"/>
                  <a:t>, </a:t>
                </a:r>
                <a14:m>
                  <m:oMath xmlns:m="http://schemas.openxmlformats.org/officeDocument/2006/math">
                    <m:r>
                      <a:rPr lang="en-GB" sz="2800" i="1" dirty="0" smtClean="0">
                        <a:latin typeface="Cambria Math" panose="02040503050406030204" pitchFamily="18" charset="0"/>
                      </a:rPr>
                      <m:t>5</m:t>
                    </m:r>
                    <m:r>
                      <a:rPr lang="en-GB" sz="2800" i="1">
                        <a:latin typeface="Cambria Math" panose="02040503050406030204" pitchFamily="18" charset="0"/>
                      </a:rPr>
                      <m:t>×</m:t>
                    </m:r>
                    <m:r>
                      <a:rPr lang="en-GB" sz="2800" b="0" i="1" smtClean="0">
                        <a:latin typeface="Cambria Math" panose="02040503050406030204" pitchFamily="18" charset="0"/>
                      </a:rPr>
                      <m:t>5</m:t>
                    </m:r>
                  </m:oMath>
                </a14:m>
                <a:r>
                  <a:rPr lang="en-GB" sz="2800" dirty="0"/>
                  <a:t>, etc.). The operation, however, remains valid for other kernel sizes (but some notations showed in next slide would have to be adjusted).</a:t>
                </a:r>
              </a:p>
              <a:p>
                <a:endParaRPr lang="en-SG" sz="2800" dirty="0"/>
              </a:p>
            </p:txBody>
          </p:sp>
        </mc:Choice>
        <mc:Fallback xmlns="">
          <p:sp>
            <p:nvSpPr>
              <p:cNvPr id="5" name="TextBox 4">
                <a:extLst>
                  <a:ext uri="{FF2B5EF4-FFF2-40B4-BE49-F238E27FC236}">
                    <a16:creationId xmlns:a16="http://schemas.microsoft.com/office/drawing/2014/main" id="{8AAE0575-5E80-E46E-F9F8-49B591323BE1}"/>
                  </a:ext>
                </a:extLst>
              </p:cNvPr>
              <p:cNvSpPr txBox="1">
                <a:spLocks noRot="1" noChangeAspect="1" noMove="1" noResize="1" noEditPoints="1" noAdjustHandles="1" noChangeArrowheads="1" noChangeShapeType="1" noTextEdit="1"/>
              </p:cNvSpPr>
              <p:nvPr/>
            </p:nvSpPr>
            <p:spPr>
              <a:xfrm>
                <a:off x="609600" y="5228492"/>
                <a:ext cx="11324492" cy="1815882"/>
              </a:xfrm>
              <a:prstGeom prst="rect">
                <a:avLst/>
              </a:prstGeom>
              <a:blipFill>
                <a:blip r:embed="rId4"/>
                <a:stretch>
                  <a:fillRect l="-1076" t="-3356"/>
                </a:stretch>
              </a:blipFill>
            </p:spPr>
            <p:txBody>
              <a:bodyPr/>
              <a:lstStyle/>
              <a:p>
                <a:r>
                  <a:rPr lang="en-SG">
                    <a:noFill/>
                  </a:rPr>
                  <a:t> </a:t>
                </a:r>
              </a:p>
            </p:txBody>
          </p:sp>
        </mc:Fallback>
      </mc:AlternateContent>
    </p:spTree>
    <p:extLst>
      <p:ext uri="{BB962C8B-B14F-4D97-AF65-F5344CB8AC3E}">
        <p14:creationId xmlns:p14="http://schemas.microsoft.com/office/powerpoint/2010/main" val="1371083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9DC721-309A-2C82-0DAA-1F45A4E1C7EE}"/>
                  </a:ext>
                </a:extLst>
              </p:cNvPr>
              <p:cNvSpPr>
                <a:spLocks noGrp="1"/>
              </p:cNvSpPr>
              <p:nvPr>
                <p:ph sz="half" idx="1"/>
              </p:nvPr>
            </p:nvSpPr>
            <p:spPr>
              <a:xfrm>
                <a:off x="838199" y="1825624"/>
                <a:ext cx="5757986" cy="5032375"/>
              </a:xfrm>
            </p:spPr>
            <p:txBody>
              <a:bodyPr>
                <a:normAutofit/>
              </a:bodyPr>
              <a:lstStyle/>
              <a:p>
                <a:pPr marL="0" indent="0">
                  <a:buNone/>
                </a:pPr>
                <a:r>
                  <a:rPr lang="en-GB" b="1" dirty="0"/>
                  <a:t>Second</a:t>
                </a:r>
                <a:r>
                  <a:rPr lang="en-GB" dirty="0"/>
                  <a:t>, the pixel values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 </m:t>
                    </m:r>
                  </m:oMath>
                </a14:m>
                <a:r>
                  <a:rPr lang="en-GB" dirty="0"/>
                  <a:t>for image </a:t>
                </a:r>
                <a14:m>
                  <m:oMath xmlns:m="http://schemas.openxmlformats.org/officeDocument/2006/math">
                    <m:r>
                      <a:rPr lang="en-GB" i="1">
                        <a:latin typeface="Cambria Math" panose="02040503050406030204" pitchFamily="18" charset="0"/>
                      </a:rPr>
                      <m:t>𝑌</m:t>
                    </m:r>
                  </m:oMath>
                </a14:m>
                <a:r>
                  <a:rPr lang="en-GB" dirty="0"/>
                  <a:t> are calculated using the convolution operation, defining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GB" dirty="0"/>
                  <a:t>,</a:t>
                </a:r>
                <a:br>
                  <a:rPr lang="en-GB" dirty="0"/>
                </a:b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1, </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e>
                    </m:d>
                    <m:r>
                      <a:rPr lang="en-GB" i="1">
                        <a:latin typeface="Cambria Math" panose="02040503050406030204" pitchFamily="18" charset="0"/>
                      </a:rPr>
                      <m:t>, </m:t>
                    </m:r>
                    <m:r>
                      <a:rPr lang="en-GB" i="1">
                        <a:latin typeface="Cambria Math" panose="02040503050406030204" pitchFamily="18" charset="0"/>
                      </a:rPr>
                      <m:t>𝑗</m:t>
                    </m:r>
                    <m:r>
                      <a:rPr lang="en-GB" i="1">
                        <a:latin typeface="Cambria Math" panose="02040503050406030204" pitchFamily="18" charset="0"/>
                      </a:rPr>
                      <m:t>∈[1,</m:t>
                    </m:r>
                    <m:r>
                      <a:rPr lang="en-GB" i="1">
                        <a:latin typeface="Cambria Math" panose="02040503050406030204" pitchFamily="18" charset="0"/>
                      </a:rPr>
                      <m:t>𝑤</m:t>
                    </m:r>
                    <m:r>
                      <a:rPr lang="en-GB" i="1">
                        <a:latin typeface="Cambria Math" panose="02040503050406030204" pitchFamily="18" charset="0"/>
                      </a:rPr>
                      <m:t>′]</m:t>
                    </m:r>
                  </m:oMath>
                </a14:m>
                <a:r>
                  <a:rPr lang="en-GB" dirty="0"/>
                  <a:t>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solidFill>
                                <a:srgbClr val="0070C0"/>
                              </a:solidFill>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m:t>
                      </m:r>
                      <m:f>
                        <m:fPr>
                          <m:ctrlPr>
                            <a:rPr lang="en-GB" i="1" smtClean="0">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rPr>
                                <m:t>𝑘</m:t>
                              </m:r>
                            </m:e>
                            <m:sup>
                              <m:r>
                                <a:rPr lang="en-GB" i="1">
                                  <a:solidFill>
                                    <a:srgbClr val="FF0000"/>
                                  </a:solidFill>
                                  <a:latin typeface="Cambria Math" panose="02040503050406030204" pitchFamily="18" charset="0"/>
                                </a:rPr>
                                <m:t>2</m:t>
                              </m:r>
                            </m:sup>
                          </m:sSup>
                        </m:den>
                      </m:f>
                      <m:nary>
                        <m:naryPr>
                          <m:chr m:val="∑"/>
                          <m:ctrlPr>
                            <a:rPr lang="en-GB" i="1">
                              <a:latin typeface="Cambria Math" panose="02040503050406030204" pitchFamily="18" charset="0"/>
                            </a:rPr>
                          </m:ctrlPr>
                        </m:naryPr>
                        <m:sub>
                          <m:r>
                            <a:rPr lang="en-GB" i="1">
                              <a:latin typeface="Cambria Math" panose="02040503050406030204" pitchFamily="18" charset="0"/>
                            </a:rPr>
                            <m:t>𝑚</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i="1">
                                  <a:latin typeface="Cambria Math" panose="02040503050406030204" pitchFamily="18" charset="0"/>
                                </a:rPr>
                              </m:ctrlPr>
                            </m:naryPr>
                            <m:sub>
                              <m:r>
                                <a:rPr lang="en-GB" i="1">
                                  <a:latin typeface="Cambria Math" panose="02040503050406030204" pitchFamily="18" charset="0"/>
                                </a:rPr>
                                <m:t>𝑛</m:t>
                              </m:r>
                              <m:r>
                                <a:rPr lang="en-GB" i="1">
                                  <a:latin typeface="Cambria Math" panose="02040503050406030204" pitchFamily="18" charset="0"/>
                                </a:rPr>
                                <m:t>=1</m:t>
                              </m:r>
                            </m:sub>
                            <m:sup>
                              <m:r>
                                <a:rPr lang="en-GB" i="1">
                                  <a:latin typeface="Cambria Math" panose="02040503050406030204" pitchFamily="18" charset="0"/>
                                </a:rPr>
                                <m:t>𝑘</m:t>
                              </m:r>
                            </m:sup>
                            <m:e>
                              <m:sSub>
                                <m:sSubPr>
                                  <m:ctrlPr>
                                    <a:rPr lang="en-GB" i="1">
                                      <a:latin typeface="Cambria Math" panose="02040503050406030204" pitchFamily="18" charset="0"/>
                                    </a:rPr>
                                  </m:ctrlPr>
                                </m:sSubPr>
                                <m:e>
                                  <m:r>
                                    <a:rPr lang="en-GB" i="1">
                                      <a:solidFill>
                                        <a:srgbClr val="00B050"/>
                                      </a:solidFill>
                                      <a:latin typeface="Cambria Math" panose="02040503050406030204" pitchFamily="18" charset="0"/>
                                    </a:rPr>
                                    <m:t>𝑋</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−1,   </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sub>
                              </m:sSub>
                              <m:r>
                                <m:rPr>
                                  <m:nor/>
                                </m:rPr>
                                <a:rPr lang="en-SG"/>
                                <m:t> </m:t>
                              </m:r>
                              <m:sSub>
                                <m:sSubPr>
                                  <m:ctrlPr>
                                    <a:rPr lang="en-GB" i="1">
                                      <a:latin typeface="Cambria Math" panose="02040503050406030204" pitchFamily="18" charset="0"/>
                                    </a:rPr>
                                  </m:ctrlPr>
                                </m:sSubPr>
                                <m:e>
                                  <m:r>
                                    <a:rPr lang="en-GB" i="1">
                                      <a:solidFill>
                                        <a:schemeClr val="accent2"/>
                                      </a:solidFill>
                                      <a:latin typeface="Cambria Math" panose="02040503050406030204" pitchFamily="18" charset="0"/>
                                    </a:rPr>
                                    <m:t>𝐾</m:t>
                                  </m:r>
                                </m:e>
                                <m:sub>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sub>
                              </m:sSub>
                            </m:e>
                          </m:nary>
                        </m:e>
                      </m:nary>
                    </m:oMath>
                  </m:oMathPara>
                </a14:m>
                <a:endParaRPr lang="en-GB" dirty="0"/>
              </a:p>
              <a:p>
                <a:pPr marL="0" indent="0">
                  <a:buNone/>
                </a:pPr>
                <a:endParaRPr lang="en-GB" dirty="0"/>
              </a:p>
              <a:p>
                <a:pPr marL="0" indent="0">
                  <a:buNone/>
                </a:pPr>
                <a:r>
                  <a:rPr lang="en-GB" dirty="0"/>
                  <a:t>This operation might seem complicated, but is easily visualised!</a:t>
                </a:r>
              </a:p>
            </p:txBody>
          </p:sp>
        </mc:Choice>
        <mc:Fallback xmlns="">
          <p:sp>
            <p:nvSpPr>
              <p:cNvPr id="3" name="Content Placeholder 2">
                <a:extLst>
                  <a:ext uri="{FF2B5EF4-FFF2-40B4-BE49-F238E27FC236}">
                    <a16:creationId xmlns:a16="http://schemas.microsoft.com/office/drawing/2014/main" id="{2B9DC721-309A-2C82-0DAA-1F45A4E1C7EE}"/>
                  </a:ext>
                </a:extLst>
              </p:cNvPr>
              <p:cNvSpPr>
                <a:spLocks noGrp="1" noRot="1" noChangeAspect="1" noMove="1" noResize="1" noEditPoints="1" noAdjustHandles="1" noChangeArrowheads="1" noChangeShapeType="1" noTextEdit="1"/>
              </p:cNvSpPr>
              <p:nvPr>
                <p:ph sz="half" idx="1"/>
              </p:nvPr>
            </p:nvSpPr>
            <p:spPr>
              <a:xfrm>
                <a:off x="838199" y="1825624"/>
                <a:ext cx="5757986" cy="5032375"/>
              </a:xfrm>
              <a:blipFill>
                <a:blip r:embed="rId2"/>
                <a:stretch>
                  <a:fillRect l="-2116" t="-1695" r="-2434"/>
                </a:stretch>
              </a:blipFill>
            </p:spPr>
            <p:txBody>
              <a:bodyPr/>
              <a:lstStyle/>
              <a:p>
                <a:r>
                  <a:rPr lang="en-SG">
                    <a:noFill/>
                  </a:rPr>
                  <a:t> </a:t>
                </a:r>
              </a:p>
            </p:txBody>
          </p:sp>
        </mc:Fallback>
      </mc:AlternateContent>
      <p:graphicFrame>
        <p:nvGraphicFramePr>
          <p:cNvPr id="6" name="Table 6">
            <a:extLst>
              <a:ext uri="{FF2B5EF4-FFF2-40B4-BE49-F238E27FC236}">
                <a16:creationId xmlns:a16="http://schemas.microsoft.com/office/drawing/2014/main" id="{92EDE3AF-8E7F-4B86-2425-4F993E81F45C}"/>
              </a:ext>
            </a:extLst>
          </p:cNvPr>
          <p:cNvGraphicFramePr>
            <a:graphicFrameLocks noGrp="1"/>
          </p:cNvGraphicFramePr>
          <p:nvPr>
            <p:extLst>
              <p:ext uri="{D42A27DB-BD31-4B8C-83A1-F6EECF244321}">
                <p14:modId xmlns:p14="http://schemas.microsoft.com/office/powerpoint/2010/main" val="4287927271"/>
              </p:ext>
            </p:extLst>
          </p:nvPr>
        </p:nvGraphicFramePr>
        <p:xfrm>
          <a:off x="8643816" y="5399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5</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7" name="Table 7">
            <a:extLst>
              <a:ext uri="{FF2B5EF4-FFF2-40B4-BE49-F238E27FC236}">
                <a16:creationId xmlns:a16="http://schemas.microsoft.com/office/drawing/2014/main" id="{097D2466-E678-68BD-BE73-0A05DB2927E0}"/>
              </a:ext>
            </a:extLst>
          </p:cNvPr>
          <p:cNvGraphicFramePr>
            <a:graphicFrameLocks noGrp="1"/>
          </p:cNvGraphicFramePr>
          <p:nvPr>
            <p:extLst>
              <p:ext uri="{D42A27DB-BD31-4B8C-83A1-F6EECF244321}">
                <p14:modId xmlns:p14="http://schemas.microsoft.com/office/powerpoint/2010/main" val="2084984136"/>
              </p:ext>
            </p:extLst>
          </p:nvPr>
        </p:nvGraphicFramePr>
        <p:xfrm>
          <a:off x="9058032" y="2880360"/>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p:graphicFrame>
        <p:nvGraphicFramePr>
          <p:cNvPr id="8" name="Table 7">
            <a:extLst>
              <a:ext uri="{FF2B5EF4-FFF2-40B4-BE49-F238E27FC236}">
                <a16:creationId xmlns:a16="http://schemas.microsoft.com/office/drawing/2014/main" id="{1D4E4870-EB98-3077-99F3-1F9675794ECF}"/>
              </a:ext>
            </a:extLst>
          </p:cNvPr>
          <p:cNvGraphicFramePr>
            <a:graphicFrameLocks noGrp="1"/>
          </p:cNvGraphicFramePr>
          <p:nvPr>
            <p:extLst>
              <p:ext uri="{D42A27DB-BD31-4B8C-83A1-F6EECF244321}">
                <p14:modId xmlns:p14="http://schemas.microsoft.com/office/powerpoint/2010/main" val="467358227"/>
              </p:ext>
            </p:extLst>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FEDCA2-715E-8CCD-C69B-50F3EB70CB65}"/>
                  </a:ext>
                </a:extLst>
              </p:cNvPr>
              <p:cNvSpPr txBox="1"/>
              <p:nvPr/>
            </p:nvSpPr>
            <p:spPr>
              <a:xfrm>
                <a:off x="7791938" y="1195754"/>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B4FEDCA2-715E-8CCD-C69B-50F3EB70CB65}"/>
                  </a:ext>
                </a:extLst>
              </p:cNvPr>
              <p:cNvSpPr txBox="1">
                <a:spLocks noRot="1" noChangeAspect="1" noMove="1" noResize="1" noEditPoints="1" noAdjustHandles="1" noChangeArrowheads="1" noChangeShapeType="1" noTextEdit="1"/>
              </p:cNvSpPr>
              <p:nvPr/>
            </p:nvSpPr>
            <p:spPr>
              <a:xfrm>
                <a:off x="7791938" y="1195754"/>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CC23F9-3037-01D0-AB2C-3952CB2B1D42}"/>
                  </a:ext>
                </a:extLst>
              </p:cNvPr>
              <p:cNvSpPr txBox="1"/>
              <p:nvPr/>
            </p:nvSpPr>
            <p:spPr>
              <a:xfrm>
                <a:off x="7791937" y="3167390"/>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21CC23F9-3037-01D0-AB2C-3952CB2B1D42}"/>
                  </a:ext>
                </a:extLst>
              </p:cNvPr>
              <p:cNvSpPr txBox="1">
                <a:spLocks noRot="1" noChangeAspect="1" noMove="1" noResize="1" noEditPoints="1" noAdjustHandles="1" noChangeArrowheads="1" noChangeShapeType="1" noTextEdit="1"/>
              </p:cNvSpPr>
              <p:nvPr/>
            </p:nvSpPr>
            <p:spPr>
              <a:xfrm>
                <a:off x="7791937" y="3167390"/>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408004-0261-C7CE-BBF1-20C8725C5ACF}"/>
                  </a:ext>
                </a:extLst>
              </p:cNvPr>
              <p:cNvSpPr txBox="1"/>
              <p:nvPr/>
            </p:nvSpPr>
            <p:spPr>
              <a:xfrm>
                <a:off x="7791937" y="468748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25408004-0261-C7CE-BBF1-20C8725C5ACF}"/>
                  </a:ext>
                </a:extLst>
              </p:cNvPr>
              <p:cNvSpPr txBox="1">
                <a:spLocks noRot="1" noChangeAspect="1" noMove="1" noResize="1" noEditPoints="1" noAdjustHandles="1" noChangeArrowheads="1" noChangeShapeType="1" noTextEdit="1"/>
              </p:cNvSpPr>
              <p:nvPr/>
            </p:nvSpPr>
            <p:spPr>
              <a:xfrm>
                <a:off x="7791937" y="4687482"/>
                <a:ext cx="648677" cy="523220"/>
              </a:xfrm>
              <a:prstGeom prst="rect">
                <a:avLst/>
              </a:prstGeom>
              <a:blipFill>
                <a:blip r:embed="rId5"/>
                <a:stretch>
                  <a:fillRect/>
                </a:stretch>
              </a:blipFill>
            </p:spPr>
            <p:txBody>
              <a:bodyPr/>
              <a:lstStyle/>
              <a:p>
                <a:r>
                  <a:rPr lang="en-SG">
                    <a:noFill/>
                  </a:rPr>
                  <a:t> </a:t>
                </a:r>
              </a:p>
            </p:txBody>
          </p:sp>
        </mc:Fallback>
      </mc:AlternateContent>
      <p:sp>
        <p:nvSpPr>
          <p:cNvPr id="12" name="TextBox 11">
            <a:extLst>
              <a:ext uri="{FF2B5EF4-FFF2-40B4-BE49-F238E27FC236}">
                <a16:creationId xmlns:a16="http://schemas.microsoft.com/office/drawing/2014/main" id="{2A03E450-7B78-6F17-D4CF-7857B85EF591}"/>
              </a:ext>
            </a:extLst>
          </p:cNvPr>
          <p:cNvSpPr txBox="1"/>
          <p:nvPr/>
        </p:nvSpPr>
        <p:spPr>
          <a:xfrm>
            <a:off x="10658772" y="536526"/>
            <a:ext cx="1474645" cy="2308324"/>
          </a:xfrm>
          <a:prstGeom prst="rect">
            <a:avLst/>
          </a:prstGeom>
          <a:noFill/>
        </p:spPr>
        <p:txBody>
          <a:bodyPr wrap="square" rtlCol="0">
            <a:spAutoFit/>
          </a:bodyPr>
          <a:lstStyle/>
          <a:p>
            <a:r>
              <a:rPr lang="en-GB" dirty="0"/>
              <a:t>X is 5 by 5</a:t>
            </a:r>
          </a:p>
          <a:p>
            <a:endParaRPr lang="en-GB" dirty="0"/>
          </a:p>
          <a:p>
            <a:r>
              <a:rPr lang="en-GB" dirty="0"/>
              <a:t>K is 3 by 3</a:t>
            </a:r>
          </a:p>
          <a:p>
            <a:endParaRPr lang="en-GB" dirty="0"/>
          </a:p>
          <a:p>
            <a:r>
              <a:rPr lang="en-GB" dirty="0"/>
              <a:t>Y is therefore 3 by 3.</a:t>
            </a:r>
          </a:p>
          <a:p>
            <a:endParaRPr lang="en-GB" dirty="0"/>
          </a:p>
          <a:p>
            <a:r>
              <a:rPr lang="en-GB" dirty="0"/>
              <a:t>(5-3+1 = 3)</a:t>
            </a:r>
            <a:endParaRPr lang="en-SG" dirty="0"/>
          </a:p>
        </p:txBody>
      </p:sp>
    </p:spTree>
    <p:extLst>
      <p:ext uri="{BB962C8B-B14F-4D97-AF65-F5344CB8AC3E}">
        <p14:creationId xmlns:p14="http://schemas.microsoft.com/office/powerpoint/2010/main" val="4023418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p:graphicFrame>
        <p:nvGraphicFramePr>
          <p:cNvPr id="6" name="Table 6">
            <a:extLst>
              <a:ext uri="{FF2B5EF4-FFF2-40B4-BE49-F238E27FC236}">
                <a16:creationId xmlns:a16="http://schemas.microsoft.com/office/drawing/2014/main" id="{92EDE3AF-8E7F-4B86-2425-4F993E81F45C}"/>
              </a:ext>
            </a:extLst>
          </p:cNvPr>
          <p:cNvGraphicFramePr>
            <a:graphicFrameLocks noGrp="1"/>
          </p:cNvGraphicFramePr>
          <p:nvPr>
            <p:extLst>
              <p:ext uri="{D42A27DB-BD31-4B8C-83A1-F6EECF244321}">
                <p14:modId xmlns:p14="http://schemas.microsoft.com/office/powerpoint/2010/main" val="3804082918"/>
              </p:ext>
            </p:extLst>
          </p:nvPr>
        </p:nvGraphicFramePr>
        <p:xfrm>
          <a:off x="8643816" y="5399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7" name="Table 7">
            <a:extLst>
              <a:ext uri="{FF2B5EF4-FFF2-40B4-BE49-F238E27FC236}">
                <a16:creationId xmlns:a16="http://schemas.microsoft.com/office/drawing/2014/main" id="{097D2466-E678-68BD-BE73-0A05DB2927E0}"/>
              </a:ext>
            </a:extLst>
          </p:cNvPr>
          <p:cNvGraphicFramePr>
            <a:graphicFrameLocks noGrp="1"/>
          </p:cNvGraphicFramePr>
          <p:nvPr/>
        </p:nvGraphicFramePr>
        <p:xfrm>
          <a:off x="9058032" y="2880360"/>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FEDCA2-715E-8CCD-C69B-50F3EB70CB65}"/>
                  </a:ext>
                </a:extLst>
              </p:cNvPr>
              <p:cNvSpPr txBox="1"/>
              <p:nvPr/>
            </p:nvSpPr>
            <p:spPr>
              <a:xfrm>
                <a:off x="7791938" y="1195754"/>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B4FEDCA2-715E-8CCD-C69B-50F3EB70CB65}"/>
                  </a:ext>
                </a:extLst>
              </p:cNvPr>
              <p:cNvSpPr txBox="1">
                <a:spLocks noRot="1" noChangeAspect="1" noMove="1" noResize="1" noEditPoints="1" noAdjustHandles="1" noChangeArrowheads="1" noChangeShapeType="1" noTextEdit="1"/>
              </p:cNvSpPr>
              <p:nvPr/>
            </p:nvSpPr>
            <p:spPr>
              <a:xfrm>
                <a:off x="7791938" y="1195754"/>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CC23F9-3037-01D0-AB2C-3952CB2B1D42}"/>
                  </a:ext>
                </a:extLst>
              </p:cNvPr>
              <p:cNvSpPr txBox="1"/>
              <p:nvPr/>
            </p:nvSpPr>
            <p:spPr>
              <a:xfrm>
                <a:off x="7791937" y="3167390"/>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21CC23F9-3037-01D0-AB2C-3952CB2B1D42}"/>
                  </a:ext>
                </a:extLst>
              </p:cNvPr>
              <p:cNvSpPr txBox="1">
                <a:spLocks noRot="1" noChangeAspect="1" noMove="1" noResize="1" noEditPoints="1" noAdjustHandles="1" noChangeArrowheads="1" noChangeShapeType="1" noTextEdit="1"/>
              </p:cNvSpPr>
              <p:nvPr/>
            </p:nvSpPr>
            <p:spPr>
              <a:xfrm>
                <a:off x="7791937" y="3167390"/>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408004-0261-C7CE-BBF1-20C8725C5ACF}"/>
                  </a:ext>
                </a:extLst>
              </p:cNvPr>
              <p:cNvSpPr txBox="1"/>
              <p:nvPr/>
            </p:nvSpPr>
            <p:spPr>
              <a:xfrm>
                <a:off x="7791937" y="468748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25408004-0261-C7CE-BBF1-20C8725C5ACF}"/>
                  </a:ext>
                </a:extLst>
              </p:cNvPr>
              <p:cNvSpPr txBox="1">
                <a:spLocks noRot="1" noChangeAspect="1" noMove="1" noResize="1" noEditPoints="1" noAdjustHandles="1" noChangeArrowheads="1" noChangeShapeType="1" noTextEdit="1"/>
              </p:cNvSpPr>
              <p:nvPr/>
            </p:nvSpPr>
            <p:spPr>
              <a:xfrm>
                <a:off x="7791937" y="4687482"/>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C57D67-20AF-19C9-C61D-5EAABF7AA63D}"/>
                  </a:ext>
                </a:extLst>
              </p:cNvPr>
              <p:cNvSpPr txBox="1"/>
              <p:nvPr/>
            </p:nvSpPr>
            <p:spPr>
              <a:xfrm>
                <a:off x="10647017" y="539913"/>
                <a:ext cx="1320801"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B050"/>
                          </a:solidFill>
                          <a:latin typeface="Cambria Math" panose="02040503050406030204" pitchFamily="18" charset="0"/>
                        </a:rPr>
                        <m:t>1</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i="1">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2</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3</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5</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lgn="ctr"/>
                <a14:m>
                  <m:oMath xmlns:m="http://schemas.openxmlformats.org/officeDocument/2006/math">
                    <m:r>
                      <a:rPr lang="en-GB" b="0" i="1" smtClean="0">
                        <a:solidFill>
                          <a:schemeClr val="tx1"/>
                        </a:solidFill>
                        <a:latin typeface="Cambria Math" panose="02040503050406030204" pitchFamily="18" charset="0"/>
                      </a:rPr>
                      <m:t>=</m:t>
                    </m:r>
                  </m:oMath>
                </a14:m>
                <a:r>
                  <a:rPr lang="en-SG" dirty="0"/>
                  <a:t> </a:t>
                </a:r>
                <a:r>
                  <a:rPr lang="en-SG" dirty="0">
                    <a:solidFill>
                      <a:srgbClr val="0070C0"/>
                    </a:solidFill>
                  </a:rPr>
                  <a:t>28</a:t>
                </a:r>
              </a:p>
              <a:p>
                <a:endParaRPr lang="en-SG" dirty="0"/>
              </a:p>
            </p:txBody>
          </p:sp>
        </mc:Choice>
        <mc:Fallback xmlns="">
          <p:sp>
            <p:nvSpPr>
              <p:cNvPr id="4" name="TextBox 3">
                <a:extLst>
                  <a:ext uri="{FF2B5EF4-FFF2-40B4-BE49-F238E27FC236}">
                    <a16:creationId xmlns:a16="http://schemas.microsoft.com/office/drawing/2014/main" id="{98C57D67-20AF-19C9-C61D-5EAABF7AA63D}"/>
                  </a:ext>
                </a:extLst>
              </p:cNvPr>
              <p:cNvSpPr txBox="1">
                <a:spLocks noRot="1" noChangeAspect="1" noMove="1" noResize="1" noEditPoints="1" noAdjustHandles="1" noChangeArrowheads="1" noChangeShapeType="1" noTextEdit="1"/>
              </p:cNvSpPr>
              <p:nvPr/>
            </p:nvSpPr>
            <p:spPr>
              <a:xfrm>
                <a:off x="10647017" y="539913"/>
                <a:ext cx="1320801" cy="3139321"/>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1F833A6-0BED-0084-BD99-25BC64614783}"/>
                  </a:ext>
                </a:extLst>
              </p:cNvPr>
              <p:cNvGraphicFramePr>
                <a:graphicFrameLocks noGrp="1"/>
              </p:cNvGraphicFramePr>
              <p:nvPr>
                <p:extLst>
                  <p:ext uri="{D42A27DB-BD31-4B8C-83A1-F6EECF244321}">
                    <p14:modId xmlns:p14="http://schemas.microsoft.com/office/powerpoint/2010/main" val="2585445021"/>
                  </p:ext>
                </p:extLst>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𝟐𝟖</m:t>
                                    </m:r>
                                  </m:num>
                                  <m:den>
                                    <m:r>
                                      <a:rPr lang="en-GB" b="1" i="1" dirty="0" smtClean="0">
                                        <a:solidFill>
                                          <a:srgbClr val="FF0000"/>
                                        </a:solidFill>
                                        <a:latin typeface="Cambria Math" panose="02040503050406030204" pitchFamily="18" charset="0"/>
                                      </a:rPr>
                                      <m:t>𝟗</m:t>
                                    </m:r>
                                  </m:den>
                                </m:f>
                              </m:oMath>
                            </m:oMathPara>
                          </a14:m>
                          <a:endParaRPr lang="en-GB"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xmlns="">
          <p:graphicFrame>
            <p:nvGraphicFramePr>
              <p:cNvPr id="5" name="Table 4">
                <a:extLst>
                  <a:ext uri="{FF2B5EF4-FFF2-40B4-BE49-F238E27FC236}">
                    <a16:creationId xmlns:a16="http://schemas.microsoft.com/office/drawing/2014/main" id="{51F833A6-0BED-0084-BD99-25BC64614783}"/>
                  </a:ext>
                </a:extLst>
              </p:cNvPr>
              <p:cNvGraphicFramePr>
                <a:graphicFrameLocks noGrp="1"/>
              </p:cNvGraphicFramePr>
              <p:nvPr>
                <p:extLst>
                  <p:ext uri="{D42A27DB-BD31-4B8C-83A1-F6EECF244321}">
                    <p14:modId xmlns:p14="http://schemas.microsoft.com/office/powerpoint/2010/main" val="2585445021"/>
                  </p:ext>
                </p:extLst>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840" t="-4202" r="-200840" b="-200840"/>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070CFF2C-FCE8-4013-82A9-464834890F0C}"/>
                  </a:ext>
                </a:extLst>
              </p:cNvPr>
              <p:cNvSpPr>
                <a:spLocks noGrp="1"/>
              </p:cNvSpPr>
              <p:nvPr>
                <p:ph sz="half" idx="1"/>
              </p:nvPr>
            </p:nvSpPr>
            <p:spPr>
              <a:xfrm>
                <a:off x="838199" y="1825624"/>
                <a:ext cx="5757986" cy="5032375"/>
              </a:xfrm>
            </p:spPr>
            <p:txBody>
              <a:bodyPr>
                <a:normAutofit/>
              </a:bodyPr>
              <a:lstStyle/>
              <a:p>
                <a:pPr marL="0" indent="0">
                  <a:buNone/>
                </a:pPr>
                <a:r>
                  <a:rPr lang="en-GB" b="1" dirty="0"/>
                  <a:t>Second</a:t>
                </a:r>
                <a:r>
                  <a:rPr lang="en-GB" dirty="0"/>
                  <a:t>, the pixel values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 </m:t>
                    </m:r>
                  </m:oMath>
                </a14:m>
                <a:r>
                  <a:rPr lang="en-GB" dirty="0"/>
                  <a:t>for image </a:t>
                </a:r>
                <a14:m>
                  <m:oMath xmlns:m="http://schemas.openxmlformats.org/officeDocument/2006/math">
                    <m:r>
                      <a:rPr lang="en-GB" i="1">
                        <a:latin typeface="Cambria Math" panose="02040503050406030204" pitchFamily="18" charset="0"/>
                      </a:rPr>
                      <m:t>𝑌</m:t>
                    </m:r>
                  </m:oMath>
                </a14:m>
                <a:r>
                  <a:rPr lang="en-GB" dirty="0"/>
                  <a:t> are calculated using the convolution operation, defining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GB" dirty="0"/>
                  <a:t>,</a:t>
                </a:r>
                <a:br>
                  <a:rPr lang="en-GB" dirty="0"/>
                </a:b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1, </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e>
                    </m:d>
                    <m:r>
                      <a:rPr lang="en-GB" i="1">
                        <a:latin typeface="Cambria Math" panose="02040503050406030204" pitchFamily="18" charset="0"/>
                      </a:rPr>
                      <m:t>, </m:t>
                    </m:r>
                    <m:r>
                      <a:rPr lang="en-GB" i="1" smtClean="0">
                        <a:latin typeface="Cambria Math" panose="02040503050406030204" pitchFamily="18" charset="0"/>
                      </a:rPr>
                      <m:t>𝑗</m:t>
                    </m:r>
                    <m:r>
                      <a:rPr lang="en-GB" i="1" smtClean="0">
                        <a:latin typeface="Cambria Math" panose="02040503050406030204" pitchFamily="18" charset="0"/>
                      </a:rPr>
                      <m:t>∈[1,</m:t>
                    </m:r>
                    <m:r>
                      <a:rPr lang="en-GB" i="1">
                        <a:latin typeface="Cambria Math" panose="02040503050406030204" pitchFamily="18" charset="0"/>
                      </a:rPr>
                      <m:t>𝑤</m:t>
                    </m:r>
                    <m:r>
                      <a:rPr lang="en-GB" i="1">
                        <a:latin typeface="Cambria Math" panose="02040503050406030204" pitchFamily="18" charset="0"/>
                      </a:rPr>
                      <m:t>′]</m:t>
                    </m:r>
                  </m:oMath>
                </a14:m>
                <a:r>
                  <a:rPr lang="en-GB" dirty="0"/>
                  <a:t>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solidFill>
                                <a:srgbClr val="0070C0"/>
                              </a:solidFill>
                              <a:latin typeface="Cambria Math" panose="02040503050406030204" pitchFamily="18" charset="0"/>
                            </a:rPr>
                            <m:t>𝑌</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r>
                        <a:rPr lang="en-GB" b="0" i="1" smtClean="0">
                          <a:latin typeface="Cambria Math" panose="02040503050406030204" pitchFamily="18" charset="0"/>
                        </a:rPr>
                        <m:t>=</m:t>
                      </m:r>
                      <m:f>
                        <m:fPr>
                          <m:ctrlPr>
                            <a:rPr lang="en-GB" b="0" i="1" smtClean="0">
                              <a:solidFill>
                                <a:srgbClr val="FF0000"/>
                              </a:solidFill>
                              <a:latin typeface="Cambria Math" panose="02040503050406030204" pitchFamily="18" charset="0"/>
                            </a:rPr>
                          </m:ctrlPr>
                        </m:fPr>
                        <m:num>
                          <m:r>
                            <a:rPr lang="en-GB" b="0" i="1" smtClean="0">
                              <a:solidFill>
                                <a:srgbClr val="FF0000"/>
                              </a:solidFill>
                              <a:latin typeface="Cambria Math" panose="02040503050406030204" pitchFamily="18" charset="0"/>
                            </a:rPr>
                            <m:t>1</m:t>
                          </m:r>
                        </m:num>
                        <m:den>
                          <m:sSup>
                            <m:sSupPr>
                              <m:ctrlPr>
                                <a:rPr lang="en-GB" b="0" i="1" smtClean="0">
                                  <a:solidFill>
                                    <a:srgbClr val="FF0000"/>
                                  </a:solidFill>
                                  <a:latin typeface="Cambria Math" panose="02040503050406030204" pitchFamily="18" charset="0"/>
                                </a:rPr>
                              </m:ctrlPr>
                            </m:sSupPr>
                            <m:e>
                              <m:r>
                                <a:rPr lang="en-GB" b="0" i="1" smtClean="0">
                                  <a:solidFill>
                                    <a:srgbClr val="FF0000"/>
                                  </a:solidFill>
                                  <a:latin typeface="Cambria Math" panose="02040503050406030204" pitchFamily="18" charset="0"/>
                                </a:rPr>
                                <m:t>𝑘</m:t>
                              </m:r>
                            </m:e>
                            <m:sup>
                              <m:r>
                                <a:rPr lang="en-GB" b="0" i="1" smtClean="0">
                                  <a:solidFill>
                                    <a:srgbClr val="FF0000"/>
                                  </a:solidFill>
                                  <a:latin typeface="Cambria Math" panose="02040503050406030204" pitchFamily="18" charset="0"/>
                                </a:rPr>
                                <m:t>2</m:t>
                              </m:r>
                            </m:sup>
                          </m:sSup>
                        </m:den>
                      </m:f>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𝑚</m:t>
                          </m:r>
                          <m:r>
                            <a:rPr lang="en-GB" b="0" i="1" smtClean="0">
                              <a:latin typeface="Cambria Math" panose="02040503050406030204" pitchFamily="18" charset="0"/>
                            </a:rPr>
                            <m:t>=1</m:t>
                          </m:r>
                        </m:sub>
                        <m:sup>
                          <m:r>
                            <a:rPr lang="en-GB" b="0" i="1" smtClean="0">
                              <a:latin typeface="Cambria Math" panose="02040503050406030204" pitchFamily="18" charset="0"/>
                            </a:rPr>
                            <m:t>𝑘</m:t>
                          </m:r>
                        </m:sup>
                        <m:e>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𝑛</m:t>
                              </m:r>
                              <m:r>
                                <a:rPr lang="en-GB" b="0" i="1" smtClean="0">
                                  <a:latin typeface="Cambria Math" panose="02040503050406030204" pitchFamily="18" charset="0"/>
                                </a:rPr>
                                <m:t>=1</m:t>
                              </m:r>
                            </m:sub>
                            <m:sup>
                              <m:r>
                                <a:rPr lang="en-GB" b="0" i="1" smtClean="0">
                                  <a:latin typeface="Cambria Math" panose="02040503050406030204" pitchFamily="18" charset="0"/>
                                </a:rPr>
                                <m:t>𝑘</m:t>
                              </m:r>
                            </m:sup>
                            <m:e>
                              <m:sSub>
                                <m:sSubPr>
                                  <m:ctrlPr>
                                    <a:rPr lang="en-GB" b="0" i="1" smtClean="0">
                                      <a:latin typeface="Cambria Math" panose="02040503050406030204" pitchFamily="18" charset="0"/>
                                    </a:rPr>
                                  </m:ctrlPr>
                                </m:sSubPr>
                                <m:e>
                                  <m:r>
                                    <a:rPr lang="en-GB" b="0" i="1" smtClean="0">
                                      <a:solidFill>
                                        <a:srgbClr val="00B050"/>
                                      </a:solidFill>
                                      <a:latin typeface="Cambria Math" panose="02040503050406030204" pitchFamily="18" charset="0"/>
                                    </a:rPr>
                                    <m:t>𝑋</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𝑚</m:t>
                                  </m:r>
                                  <m:r>
                                    <a:rPr lang="en-GB" b="0" i="1" smtClean="0">
                                      <a:latin typeface="Cambria Math" panose="02040503050406030204" pitchFamily="18" charset="0"/>
                                    </a:rPr>
                                    <m:t>−1,   </m:t>
                                  </m:r>
                                  <m:r>
                                    <a:rPr lang="en-GB" b="0" i="1" smtClean="0">
                                      <a:latin typeface="Cambria Math" panose="02040503050406030204" pitchFamily="18" charset="0"/>
                                    </a:rPr>
                                    <m:t>𝑗</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−1</m:t>
                                  </m:r>
                                </m:sub>
                              </m:sSub>
                              <m:r>
                                <m:rPr>
                                  <m:nor/>
                                </m:rPr>
                                <a:rPr lang="en-SG"/>
                                <m:t> </m:t>
                              </m:r>
                              <m:sSub>
                                <m:sSubPr>
                                  <m:ctrlPr>
                                    <a:rPr lang="en-GB" b="0" i="1" smtClean="0">
                                      <a:latin typeface="Cambria Math" panose="02040503050406030204" pitchFamily="18" charset="0"/>
                                    </a:rPr>
                                  </m:ctrlPr>
                                </m:sSubPr>
                                <m:e>
                                  <m:r>
                                    <a:rPr lang="en-GB" b="0" i="1" smtClean="0">
                                      <a:solidFill>
                                        <a:schemeClr val="accent2"/>
                                      </a:solidFill>
                                      <a:latin typeface="Cambria Math" panose="02040503050406030204" pitchFamily="18" charset="0"/>
                                    </a:rPr>
                                    <m:t>𝐾</m:t>
                                  </m:r>
                                </m:e>
                                <m:sub>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𝑛</m:t>
                                  </m:r>
                                </m:sub>
                              </m:sSub>
                            </m:e>
                          </m:nary>
                        </m:e>
                      </m:nary>
                    </m:oMath>
                  </m:oMathPara>
                </a14:m>
                <a:endParaRPr lang="en-GB" dirty="0"/>
              </a:p>
              <a:p>
                <a:pPr marL="0" indent="0">
                  <a:buNone/>
                </a:pPr>
                <a:endParaRPr lang="en-GB" dirty="0"/>
              </a:p>
              <a:p>
                <a:pPr marL="0" indent="0">
                  <a:buNone/>
                </a:pPr>
                <a:r>
                  <a:rPr lang="en-GB" dirty="0"/>
                  <a:t>This operation might seem complicated, but is easily visualised!</a:t>
                </a:r>
              </a:p>
            </p:txBody>
          </p:sp>
        </mc:Choice>
        <mc:Fallback xmlns="">
          <p:sp>
            <p:nvSpPr>
              <p:cNvPr id="14" name="Content Placeholder 2">
                <a:extLst>
                  <a:ext uri="{FF2B5EF4-FFF2-40B4-BE49-F238E27FC236}">
                    <a16:creationId xmlns:a16="http://schemas.microsoft.com/office/drawing/2014/main" id="{070CFF2C-FCE8-4013-82A9-464834890F0C}"/>
                  </a:ext>
                </a:extLst>
              </p:cNvPr>
              <p:cNvSpPr>
                <a:spLocks noGrp="1" noRot="1" noChangeAspect="1" noMove="1" noResize="1" noEditPoints="1" noAdjustHandles="1" noChangeArrowheads="1" noChangeShapeType="1" noTextEdit="1"/>
              </p:cNvSpPr>
              <p:nvPr>
                <p:ph sz="half" idx="1"/>
              </p:nvPr>
            </p:nvSpPr>
            <p:spPr>
              <a:xfrm>
                <a:off x="838199" y="1825624"/>
                <a:ext cx="5757986" cy="5032375"/>
              </a:xfrm>
              <a:blipFill>
                <a:blip r:embed="rId7"/>
                <a:stretch>
                  <a:fillRect l="-2116" t="-1695" r="-2434"/>
                </a:stretch>
              </a:blipFill>
            </p:spPr>
            <p:txBody>
              <a:bodyPr/>
              <a:lstStyle/>
              <a:p>
                <a:r>
                  <a:rPr lang="en-SG">
                    <a:noFill/>
                  </a:rPr>
                  <a:t> </a:t>
                </a:r>
              </a:p>
            </p:txBody>
          </p:sp>
        </mc:Fallback>
      </mc:AlternateContent>
    </p:spTree>
    <p:extLst>
      <p:ext uri="{BB962C8B-B14F-4D97-AF65-F5344CB8AC3E}">
        <p14:creationId xmlns:p14="http://schemas.microsoft.com/office/powerpoint/2010/main" val="224283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a:pPr>
            <a:r>
              <a:rPr lang="en-US" dirty="0"/>
              <a:t>XXX</a:t>
            </a: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p:graphicFrame>
        <p:nvGraphicFramePr>
          <p:cNvPr id="6" name="Table 6">
            <a:extLst>
              <a:ext uri="{FF2B5EF4-FFF2-40B4-BE49-F238E27FC236}">
                <a16:creationId xmlns:a16="http://schemas.microsoft.com/office/drawing/2014/main" id="{92EDE3AF-8E7F-4B86-2425-4F993E81F45C}"/>
              </a:ext>
            </a:extLst>
          </p:cNvPr>
          <p:cNvGraphicFramePr>
            <a:graphicFrameLocks noGrp="1"/>
          </p:cNvGraphicFramePr>
          <p:nvPr>
            <p:extLst>
              <p:ext uri="{D42A27DB-BD31-4B8C-83A1-F6EECF244321}">
                <p14:modId xmlns:p14="http://schemas.microsoft.com/office/powerpoint/2010/main" val="1594661710"/>
              </p:ext>
            </p:extLst>
          </p:nvPr>
        </p:nvGraphicFramePr>
        <p:xfrm>
          <a:off x="8643816" y="5399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8</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7" name="Table 7">
            <a:extLst>
              <a:ext uri="{FF2B5EF4-FFF2-40B4-BE49-F238E27FC236}">
                <a16:creationId xmlns:a16="http://schemas.microsoft.com/office/drawing/2014/main" id="{097D2466-E678-68BD-BE73-0A05DB2927E0}"/>
              </a:ext>
            </a:extLst>
          </p:cNvPr>
          <p:cNvGraphicFramePr>
            <a:graphicFrameLocks noGrp="1"/>
          </p:cNvGraphicFramePr>
          <p:nvPr/>
        </p:nvGraphicFramePr>
        <p:xfrm>
          <a:off x="9058032" y="2880360"/>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FEDCA2-715E-8CCD-C69B-50F3EB70CB65}"/>
                  </a:ext>
                </a:extLst>
              </p:cNvPr>
              <p:cNvSpPr txBox="1"/>
              <p:nvPr/>
            </p:nvSpPr>
            <p:spPr>
              <a:xfrm>
                <a:off x="7791938" y="1195754"/>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B4FEDCA2-715E-8CCD-C69B-50F3EB70CB65}"/>
                  </a:ext>
                </a:extLst>
              </p:cNvPr>
              <p:cNvSpPr txBox="1">
                <a:spLocks noRot="1" noChangeAspect="1" noMove="1" noResize="1" noEditPoints="1" noAdjustHandles="1" noChangeArrowheads="1" noChangeShapeType="1" noTextEdit="1"/>
              </p:cNvSpPr>
              <p:nvPr/>
            </p:nvSpPr>
            <p:spPr>
              <a:xfrm>
                <a:off x="7791938" y="1195754"/>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CC23F9-3037-01D0-AB2C-3952CB2B1D42}"/>
                  </a:ext>
                </a:extLst>
              </p:cNvPr>
              <p:cNvSpPr txBox="1"/>
              <p:nvPr/>
            </p:nvSpPr>
            <p:spPr>
              <a:xfrm>
                <a:off x="7791937" y="3167390"/>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21CC23F9-3037-01D0-AB2C-3952CB2B1D42}"/>
                  </a:ext>
                </a:extLst>
              </p:cNvPr>
              <p:cNvSpPr txBox="1">
                <a:spLocks noRot="1" noChangeAspect="1" noMove="1" noResize="1" noEditPoints="1" noAdjustHandles="1" noChangeArrowheads="1" noChangeShapeType="1" noTextEdit="1"/>
              </p:cNvSpPr>
              <p:nvPr/>
            </p:nvSpPr>
            <p:spPr>
              <a:xfrm>
                <a:off x="7791937" y="3167390"/>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408004-0261-C7CE-BBF1-20C8725C5ACF}"/>
                  </a:ext>
                </a:extLst>
              </p:cNvPr>
              <p:cNvSpPr txBox="1"/>
              <p:nvPr/>
            </p:nvSpPr>
            <p:spPr>
              <a:xfrm>
                <a:off x="7791937" y="468748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25408004-0261-C7CE-BBF1-20C8725C5ACF}"/>
                  </a:ext>
                </a:extLst>
              </p:cNvPr>
              <p:cNvSpPr txBox="1">
                <a:spLocks noRot="1" noChangeAspect="1" noMove="1" noResize="1" noEditPoints="1" noAdjustHandles="1" noChangeArrowheads="1" noChangeShapeType="1" noTextEdit="1"/>
              </p:cNvSpPr>
              <p:nvPr/>
            </p:nvSpPr>
            <p:spPr>
              <a:xfrm>
                <a:off x="7791937" y="4687482"/>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A9CD5B-49EA-F0FF-60AB-64DCDB08037A}"/>
                  </a:ext>
                </a:extLst>
              </p:cNvPr>
              <p:cNvSpPr txBox="1"/>
              <p:nvPr/>
            </p:nvSpPr>
            <p:spPr>
              <a:xfrm>
                <a:off x="10650417" y="539913"/>
                <a:ext cx="1320801"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B050"/>
                          </a:solidFill>
                          <a:latin typeface="Cambria Math" panose="02040503050406030204" pitchFamily="18" charset="0"/>
                        </a:rPr>
                        <m:t>5</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i="1">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b="0" i="1" smtClean="0">
                          <a:solidFill>
                            <a:srgbClr val="00B050"/>
                          </a:solidFill>
                          <a:latin typeface="Cambria Math" panose="02040503050406030204" pitchFamily="18" charset="0"/>
                        </a:rPr>
                        <m:t>3</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1</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2</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8</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lgn="ctr"/>
                <a14:m>
                  <m:oMath xmlns:m="http://schemas.openxmlformats.org/officeDocument/2006/math">
                    <m:r>
                      <a:rPr lang="en-GB" b="0" i="1" smtClean="0">
                        <a:solidFill>
                          <a:schemeClr val="tx1"/>
                        </a:solidFill>
                        <a:latin typeface="Cambria Math" panose="02040503050406030204" pitchFamily="18" charset="0"/>
                      </a:rPr>
                      <m:t>=</m:t>
                    </m:r>
                  </m:oMath>
                </a14:m>
                <a:r>
                  <a:rPr lang="en-SG" dirty="0"/>
                  <a:t> </a:t>
                </a:r>
                <a:r>
                  <a:rPr lang="en-SG" dirty="0">
                    <a:solidFill>
                      <a:srgbClr val="0070C0"/>
                    </a:solidFill>
                  </a:rPr>
                  <a:t>39</a:t>
                </a:r>
              </a:p>
              <a:p>
                <a:endParaRPr lang="en-SG" dirty="0"/>
              </a:p>
            </p:txBody>
          </p:sp>
        </mc:Choice>
        <mc:Fallback xmlns="">
          <p:sp>
            <p:nvSpPr>
              <p:cNvPr id="4" name="TextBox 3">
                <a:extLst>
                  <a:ext uri="{FF2B5EF4-FFF2-40B4-BE49-F238E27FC236}">
                    <a16:creationId xmlns:a16="http://schemas.microsoft.com/office/drawing/2014/main" id="{9AA9CD5B-49EA-F0FF-60AB-64DCDB08037A}"/>
                  </a:ext>
                </a:extLst>
              </p:cNvPr>
              <p:cNvSpPr txBox="1">
                <a:spLocks noRot="1" noChangeAspect="1" noMove="1" noResize="1" noEditPoints="1" noAdjustHandles="1" noChangeArrowheads="1" noChangeShapeType="1" noTextEdit="1"/>
              </p:cNvSpPr>
              <p:nvPr/>
            </p:nvSpPr>
            <p:spPr>
              <a:xfrm>
                <a:off x="10650417" y="539913"/>
                <a:ext cx="1320801" cy="3139321"/>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extLst>
                  <p:ext uri="{D42A27DB-BD31-4B8C-83A1-F6EECF244321}">
                    <p14:modId xmlns:p14="http://schemas.microsoft.com/office/powerpoint/2010/main" val="3195115131"/>
                  </p:ext>
                </p:extLst>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chemeClr val="bg1"/>
                                        </a:solidFill>
                                        <a:latin typeface="Cambria Math" panose="02040503050406030204" pitchFamily="18" charset="0"/>
                                      </a:rPr>
                                    </m:ctrlPr>
                                  </m:fPr>
                                  <m:num>
                                    <m:r>
                                      <a:rPr lang="en-GB" b="1" i="1" dirty="0" smtClean="0">
                                        <a:solidFill>
                                          <a:schemeClr val="bg1"/>
                                        </a:solidFill>
                                        <a:latin typeface="Cambria Math" panose="02040503050406030204" pitchFamily="18" charset="0"/>
                                      </a:rPr>
                                      <m:t>𝟐𝟖</m:t>
                                    </m:r>
                                  </m:num>
                                  <m:den>
                                    <m:r>
                                      <a:rPr lang="en-GB" b="1" i="1" dirty="0" smtClean="0">
                                        <a:solidFill>
                                          <a:schemeClr val="bg1"/>
                                        </a:solidFill>
                                        <a:latin typeface="Cambria Math" panose="02040503050406030204" pitchFamily="18" charset="0"/>
                                      </a:rPr>
                                      <m:t>𝟗</m:t>
                                    </m:r>
                                  </m:den>
                                </m:f>
                              </m:oMath>
                            </m:oMathPara>
                          </a14:m>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𝟑𝟗</m:t>
                                    </m:r>
                                  </m:num>
                                  <m:den>
                                    <m:r>
                                      <a:rPr lang="en-GB" b="1" i="1" dirty="0" smtClean="0">
                                        <a:solidFill>
                                          <a:srgbClr val="FF0000"/>
                                        </a:solidFill>
                                        <a:latin typeface="Cambria Math" panose="02040503050406030204" pitchFamily="18" charset="0"/>
                                      </a:rPr>
                                      <m:t>𝟗</m:t>
                                    </m:r>
                                  </m:den>
                                </m:f>
                              </m:oMath>
                            </m:oMathPara>
                          </a14:m>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xmlns="">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extLst>
                  <p:ext uri="{D42A27DB-BD31-4B8C-83A1-F6EECF244321}">
                    <p14:modId xmlns:p14="http://schemas.microsoft.com/office/powerpoint/2010/main" val="3195115131"/>
                  </p:ext>
                </p:extLst>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840" t="-4202" r="-200840" b="-200840"/>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1695" t="-203361" r="-102542" b="-1681"/>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7B59F037-103B-22C1-0244-C1334FABB21D}"/>
                  </a:ext>
                </a:extLst>
              </p:cNvPr>
              <p:cNvSpPr>
                <a:spLocks noGrp="1"/>
              </p:cNvSpPr>
              <p:nvPr>
                <p:ph sz="half" idx="1"/>
              </p:nvPr>
            </p:nvSpPr>
            <p:spPr>
              <a:xfrm>
                <a:off x="838199" y="1825624"/>
                <a:ext cx="5757986" cy="5032375"/>
              </a:xfrm>
            </p:spPr>
            <p:txBody>
              <a:bodyPr>
                <a:normAutofit/>
              </a:bodyPr>
              <a:lstStyle/>
              <a:p>
                <a:pPr marL="0" indent="0">
                  <a:buNone/>
                </a:pPr>
                <a:r>
                  <a:rPr lang="en-GB" b="1" dirty="0"/>
                  <a:t>Second</a:t>
                </a:r>
                <a:r>
                  <a:rPr lang="en-GB" dirty="0"/>
                  <a:t>, the pixel values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 </m:t>
                    </m:r>
                  </m:oMath>
                </a14:m>
                <a:r>
                  <a:rPr lang="en-GB" dirty="0"/>
                  <a:t>for image </a:t>
                </a:r>
                <a14:m>
                  <m:oMath xmlns:m="http://schemas.openxmlformats.org/officeDocument/2006/math">
                    <m:r>
                      <a:rPr lang="en-GB" i="1">
                        <a:latin typeface="Cambria Math" panose="02040503050406030204" pitchFamily="18" charset="0"/>
                      </a:rPr>
                      <m:t>𝑌</m:t>
                    </m:r>
                  </m:oMath>
                </a14:m>
                <a:r>
                  <a:rPr lang="en-GB" dirty="0"/>
                  <a:t> are calculated using the convolution operation, defining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GB" dirty="0"/>
                  <a:t>,</a:t>
                </a:r>
                <a:br>
                  <a:rPr lang="en-GB" dirty="0"/>
                </a:b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1, </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e>
                    </m:d>
                    <m:r>
                      <a:rPr lang="en-GB" i="1">
                        <a:latin typeface="Cambria Math" panose="02040503050406030204" pitchFamily="18" charset="0"/>
                      </a:rPr>
                      <m:t>, </m:t>
                    </m:r>
                    <m:r>
                      <a:rPr lang="en-GB" i="1">
                        <a:latin typeface="Cambria Math" panose="02040503050406030204" pitchFamily="18" charset="0"/>
                      </a:rPr>
                      <m:t>𝑗</m:t>
                    </m:r>
                    <m:r>
                      <a:rPr lang="en-GB" i="1">
                        <a:latin typeface="Cambria Math" panose="02040503050406030204" pitchFamily="18" charset="0"/>
                      </a:rPr>
                      <m:t>∈[1,</m:t>
                    </m:r>
                    <m:r>
                      <a:rPr lang="en-GB" i="1">
                        <a:latin typeface="Cambria Math" panose="02040503050406030204" pitchFamily="18" charset="0"/>
                      </a:rPr>
                      <m:t>𝑤</m:t>
                    </m:r>
                    <m:r>
                      <a:rPr lang="en-GB" i="1">
                        <a:latin typeface="Cambria Math" panose="02040503050406030204" pitchFamily="18" charset="0"/>
                      </a:rPr>
                      <m:t>′]</m:t>
                    </m:r>
                  </m:oMath>
                </a14:m>
                <a:r>
                  <a:rPr lang="en-GB" dirty="0"/>
                  <a:t>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solidFill>
                                <a:srgbClr val="0070C0"/>
                              </a:solidFill>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m:t>
                      </m:r>
                      <m:f>
                        <m:fPr>
                          <m:ctrlPr>
                            <a:rPr lang="en-GB" i="1" smtClean="0">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rPr>
                                <m:t>𝑘</m:t>
                              </m:r>
                            </m:e>
                            <m:sup>
                              <m:r>
                                <a:rPr lang="en-GB" i="1">
                                  <a:solidFill>
                                    <a:srgbClr val="FF0000"/>
                                  </a:solidFill>
                                  <a:latin typeface="Cambria Math" panose="02040503050406030204" pitchFamily="18" charset="0"/>
                                </a:rPr>
                                <m:t>2</m:t>
                              </m:r>
                            </m:sup>
                          </m:sSup>
                        </m:den>
                      </m:f>
                      <m:nary>
                        <m:naryPr>
                          <m:chr m:val="∑"/>
                          <m:ctrlPr>
                            <a:rPr lang="en-GB" i="1">
                              <a:latin typeface="Cambria Math" panose="02040503050406030204" pitchFamily="18" charset="0"/>
                            </a:rPr>
                          </m:ctrlPr>
                        </m:naryPr>
                        <m:sub>
                          <m:r>
                            <a:rPr lang="en-GB" i="1">
                              <a:latin typeface="Cambria Math" panose="02040503050406030204" pitchFamily="18" charset="0"/>
                            </a:rPr>
                            <m:t>𝑚</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i="1">
                                  <a:latin typeface="Cambria Math" panose="02040503050406030204" pitchFamily="18" charset="0"/>
                                </a:rPr>
                              </m:ctrlPr>
                            </m:naryPr>
                            <m:sub>
                              <m:r>
                                <a:rPr lang="en-GB" i="1">
                                  <a:latin typeface="Cambria Math" panose="02040503050406030204" pitchFamily="18" charset="0"/>
                                </a:rPr>
                                <m:t>𝑛</m:t>
                              </m:r>
                              <m:r>
                                <a:rPr lang="en-GB" i="1">
                                  <a:latin typeface="Cambria Math" panose="02040503050406030204" pitchFamily="18" charset="0"/>
                                </a:rPr>
                                <m:t>=1</m:t>
                              </m:r>
                            </m:sub>
                            <m:sup>
                              <m:r>
                                <a:rPr lang="en-GB" i="1">
                                  <a:latin typeface="Cambria Math" panose="02040503050406030204" pitchFamily="18" charset="0"/>
                                </a:rPr>
                                <m:t>𝑘</m:t>
                              </m:r>
                            </m:sup>
                            <m:e>
                              <m:sSub>
                                <m:sSubPr>
                                  <m:ctrlPr>
                                    <a:rPr lang="en-GB" i="1">
                                      <a:latin typeface="Cambria Math" panose="02040503050406030204" pitchFamily="18" charset="0"/>
                                    </a:rPr>
                                  </m:ctrlPr>
                                </m:sSubPr>
                                <m:e>
                                  <m:r>
                                    <a:rPr lang="en-GB" i="1">
                                      <a:solidFill>
                                        <a:srgbClr val="00B050"/>
                                      </a:solidFill>
                                      <a:latin typeface="Cambria Math" panose="02040503050406030204" pitchFamily="18" charset="0"/>
                                    </a:rPr>
                                    <m:t>𝑋</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−1,   </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sub>
                              </m:sSub>
                              <m:r>
                                <m:rPr>
                                  <m:nor/>
                                </m:rPr>
                                <a:rPr lang="en-SG"/>
                                <m:t> </m:t>
                              </m:r>
                              <m:sSub>
                                <m:sSubPr>
                                  <m:ctrlPr>
                                    <a:rPr lang="en-GB" i="1">
                                      <a:latin typeface="Cambria Math" panose="02040503050406030204" pitchFamily="18" charset="0"/>
                                    </a:rPr>
                                  </m:ctrlPr>
                                </m:sSubPr>
                                <m:e>
                                  <m:r>
                                    <a:rPr lang="en-GB" i="1">
                                      <a:solidFill>
                                        <a:schemeClr val="accent2"/>
                                      </a:solidFill>
                                      <a:latin typeface="Cambria Math" panose="02040503050406030204" pitchFamily="18" charset="0"/>
                                    </a:rPr>
                                    <m:t>𝐾</m:t>
                                  </m:r>
                                </m:e>
                                <m:sub>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sub>
                              </m:sSub>
                            </m:e>
                          </m:nary>
                        </m:e>
                      </m:nary>
                    </m:oMath>
                  </m:oMathPara>
                </a14:m>
                <a:endParaRPr lang="en-GB" dirty="0"/>
              </a:p>
              <a:p>
                <a:pPr marL="0" indent="0">
                  <a:buNone/>
                </a:pPr>
                <a:endParaRPr lang="en-GB" dirty="0"/>
              </a:p>
              <a:p>
                <a:pPr marL="0" indent="0">
                  <a:buNone/>
                </a:pPr>
                <a:r>
                  <a:rPr lang="en-GB" dirty="0"/>
                  <a:t>This operation might seem complicated, but is easily visualised!</a:t>
                </a:r>
              </a:p>
            </p:txBody>
          </p:sp>
        </mc:Choice>
        <mc:Fallback xmlns="">
          <p:sp>
            <p:nvSpPr>
              <p:cNvPr id="14" name="Content Placeholder 2">
                <a:extLst>
                  <a:ext uri="{FF2B5EF4-FFF2-40B4-BE49-F238E27FC236}">
                    <a16:creationId xmlns:a16="http://schemas.microsoft.com/office/drawing/2014/main" id="{7B59F037-103B-22C1-0244-C1334FABB21D}"/>
                  </a:ext>
                </a:extLst>
              </p:cNvPr>
              <p:cNvSpPr>
                <a:spLocks noGrp="1" noRot="1" noChangeAspect="1" noMove="1" noResize="1" noEditPoints="1" noAdjustHandles="1" noChangeArrowheads="1" noChangeShapeType="1" noTextEdit="1"/>
              </p:cNvSpPr>
              <p:nvPr>
                <p:ph sz="half" idx="1"/>
              </p:nvPr>
            </p:nvSpPr>
            <p:spPr>
              <a:xfrm>
                <a:off x="838199" y="1825624"/>
                <a:ext cx="5757986" cy="5032375"/>
              </a:xfrm>
              <a:blipFill>
                <a:blip r:embed="rId7"/>
                <a:stretch>
                  <a:fillRect l="-2116" t="-1695" r="-2434"/>
                </a:stretch>
              </a:blipFill>
            </p:spPr>
            <p:txBody>
              <a:bodyPr/>
              <a:lstStyle/>
              <a:p>
                <a:r>
                  <a:rPr lang="en-SG">
                    <a:noFill/>
                  </a:rPr>
                  <a:t> </a:t>
                </a:r>
              </a:p>
            </p:txBody>
          </p:sp>
        </mc:Fallback>
      </mc:AlternateContent>
    </p:spTree>
    <p:extLst>
      <p:ext uri="{BB962C8B-B14F-4D97-AF65-F5344CB8AC3E}">
        <p14:creationId xmlns:p14="http://schemas.microsoft.com/office/powerpoint/2010/main" val="3708842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p:graphicFrame>
        <p:nvGraphicFramePr>
          <p:cNvPr id="6" name="Table 6">
            <a:extLst>
              <a:ext uri="{FF2B5EF4-FFF2-40B4-BE49-F238E27FC236}">
                <a16:creationId xmlns:a16="http://schemas.microsoft.com/office/drawing/2014/main" id="{92EDE3AF-8E7F-4B86-2425-4F993E81F45C}"/>
              </a:ext>
            </a:extLst>
          </p:cNvPr>
          <p:cNvGraphicFramePr>
            <a:graphicFrameLocks noGrp="1"/>
          </p:cNvGraphicFramePr>
          <p:nvPr/>
        </p:nvGraphicFramePr>
        <p:xfrm>
          <a:off x="8643816" y="5399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8</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7" name="Table 7">
            <a:extLst>
              <a:ext uri="{FF2B5EF4-FFF2-40B4-BE49-F238E27FC236}">
                <a16:creationId xmlns:a16="http://schemas.microsoft.com/office/drawing/2014/main" id="{097D2466-E678-68BD-BE73-0A05DB2927E0}"/>
              </a:ext>
            </a:extLst>
          </p:cNvPr>
          <p:cNvGraphicFramePr>
            <a:graphicFrameLocks noGrp="1"/>
          </p:cNvGraphicFramePr>
          <p:nvPr/>
        </p:nvGraphicFramePr>
        <p:xfrm>
          <a:off x="9058032" y="2880360"/>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FEDCA2-715E-8CCD-C69B-50F3EB70CB65}"/>
                  </a:ext>
                </a:extLst>
              </p:cNvPr>
              <p:cNvSpPr txBox="1"/>
              <p:nvPr/>
            </p:nvSpPr>
            <p:spPr>
              <a:xfrm>
                <a:off x="7791938" y="1195754"/>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B4FEDCA2-715E-8CCD-C69B-50F3EB70CB65}"/>
                  </a:ext>
                </a:extLst>
              </p:cNvPr>
              <p:cNvSpPr txBox="1">
                <a:spLocks noRot="1" noChangeAspect="1" noMove="1" noResize="1" noEditPoints="1" noAdjustHandles="1" noChangeArrowheads="1" noChangeShapeType="1" noTextEdit="1"/>
              </p:cNvSpPr>
              <p:nvPr/>
            </p:nvSpPr>
            <p:spPr>
              <a:xfrm>
                <a:off x="7791938" y="1195754"/>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CC23F9-3037-01D0-AB2C-3952CB2B1D42}"/>
                  </a:ext>
                </a:extLst>
              </p:cNvPr>
              <p:cNvSpPr txBox="1"/>
              <p:nvPr/>
            </p:nvSpPr>
            <p:spPr>
              <a:xfrm>
                <a:off x="7791937" y="3167390"/>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21CC23F9-3037-01D0-AB2C-3952CB2B1D42}"/>
                  </a:ext>
                </a:extLst>
              </p:cNvPr>
              <p:cNvSpPr txBox="1">
                <a:spLocks noRot="1" noChangeAspect="1" noMove="1" noResize="1" noEditPoints="1" noAdjustHandles="1" noChangeArrowheads="1" noChangeShapeType="1" noTextEdit="1"/>
              </p:cNvSpPr>
              <p:nvPr/>
            </p:nvSpPr>
            <p:spPr>
              <a:xfrm>
                <a:off x="7791937" y="3167390"/>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408004-0261-C7CE-BBF1-20C8725C5ACF}"/>
                  </a:ext>
                </a:extLst>
              </p:cNvPr>
              <p:cNvSpPr txBox="1"/>
              <p:nvPr/>
            </p:nvSpPr>
            <p:spPr>
              <a:xfrm>
                <a:off x="7791937" y="468748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25408004-0261-C7CE-BBF1-20C8725C5ACF}"/>
                  </a:ext>
                </a:extLst>
              </p:cNvPr>
              <p:cNvSpPr txBox="1">
                <a:spLocks noRot="1" noChangeAspect="1" noMove="1" noResize="1" noEditPoints="1" noAdjustHandles="1" noChangeArrowheads="1" noChangeShapeType="1" noTextEdit="1"/>
              </p:cNvSpPr>
              <p:nvPr/>
            </p:nvSpPr>
            <p:spPr>
              <a:xfrm>
                <a:off x="7791937" y="4687482"/>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A9CD5B-49EA-F0FF-60AB-64DCDB08037A}"/>
                  </a:ext>
                </a:extLst>
              </p:cNvPr>
              <p:cNvSpPr txBox="1"/>
              <p:nvPr/>
            </p:nvSpPr>
            <p:spPr>
              <a:xfrm>
                <a:off x="10650417" y="539913"/>
                <a:ext cx="1320801"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B050"/>
                          </a:solidFill>
                          <a:latin typeface="Cambria Math" panose="02040503050406030204" pitchFamily="18" charset="0"/>
                        </a:rPr>
                        <m:t>5</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i="1">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b="0" i="1" smtClean="0">
                          <a:solidFill>
                            <a:srgbClr val="00B050"/>
                          </a:solidFill>
                          <a:latin typeface="Cambria Math" panose="02040503050406030204" pitchFamily="18" charset="0"/>
                        </a:rPr>
                        <m:t>3</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1</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2</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8</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lgn="ctr"/>
                <a14:m>
                  <m:oMath xmlns:m="http://schemas.openxmlformats.org/officeDocument/2006/math">
                    <m:r>
                      <a:rPr lang="en-GB" b="0" i="1" smtClean="0">
                        <a:solidFill>
                          <a:schemeClr val="tx1"/>
                        </a:solidFill>
                        <a:latin typeface="Cambria Math" panose="02040503050406030204" pitchFamily="18" charset="0"/>
                      </a:rPr>
                      <m:t>=</m:t>
                    </m:r>
                  </m:oMath>
                </a14:m>
                <a:r>
                  <a:rPr lang="en-SG" dirty="0"/>
                  <a:t> </a:t>
                </a:r>
                <a:r>
                  <a:rPr lang="en-SG" dirty="0">
                    <a:solidFill>
                      <a:srgbClr val="0070C0"/>
                    </a:solidFill>
                  </a:rPr>
                  <a:t>39</a:t>
                </a:r>
              </a:p>
              <a:p>
                <a:endParaRPr lang="en-SG" dirty="0"/>
              </a:p>
            </p:txBody>
          </p:sp>
        </mc:Choice>
        <mc:Fallback xmlns="">
          <p:sp>
            <p:nvSpPr>
              <p:cNvPr id="4" name="TextBox 3">
                <a:extLst>
                  <a:ext uri="{FF2B5EF4-FFF2-40B4-BE49-F238E27FC236}">
                    <a16:creationId xmlns:a16="http://schemas.microsoft.com/office/drawing/2014/main" id="{9AA9CD5B-49EA-F0FF-60AB-64DCDB08037A}"/>
                  </a:ext>
                </a:extLst>
              </p:cNvPr>
              <p:cNvSpPr txBox="1">
                <a:spLocks noRot="1" noChangeAspect="1" noMove="1" noResize="1" noEditPoints="1" noAdjustHandles="1" noChangeArrowheads="1" noChangeShapeType="1" noTextEdit="1"/>
              </p:cNvSpPr>
              <p:nvPr/>
            </p:nvSpPr>
            <p:spPr>
              <a:xfrm>
                <a:off x="10650417" y="539913"/>
                <a:ext cx="1320801" cy="3139321"/>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chemeClr val="bg1"/>
                                        </a:solidFill>
                                        <a:latin typeface="Cambria Math" panose="02040503050406030204" pitchFamily="18" charset="0"/>
                                      </a:rPr>
                                    </m:ctrlPr>
                                  </m:fPr>
                                  <m:num>
                                    <m:r>
                                      <a:rPr lang="en-GB" b="1" i="1" dirty="0" smtClean="0">
                                        <a:solidFill>
                                          <a:schemeClr val="bg1"/>
                                        </a:solidFill>
                                        <a:latin typeface="Cambria Math" panose="02040503050406030204" pitchFamily="18" charset="0"/>
                                      </a:rPr>
                                      <m:t>𝟐𝟖</m:t>
                                    </m:r>
                                  </m:num>
                                  <m:den>
                                    <m:r>
                                      <a:rPr lang="en-GB" b="1" i="1" dirty="0" smtClean="0">
                                        <a:solidFill>
                                          <a:schemeClr val="bg1"/>
                                        </a:solidFill>
                                        <a:latin typeface="Cambria Math" panose="02040503050406030204" pitchFamily="18" charset="0"/>
                                      </a:rPr>
                                      <m:t>𝟗</m:t>
                                    </m:r>
                                  </m:den>
                                </m:f>
                              </m:oMath>
                            </m:oMathPara>
                          </a14:m>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𝟑𝟗</m:t>
                                    </m:r>
                                  </m:num>
                                  <m:den>
                                    <m:r>
                                      <a:rPr lang="en-GB" b="1" i="1" dirty="0" smtClean="0">
                                        <a:solidFill>
                                          <a:srgbClr val="FF0000"/>
                                        </a:solidFill>
                                        <a:latin typeface="Cambria Math" panose="02040503050406030204" pitchFamily="18" charset="0"/>
                                      </a:rPr>
                                      <m:t>𝟗</m:t>
                                    </m:r>
                                  </m:den>
                                </m:f>
                              </m:oMath>
                            </m:oMathPara>
                          </a14:m>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xmlns="">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840" t="-4202" r="-200840" b="-200840"/>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1695" t="-203361" r="-102542" b="-1681"/>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7B59F037-103B-22C1-0244-C1334FABB21D}"/>
                  </a:ext>
                </a:extLst>
              </p:cNvPr>
              <p:cNvSpPr>
                <a:spLocks noGrp="1"/>
              </p:cNvSpPr>
              <p:nvPr>
                <p:ph sz="half" idx="1"/>
              </p:nvPr>
            </p:nvSpPr>
            <p:spPr>
              <a:xfrm>
                <a:off x="838199" y="1825624"/>
                <a:ext cx="5757986" cy="5032375"/>
              </a:xfrm>
            </p:spPr>
            <p:txBody>
              <a:bodyPr>
                <a:normAutofit/>
              </a:bodyPr>
              <a:lstStyle/>
              <a:p>
                <a:pPr marL="0" indent="0">
                  <a:buNone/>
                </a:pPr>
                <a:r>
                  <a:rPr lang="en-GB" b="1" dirty="0"/>
                  <a:t>Second</a:t>
                </a:r>
                <a:r>
                  <a:rPr lang="en-GB" dirty="0"/>
                  <a:t>, the pixel values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 </m:t>
                    </m:r>
                  </m:oMath>
                </a14:m>
                <a:r>
                  <a:rPr lang="en-GB" dirty="0"/>
                  <a:t>for image </a:t>
                </a:r>
                <a14:m>
                  <m:oMath xmlns:m="http://schemas.openxmlformats.org/officeDocument/2006/math">
                    <m:r>
                      <a:rPr lang="en-GB" i="1">
                        <a:latin typeface="Cambria Math" panose="02040503050406030204" pitchFamily="18" charset="0"/>
                      </a:rPr>
                      <m:t>𝑌</m:t>
                    </m:r>
                  </m:oMath>
                </a14:m>
                <a:r>
                  <a:rPr lang="en-GB" dirty="0"/>
                  <a:t> are calculated using the convolution operation, defining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GB" dirty="0"/>
                  <a:t>,</a:t>
                </a:r>
                <a:br>
                  <a:rPr lang="en-GB" dirty="0"/>
                </a:b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1, </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e>
                    </m:d>
                    <m:r>
                      <a:rPr lang="en-GB" i="1">
                        <a:latin typeface="Cambria Math" panose="02040503050406030204" pitchFamily="18" charset="0"/>
                      </a:rPr>
                      <m:t>, </m:t>
                    </m:r>
                    <m:r>
                      <a:rPr lang="en-GB" i="1">
                        <a:latin typeface="Cambria Math" panose="02040503050406030204" pitchFamily="18" charset="0"/>
                      </a:rPr>
                      <m:t>𝑗</m:t>
                    </m:r>
                    <m:r>
                      <a:rPr lang="en-GB" i="1">
                        <a:latin typeface="Cambria Math" panose="02040503050406030204" pitchFamily="18" charset="0"/>
                      </a:rPr>
                      <m:t>∈[1,</m:t>
                    </m:r>
                    <m:r>
                      <a:rPr lang="en-GB" i="1">
                        <a:latin typeface="Cambria Math" panose="02040503050406030204" pitchFamily="18" charset="0"/>
                      </a:rPr>
                      <m:t>𝑤</m:t>
                    </m:r>
                    <m:r>
                      <a:rPr lang="en-GB" i="1">
                        <a:latin typeface="Cambria Math" panose="02040503050406030204" pitchFamily="18" charset="0"/>
                      </a:rPr>
                      <m:t>′]</m:t>
                    </m:r>
                  </m:oMath>
                </a14:m>
                <a:r>
                  <a:rPr lang="en-GB" dirty="0"/>
                  <a:t>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solidFill>
                                <a:srgbClr val="0070C0"/>
                              </a:solidFill>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m:t>
                      </m:r>
                      <m:f>
                        <m:fPr>
                          <m:ctrlPr>
                            <a:rPr lang="en-GB" i="1" smtClean="0">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rPr>
                                <m:t>𝑘</m:t>
                              </m:r>
                            </m:e>
                            <m:sup>
                              <m:r>
                                <a:rPr lang="en-GB" i="1">
                                  <a:solidFill>
                                    <a:srgbClr val="FF0000"/>
                                  </a:solidFill>
                                  <a:latin typeface="Cambria Math" panose="02040503050406030204" pitchFamily="18" charset="0"/>
                                </a:rPr>
                                <m:t>2</m:t>
                              </m:r>
                            </m:sup>
                          </m:sSup>
                        </m:den>
                      </m:f>
                      <m:nary>
                        <m:naryPr>
                          <m:chr m:val="∑"/>
                          <m:ctrlPr>
                            <a:rPr lang="en-GB" i="1">
                              <a:latin typeface="Cambria Math" panose="02040503050406030204" pitchFamily="18" charset="0"/>
                            </a:rPr>
                          </m:ctrlPr>
                        </m:naryPr>
                        <m:sub>
                          <m:r>
                            <a:rPr lang="en-GB" i="1">
                              <a:latin typeface="Cambria Math" panose="02040503050406030204" pitchFamily="18" charset="0"/>
                            </a:rPr>
                            <m:t>𝑚</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i="1">
                                  <a:latin typeface="Cambria Math" panose="02040503050406030204" pitchFamily="18" charset="0"/>
                                </a:rPr>
                              </m:ctrlPr>
                            </m:naryPr>
                            <m:sub>
                              <m:r>
                                <a:rPr lang="en-GB" i="1">
                                  <a:latin typeface="Cambria Math" panose="02040503050406030204" pitchFamily="18" charset="0"/>
                                </a:rPr>
                                <m:t>𝑛</m:t>
                              </m:r>
                              <m:r>
                                <a:rPr lang="en-GB" i="1">
                                  <a:latin typeface="Cambria Math" panose="02040503050406030204" pitchFamily="18" charset="0"/>
                                </a:rPr>
                                <m:t>=1</m:t>
                              </m:r>
                            </m:sub>
                            <m:sup>
                              <m:r>
                                <a:rPr lang="en-GB" i="1">
                                  <a:latin typeface="Cambria Math" panose="02040503050406030204" pitchFamily="18" charset="0"/>
                                </a:rPr>
                                <m:t>𝑘</m:t>
                              </m:r>
                            </m:sup>
                            <m:e>
                              <m:sSub>
                                <m:sSubPr>
                                  <m:ctrlPr>
                                    <a:rPr lang="en-GB" i="1">
                                      <a:latin typeface="Cambria Math" panose="02040503050406030204" pitchFamily="18" charset="0"/>
                                    </a:rPr>
                                  </m:ctrlPr>
                                </m:sSubPr>
                                <m:e>
                                  <m:r>
                                    <a:rPr lang="en-GB" i="1">
                                      <a:solidFill>
                                        <a:srgbClr val="00B050"/>
                                      </a:solidFill>
                                      <a:latin typeface="Cambria Math" panose="02040503050406030204" pitchFamily="18" charset="0"/>
                                    </a:rPr>
                                    <m:t>𝑋</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−1,   </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sub>
                              </m:sSub>
                              <m:r>
                                <m:rPr>
                                  <m:nor/>
                                </m:rPr>
                                <a:rPr lang="en-SG"/>
                                <m:t> </m:t>
                              </m:r>
                              <m:sSub>
                                <m:sSubPr>
                                  <m:ctrlPr>
                                    <a:rPr lang="en-GB" i="1">
                                      <a:latin typeface="Cambria Math" panose="02040503050406030204" pitchFamily="18" charset="0"/>
                                    </a:rPr>
                                  </m:ctrlPr>
                                </m:sSubPr>
                                <m:e>
                                  <m:r>
                                    <a:rPr lang="en-GB" i="1">
                                      <a:solidFill>
                                        <a:schemeClr val="accent2"/>
                                      </a:solidFill>
                                      <a:latin typeface="Cambria Math" panose="02040503050406030204" pitchFamily="18" charset="0"/>
                                    </a:rPr>
                                    <m:t>𝐾</m:t>
                                  </m:r>
                                </m:e>
                                <m:sub>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sub>
                              </m:sSub>
                            </m:e>
                          </m:nary>
                        </m:e>
                      </m:nary>
                    </m:oMath>
                  </m:oMathPara>
                </a14:m>
                <a:endParaRPr lang="en-GB" dirty="0"/>
              </a:p>
              <a:p>
                <a:pPr marL="0" indent="0">
                  <a:buNone/>
                </a:pPr>
                <a:endParaRPr lang="en-GB" dirty="0"/>
              </a:p>
            </p:txBody>
          </p:sp>
        </mc:Choice>
        <mc:Fallback xmlns="">
          <p:sp>
            <p:nvSpPr>
              <p:cNvPr id="14" name="Content Placeholder 2">
                <a:extLst>
                  <a:ext uri="{FF2B5EF4-FFF2-40B4-BE49-F238E27FC236}">
                    <a16:creationId xmlns:a16="http://schemas.microsoft.com/office/drawing/2014/main" id="{7B59F037-103B-22C1-0244-C1334FABB21D}"/>
                  </a:ext>
                </a:extLst>
              </p:cNvPr>
              <p:cNvSpPr>
                <a:spLocks noGrp="1" noRot="1" noChangeAspect="1" noMove="1" noResize="1" noEditPoints="1" noAdjustHandles="1" noChangeArrowheads="1" noChangeShapeType="1" noTextEdit="1"/>
              </p:cNvSpPr>
              <p:nvPr>
                <p:ph sz="half" idx="1"/>
              </p:nvPr>
            </p:nvSpPr>
            <p:spPr>
              <a:xfrm>
                <a:off x="838199" y="1825624"/>
                <a:ext cx="5757986" cy="5032375"/>
              </a:xfrm>
              <a:blipFill>
                <a:blip r:embed="rId7"/>
                <a:stretch>
                  <a:fillRect l="-2116" t="-1695" r="-2434"/>
                </a:stretch>
              </a:blipFill>
            </p:spPr>
            <p:txBody>
              <a:bodyPr/>
              <a:lstStyle/>
              <a:p>
                <a:r>
                  <a:rPr lang="en-SG">
                    <a:noFill/>
                  </a:rPr>
                  <a:t> </a:t>
                </a:r>
              </a:p>
            </p:txBody>
          </p:sp>
        </mc:Fallback>
      </mc:AlternateContent>
      <p:sp>
        <p:nvSpPr>
          <p:cNvPr id="3" name="TextBox 2">
            <a:extLst>
              <a:ext uri="{FF2B5EF4-FFF2-40B4-BE49-F238E27FC236}">
                <a16:creationId xmlns:a16="http://schemas.microsoft.com/office/drawing/2014/main" id="{42F19C81-1A92-C8D6-51B8-B25290D7DDC9}"/>
              </a:ext>
            </a:extLst>
          </p:cNvPr>
          <p:cNvSpPr txBox="1"/>
          <p:nvPr/>
        </p:nvSpPr>
        <p:spPr>
          <a:xfrm>
            <a:off x="234461" y="5345638"/>
            <a:ext cx="7963877" cy="1384995"/>
          </a:xfrm>
          <a:prstGeom prst="rect">
            <a:avLst/>
          </a:prstGeom>
          <a:noFill/>
        </p:spPr>
        <p:txBody>
          <a:bodyPr wrap="square" rtlCol="0">
            <a:spAutoFit/>
          </a:bodyPr>
          <a:lstStyle/>
          <a:p>
            <a:pPr marL="0" indent="0">
              <a:buNone/>
            </a:pPr>
            <a:r>
              <a:rPr lang="en-GB" sz="2800" b="1" dirty="0"/>
              <a:t>Note: </a:t>
            </a:r>
            <a:r>
              <a:rPr lang="en-GB" sz="2800" dirty="0"/>
              <a:t>Sometimes, the </a:t>
            </a:r>
            <a:r>
              <a:rPr lang="en-GB" sz="2800" b="1" dirty="0">
                <a:solidFill>
                  <a:srgbClr val="FF0000"/>
                </a:solidFill>
              </a:rPr>
              <a:t>normalization</a:t>
            </a:r>
            <a:r>
              <a:rPr lang="en-GB" sz="2800" dirty="0"/>
              <a:t> </a:t>
            </a:r>
            <a:r>
              <a:rPr lang="en-GB" sz="2800" b="1" dirty="0">
                <a:solidFill>
                  <a:srgbClr val="FF0000"/>
                </a:solidFill>
              </a:rPr>
              <a:t>term</a:t>
            </a:r>
            <a:r>
              <a:rPr lang="en-GB" sz="2800" dirty="0"/>
              <a:t> is removed and we may instead </a:t>
            </a:r>
            <a:r>
              <a:rPr lang="en-GB" sz="2800" b="1" dirty="0"/>
              <a:t>normalize</a:t>
            </a:r>
            <a:r>
              <a:rPr lang="en-GB" sz="2800" dirty="0"/>
              <a:t> </a:t>
            </a:r>
            <a:r>
              <a:rPr lang="en-GB" sz="2800" b="1" dirty="0"/>
              <a:t>the</a:t>
            </a:r>
            <a:r>
              <a:rPr lang="en-GB" sz="2800" dirty="0"/>
              <a:t> </a:t>
            </a:r>
            <a:r>
              <a:rPr lang="en-GB" sz="2800" b="1" dirty="0"/>
              <a:t>kernel</a:t>
            </a:r>
            <a:r>
              <a:rPr lang="en-GB" sz="2800" dirty="0"/>
              <a:t> (ensuring elements in kernel matrix sum up to 1), or not.</a:t>
            </a:r>
          </a:p>
        </p:txBody>
      </p:sp>
      <p:cxnSp>
        <p:nvCxnSpPr>
          <p:cNvPr id="12" name="Straight Connector 11">
            <a:extLst>
              <a:ext uri="{FF2B5EF4-FFF2-40B4-BE49-F238E27FC236}">
                <a16:creationId xmlns:a16="http://schemas.microsoft.com/office/drawing/2014/main" id="{4C384981-E4CB-DF89-ED45-D6F6C86983E3}"/>
              </a:ext>
            </a:extLst>
          </p:cNvPr>
          <p:cNvCxnSpPr/>
          <p:nvPr/>
        </p:nvCxnSpPr>
        <p:spPr>
          <a:xfrm flipH="1">
            <a:off x="1805354" y="4032738"/>
            <a:ext cx="515815" cy="10003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555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p:graphicFrame>
        <p:nvGraphicFramePr>
          <p:cNvPr id="6" name="Table 6">
            <a:extLst>
              <a:ext uri="{FF2B5EF4-FFF2-40B4-BE49-F238E27FC236}">
                <a16:creationId xmlns:a16="http://schemas.microsoft.com/office/drawing/2014/main" id="{92EDE3AF-8E7F-4B86-2425-4F993E81F45C}"/>
              </a:ext>
            </a:extLst>
          </p:cNvPr>
          <p:cNvGraphicFramePr>
            <a:graphicFrameLocks noGrp="1"/>
          </p:cNvGraphicFramePr>
          <p:nvPr/>
        </p:nvGraphicFramePr>
        <p:xfrm>
          <a:off x="8643816" y="5399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8</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7" name="Table 7">
            <a:extLst>
              <a:ext uri="{FF2B5EF4-FFF2-40B4-BE49-F238E27FC236}">
                <a16:creationId xmlns:a16="http://schemas.microsoft.com/office/drawing/2014/main" id="{097D2466-E678-68BD-BE73-0A05DB2927E0}"/>
              </a:ext>
            </a:extLst>
          </p:cNvPr>
          <p:cNvGraphicFramePr>
            <a:graphicFrameLocks noGrp="1"/>
          </p:cNvGraphicFramePr>
          <p:nvPr/>
        </p:nvGraphicFramePr>
        <p:xfrm>
          <a:off x="9058032" y="2880360"/>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FEDCA2-715E-8CCD-C69B-50F3EB70CB65}"/>
                  </a:ext>
                </a:extLst>
              </p:cNvPr>
              <p:cNvSpPr txBox="1"/>
              <p:nvPr/>
            </p:nvSpPr>
            <p:spPr>
              <a:xfrm>
                <a:off x="7791938" y="1195754"/>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B4FEDCA2-715E-8CCD-C69B-50F3EB70CB65}"/>
                  </a:ext>
                </a:extLst>
              </p:cNvPr>
              <p:cNvSpPr txBox="1">
                <a:spLocks noRot="1" noChangeAspect="1" noMove="1" noResize="1" noEditPoints="1" noAdjustHandles="1" noChangeArrowheads="1" noChangeShapeType="1" noTextEdit="1"/>
              </p:cNvSpPr>
              <p:nvPr/>
            </p:nvSpPr>
            <p:spPr>
              <a:xfrm>
                <a:off x="7791938" y="1195754"/>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CC23F9-3037-01D0-AB2C-3952CB2B1D42}"/>
                  </a:ext>
                </a:extLst>
              </p:cNvPr>
              <p:cNvSpPr txBox="1"/>
              <p:nvPr/>
            </p:nvSpPr>
            <p:spPr>
              <a:xfrm>
                <a:off x="7791937" y="3167390"/>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21CC23F9-3037-01D0-AB2C-3952CB2B1D42}"/>
                  </a:ext>
                </a:extLst>
              </p:cNvPr>
              <p:cNvSpPr txBox="1">
                <a:spLocks noRot="1" noChangeAspect="1" noMove="1" noResize="1" noEditPoints="1" noAdjustHandles="1" noChangeArrowheads="1" noChangeShapeType="1" noTextEdit="1"/>
              </p:cNvSpPr>
              <p:nvPr/>
            </p:nvSpPr>
            <p:spPr>
              <a:xfrm>
                <a:off x="7791937" y="3167390"/>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408004-0261-C7CE-BBF1-20C8725C5ACF}"/>
                  </a:ext>
                </a:extLst>
              </p:cNvPr>
              <p:cNvSpPr txBox="1"/>
              <p:nvPr/>
            </p:nvSpPr>
            <p:spPr>
              <a:xfrm>
                <a:off x="7791937" y="468748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25408004-0261-C7CE-BBF1-20C8725C5ACF}"/>
                  </a:ext>
                </a:extLst>
              </p:cNvPr>
              <p:cNvSpPr txBox="1">
                <a:spLocks noRot="1" noChangeAspect="1" noMove="1" noResize="1" noEditPoints="1" noAdjustHandles="1" noChangeArrowheads="1" noChangeShapeType="1" noTextEdit="1"/>
              </p:cNvSpPr>
              <p:nvPr/>
            </p:nvSpPr>
            <p:spPr>
              <a:xfrm>
                <a:off x="7791937" y="4687482"/>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A9CD5B-49EA-F0FF-60AB-64DCDB08037A}"/>
                  </a:ext>
                </a:extLst>
              </p:cNvPr>
              <p:cNvSpPr txBox="1"/>
              <p:nvPr/>
            </p:nvSpPr>
            <p:spPr>
              <a:xfrm>
                <a:off x="10650417" y="539913"/>
                <a:ext cx="1320801"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B050"/>
                          </a:solidFill>
                          <a:latin typeface="Cambria Math" panose="02040503050406030204" pitchFamily="18" charset="0"/>
                        </a:rPr>
                        <m:t>5</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i="1">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b="0" i="1" smtClean="0">
                          <a:solidFill>
                            <a:srgbClr val="00B050"/>
                          </a:solidFill>
                          <a:latin typeface="Cambria Math" panose="02040503050406030204" pitchFamily="18" charset="0"/>
                        </a:rPr>
                        <m:t>3</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1</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2</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8</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lgn="ctr"/>
                <a14:m>
                  <m:oMath xmlns:m="http://schemas.openxmlformats.org/officeDocument/2006/math">
                    <m:r>
                      <a:rPr lang="en-GB" b="0" i="1" smtClean="0">
                        <a:solidFill>
                          <a:schemeClr val="tx1"/>
                        </a:solidFill>
                        <a:latin typeface="Cambria Math" panose="02040503050406030204" pitchFamily="18" charset="0"/>
                      </a:rPr>
                      <m:t>=</m:t>
                    </m:r>
                  </m:oMath>
                </a14:m>
                <a:r>
                  <a:rPr lang="en-SG" dirty="0"/>
                  <a:t> </a:t>
                </a:r>
                <a:r>
                  <a:rPr lang="en-SG" dirty="0">
                    <a:solidFill>
                      <a:srgbClr val="0070C0"/>
                    </a:solidFill>
                  </a:rPr>
                  <a:t>39</a:t>
                </a:r>
              </a:p>
              <a:p>
                <a:endParaRPr lang="en-SG" dirty="0"/>
              </a:p>
            </p:txBody>
          </p:sp>
        </mc:Choice>
        <mc:Fallback xmlns="">
          <p:sp>
            <p:nvSpPr>
              <p:cNvPr id="4" name="TextBox 3">
                <a:extLst>
                  <a:ext uri="{FF2B5EF4-FFF2-40B4-BE49-F238E27FC236}">
                    <a16:creationId xmlns:a16="http://schemas.microsoft.com/office/drawing/2014/main" id="{9AA9CD5B-49EA-F0FF-60AB-64DCDB08037A}"/>
                  </a:ext>
                </a:extLst>
              </p:cNvPr>
              <p:cNvSpPr txBox="1">
                <a:spLocks noRot="1" noChangeAspect="1" noMove="1" noResize="1" noEditPoints="1" noAdjustHandles="1" noChangeArrowheads="1" noChangeShapeType="1" noTextEdit="1"/>
              </p:cNvSpPr>
              <p:nvPr/>
            </p:nvSpPr>
            <p:spPr>
              <a:xfrm>
                <a:off x="10650417" y="539913"/>
                <a:ext cx="1320801" cy="3139321"/>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chemeClr val="bg1"/>
                                        </a:solidFill>
                                        <a:latin typeface="Cambria Math" panose="02040503050406030204" pitchFamily="18" charset="0"/>
                                      </a:rPr>
                                    </m:ctrlPr>
                                  </m:fPr>
                                  <m:num>
                                    <m:r>
                                      <a:rPr lang="en-GB" b="1" i="1" dirty="0" smtClean="0">
                                        <a:solidFill>
                                          <a:schemeClr val="bg1"/>
                                        </a:solidFill>
                                        <a:latin typeface="Cambria Math" panose="02040503050406030204" pitchFamily="18" charset="0"/>
                                      </a:rPr>
                                      <m:t>𝟐𝟖</m:t>
                                    </m:r>
                                  </m:num>
                                  <m:den>
                                    <m:r>
                                      <a:rPr lang="en-GB" b="1" i="1" dirty="0" smtClean="0">
                                        <a:solidFill>
                                          <a:schemeClr val="bg1"/>
                                        </a:solidFill>
                                        <a:latin typeface="Cambria Math" panose="02040503050406030204" pitchFamily="18" charset="0"/>
                                      </a:rPr>
                                      <m:t>𝟗</m:t>
                                    </m:r>
                                  </m:den>
                                </m:f>
                              </m:oMath>
                            </m:oMathPara>
                          </a14:m>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𝟑𝟗</m:t>
                                    </m:r>
                                  </m:num>
                                  <m:den>
                                    <m:r>
                                      <a:rPr lang="en-GB" b="1" i="1" dirty="0" smtClean="0">
                                        <a:solidFill>
                                          <a:srgbClr val="FF0000"/>
                                        </a:solidFill>
                                        <a:latin typeface="Cambria Math" panose="02040503050406030204" pitchFamily="18" charset="0"/>
                                      </a:rPr>
                                      <m:t>𝟗</m:t>
                                    </m:r>
                                  </m:den>
                                </m:f>
                              </m:oMath>
                            </m:oMathPara>
                          </a14:m>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xmlns="">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840" t="-4202" r="-200840" b="-200840"/>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1695" t="-203361" r="-102542" b="-1681"/>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7B59F037-103B-22C1-0244-C1334FABB21D}"/>
                  </a:ext>
                </a:extLst>
              </p:cNvPr>
              <p:cNvSpPr>
                <a:spLocks noGrp="1"/>
              </p:cNvSpPr>
              <p:nvPr>
                <p:ph sz="half" idx="1"/>
              </p:nvPr>
            </p:nvSpPr>
            <p:spPr>
              <a:xfrm>
                <a:off x="838199" y="1825624"/>
                <a:ext cx="5757986" cy="5032375"/>
              </a:xfrm>
            </p:spPr>
            <p:txBody>
              <a:bodyPr>
                <a:normAutofit/>
              </a:bodyPr>
              <a:lstStyle/>
              <a:p>
                <a:pPr marL="0" indent="0">
                  <a:buNone/>
                </a:pPr>
                <a:r>
                  <a:rPr lang="en-GB" b="1" dirty="0"/>
                  <a:t>Second</a:t>
                </a:r>
                <a:r>
                  <a:rPr lang="en-GB" dirty="0"/>
                  <a:t>, the pixel values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 </m:t>
                    </m:r>
                  </m:oMath>
                </a14:m>
                <a:r>
                  <a:rPr lang="en-GB" dirty="0"/>
                  <a:t>for image </a:t>
                </a:r>
                <a14:m>
                  <m:oMath xmlns:m="http://schemas.openxmlformats.org/officeDocument/2006/math">
                    <m:r>
                      <a:rPr lang="en-GB" i="1">
                        <a:latin typeface="Cambria Math" panose="02040503050406030204" pitchFamily="18" charset="0"/>
                      </a:rPr>
                      <m:t>𝑌</m:t>
                    </m:r>
                  </m:oMath>
                </a14:m>
                <a:r>
                  <a:rPr lang="en-GB" dirty="0"/>
                  <a:t> are calculated using the convolution operation, defining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GB" dirty="0"/>
                  <a:t>,</a:t>
                </a:r>
                <a:br>
                  <a:rPr lang="en-GB" dirty="0"/>
                </a:b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1, </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e>
                    </m:d>
                    <m:r>
                      <a:rPr lang="en-GB" i="1">
                        <a:latin typeface="Cambria Math" panose="02040503050406030204" pitchFamily="18" charset="0"/>
                      </a:rPr>
                      <m:t>, </m:t>
                    </m:r>
                    <m:r>
                      <a:rPr lang="en-GB" i="1">
                        <a:latin typeface="Cambria Math" panose="02040503050406030204" pitchFamily="18" charset="0"/>
                      </a:rPr>
                      <m:t>𝑗</m:t>
                    </m:r>
                    <m:r>
                      <a:rPr lang="en-GB" i="1">
                        <a:latin typeface="Cambria Math" panose="02040503050406030204" pitchFamily="18" charset="0"/>
                      </a:rPr>
                      <m:t>∈[1,</m:t>
                    </m:r>
                    <m:r>
                      <a:rPr lang="en-GB" i="1">
                        <a:latin typeface="Cambria Math" panose="02040503050406030204" pitchFamily="18" charset="0"/>
                      </a:rPr>
                      <m:t>𝑤</m:t>
                    </m:r>
                    <m:r>
                      <a:rPr lang="en-GB" i="1">
                        <a:latin typeface="Cambria Math" panose="02040503050406030204" pitchFamily="18" charset="0"/>
                      </a:rPr>
                      <m:t>′]</m:t>
                    </m:r>
                  </m:oMath>
                </a14:m>
                <a:r>
                  <a:rPr lang="en-GB" dirty="0"/>
                  <a:t>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solidFill>
                                <a:srgbClr val="0070C0"/>
                              </a:solidFill>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m:t>
                      </m:r>
                      <m:f>
                        <m:fPr>
                          <m:ctrlPr>
                            <a:rPr lang="en-GB" i="1" smtClean="0">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rPr>
                                <m:t>𝑘</m:t>
                              </m:r>
                            </m:e>
                            <m:sup>
                              <m:r>
                                <a:rPr lang="en-GB" i="1">
                                  <a:solidFill>
                                    <a:srgbClr val="FF0000"/>
                                  </a:solidFill>
                                  <a:latin typeface="Cambria Math" panose="02040503050406030204" pitchFamily="18" charset="0"/>
                                </a:rPr>
                                <m:t>2</m:t>
                              </m:r>
                            </m:sup>
                          </m:sSup>
                        </m:den>
                      </m:f>
                      <m:nary>
                        <m:naryPr>
                          <m:chr m:val="∑"/>
                          <m:ctrlPr>
                            <a:rPr lang="en-GB" i="1">
                              <a:latin typeface="Cambria Math" panose="02040503050406030204" pitchFamily="18" charset="0"/>
                            </a:rPr>
                          </m:ctrlPr>
                        </m:naryPr>
                        <m:sub>
                          <m:r>
                            <a:rPr lang="en-GB" i="1">
                              <a:latin typeface="Cambria Math" panose="02040503050406030204" pitchFamily="18" charset="0"/>
                            </a:rPr>
                            <m:t>𝑚</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i="1">
                                  <a:latin typeface="Cambria Math" panose="02040503050406030204" pitchFamily="18" charset="0"/>
                                </a:rPr>
                              </m:ctrlPr>
                            </m:naryPr>
                            <m:sub>
                              <m:r>
                                <a:rPr lang="en-GB" i="1">
                                  <a:latin typeface="Cambria Math" panose="02040503050406030204" pitchFamily="18" charset="0"/>
                                </a:rPr>
                                <m:t>𝑛</m:t>
                              </m:r>
                              <m:r>
                                <a:rPr lang="en-GB" i="1">
                                  <a:latin typeface="Cambria Math" panose="02040503050406030204" pitchFamily="18" charset="0"/>
                                </a:rPr>
                                <m:t>=1</m:t>
                              </m:r>
                            </m:sub>
                            <m:sup>
                              <m:r>
                                <a:rPr lang="en-GB" i="1">
                                  <a:latin typeface="Cambria Math" panose="02040503050406030204" pitchFamily="18" charset="0"/>
                                </a:rPr>
                                <m:t>𝑘</m:t>
                              </m:r>
                            </m:sup>
                            <m:e>
                              <m:sSub>
                                <m:sSubPr>
                                  <m:ctrlPr>
                                    <a:rPr lang="en-GB" i="1">
                                      <a:latin typeface="Cambria Math" panose="02040503050406030204" pitchFamily="18" charset="0"/>
                                    </a:rPr>
                                  </m:ctrlPr>
                                </m:sSubPr>
                                <m:e>
                                  <m:r>
                                    <a:rPr lang="en-GB" i="1">
                                      <a:solidFill>
                                        <a:srgbClr val="00B050"/>
                                      </a:solidFill>
                                      <a:latin typeface="Cambria Math" panose="02040503050406030204" pitchFamily="18" charset="0"/>
                                    </a:rPr>
                                    <m:t>𝑋</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−1,   </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sub>
                              </m:sSub>
                              <m:r>
                                <m:rPr>
                                  <m:nor/>
                                </m:rPr>
                                <a:rPr lang="en-SG"/>
                                <m:t> </m:t>
                              </m:r>
                              <m:sSub>
                                <m:sSubPr>
                                  <m:ctrlPr>
                                    <a:rPr lang="en-GB" i="1">
                                      <a:latin typeface="Cambria Math" panose="02040503050406030204" pitchFamily="18" charset="0"/>
                                    </a:rPr>
                                  </m:ctrlPr>
                                </m:sSubPr>
                                <m:e>
                                  <m:r>
                                    <a:rPr lang="en-GB" i="1">
                                      <a:solidFill>
                                        <a:schemeClr val="accent2"/>
                                      </a:solidFill>
                                      <a:latin typeface="Cambria Math" panose="02040503050406030204" pitchFamily="18" charset="0"/>
                                    </a:rPr>
                                    <m:t>𝐾</m:t>
                                  </m:r>
                                </m:e>
                                <m:sub>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sub>
                              </m:sSub>
                            </m:e>
                          </m:nary>
                        </m:e>
                      </m:nary>
                    </m:oMath>
                  </m:oMathPara>
                </a14:m>
                <a:endParaRPr lang="en-GB" dirty="0"/>
              </a:p>
              <a:p>
                <a:pPr marL="0" indent="0">
                  <a:buNone/>
                </a:pPr>
                <a:endParaRPr lang="en-GB" dirty="0"/>
              </a:p>
            </p:txBody>
          </p:sp>
        </mc:Choice>
        <mc:Fallback xmlns="">
          <p:sp>
            <p:nvSpPr>
              <p:cNvPr id="14" name="Content Placeholder 2">
                <a:extLst>
                  <a:ext uri="{FF2B5EF4-FFF2-40B4-BE49-F238E27FC236}">
                    <a16:creationId xmlns:a16="http://schemas.microsoft.com/office/drawing/2014/main" id="{7B59F037-103B-22C1-0244-C1334FABB21D}"/>
                  </a:ext>
                </a:extLst>
              </p:cNvPr>
              <p:cNvSpPr>
                <a:spLocks noGrp="1" noRot="1" noChangeAspect="1" noMove="1" noResize="1" noEditPoints="1" noAdjustHandles="1" noChangeArrowheads="1" noChangeShapeType="1" noTextEdit="1"/>
              </p:cNvSpPr>
              <p:nvPr>
                <p:ph sz="half" idx="1"/>
              </p:nvPr>
            </p:nvSpPr>
            <p:spPr>
              <a:xfrm>
                <a:off x="838199" y="1825624"/>
                <a:ext cx="5757986" cy="5032375"/>
              </a:xfrm>
              <a:blipFill>
                <a:blip r:embed="rId7"/>
                <a:stretch>
                  <a:fillRect l="-2116" t="-1695" r="-2434"/>
                </a:stretch>
              </a:blipFill>
            </p:spPr>
            <p:txBody>
              <a:bodyPr/>
              <a:lstStyle/>
              <a:p>
                <a:r>
                  <a:rPr lang="en-SG">
                    <a:noFill/>
                  </a:rPr>
                  <a:t> </a:t>
                </a:r>
              </a:p>
            </p:txBody>
          </p:sp>
        </mc:Fallback>
      </mc:AlternateContent>
      <p:sp>
        <p:nvSpPr>
          <p:cNvPr id="3" name="TextBox 2">
            <a:extLst>
              <a:ext uri="{FF2B5EF4-FFF2-40B4-BE49-F238E27FC236}">
                <a16:creationId xmlns:a16="http://schemas.microsoft.com/office/drawing/2014/main" id="{42F19C81-1A92-C8D6-51B8-B25290D7DDC9}"/>
              </a:ext>
            </a:extLst>
          </p:cNvPr>
          <p:cNvSpPr txBox="1"/>
          <p:nvPr/>
        </p:nvSpPr>
        <p:spPr>
          <a:xfrm>
            <a:off x="351692" y="5629842"/>
            <a:ext cx="7440245" cy="954107"/>
          </a:xfrm>
          <a:prstGeom prst="rect">
            <a:avLst/>
          </a:prstGeom>
          <a:noFill/>
        </p:spPr>
        <p:txBody>
          <a:bodyPr wrap="square" rtlCol="0">
            <a:spAutoFit/>
          </a:bodyPr>
          <a:lstStyle/>
          <a:p>
            <a:pPr algn="ctr"/>
            <a:r>
              <a:rPr lang="en-GB" sz="2800" b="1" dirty="0">
                <a:solidFill>
                  <a:srgbClr val="7030A0"/>
                </a:solidFill>
                <a:sym typeface="Wingdings" panose="05000000000000000000" pitchFamily="2" charset="2"/>
              </a:rPr>
              <a:t> </a:t>
            </a:r>
            <a:r>
              <a:rPr lang="en-GB" sz="2800" b="1" dirty="0">
                <a:solidFill>
                  <a:srgbClr val="7030A0"/>
                </a:solidFill>
              </a:rPr>
              <a:t>At the end of the day, convolution is just another type of matrix multiplication!</a:t>
            </a:r>
          </a:p>
        </p:txBody>
      </p:sp>
      <p:cxnSp>
        <p:nvCxnSpPr>
          <p:cNvPr id="8" name="Straight Connector 7">
            <a:extLst>
              <a:ext uri="{FF2B5EF4-FFF2-40B4-BE49-F238E27FC236}">
                <a16:creationId xmlns:a16="http://schemas.microsoft.com/office/drawing/2014/main" id="{F87FBCD5-93A0-B75F-26DC-D3903A1D7BB6}"/>
              </a:ext>
            </a:extLst>
          </p:cNvPr>
          <p:cNvCxnSpPr/>
          <p:nvPr/>
        </p:nvCxnSpPr>
        <p:spPr>
          <a:xfrm flipH="1">
            <a:off x="1805354" y="4032738"/>
            <a:ext cx="515815" cy="100037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13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C4AA5-86F1-08AE-75AA-9AE798E6289B}"/>
              </a:ext>
            </a:extLst>
          </p:cNvPr>
          <p:cNvSpPr>
            <a:spLocks noGrp="1"/>
          </p:cNvSpPr>
          <p:nvPr>
            <p:ph type="title"/>
          </p:nvPr>
        </p:nvSpPr>
        <p:spPr/>
        <p:txBody>
          <a:bodyPr/>
          <a:lstStyle/>
          <a:p>
            <a:r>
              <a:rPr lang="en-GB" dirty="0"/>
              <a:t>Convolution and Image Processing courses</a:t>
            </a:r>
            <a:endParaRPr lang="en-SG" dirty="0"/>
          </a:p>
        </p:txBody>
      </p:sp>
      <p:sp>
        <p:nvSpPr>
          <p:cNvPr id="3" name="Content Placeholder 2">
            <a:extLst>
              <a:ext uri="{FF2B5EF4-FFF2-40B4-BE49-F238E27FC236}">
                <a16:creationId xmlns:a16="http://schemas.microsoft.com/office/drawing/2014/main" id="{A0448D74-9E04-EB9B-7352-6DC20929ADB3}"/>
              </a:ext>
            </a:extLst>
          </p:cNvPr>
          <p:cNvSpPr>
            <a:spLocks noGrp="1"/>
          </p:cNvSpPr>
          <p:nvPr>
            <p:ph idx="1"/>
          </p:nvPr>
        </p:nvSpPr>
        <p:spPr>
          <a:xfrm>
            <a:off x="838200" y="1825624"/>
            <a:ext cx="10515600" cy="5032375"/>
          </a:xfrm>
        </p:spPr>
        <p:txBody>
          <a:bodyPr>
            <a:normAutofit/>
          </a:bodyPr>
          <a:lstStyle/>
          <a:p>
            <a:r>
              <a:rPr lang="en-GB" b="1" dirty="0"/>
              <a:t>Convolution</a:t>
            </a:r>
            <a:r>
              <a:rPr lang="en-GB" dirty="0"/>
              <a:t> is a </a:t>
            </a:r>
            <a:r>
              <a:rPr lang="en-GB" b="1" dirty="0"/>
              <a:t>key</a:t>
            </a:r>
            <a:r>
              <a:rPr lang="en-GB" dirty="0"/>
              <a:t> </a:t>
            </a:r>
            <a:r>
              <a:rPr lang="en-GB" b="1" dirty="0"/>
              <a:t>mathematical</a:t>
            </a:r>
            <a:r>
              <a:rPr lang="en-GB" dirty="0"/>
              <a:t> </a:t>
            </a:r>
            <a:r>
              <a:rPr lang="en-GB" b="1" dirty="0"/>
              <a:t>operation</a:t>
            </a:r>
            <a:r>
              <a:rPr lang="en-GB" dirty="0"/>
              <a:t> that is widely used in computer vision and image processing to modify the apply a wide range of </a:t>
            </a:r>
            <a:r>
              <a:rPr lang="en-GB" b="1" dirty="0"/>
              <a:t>transformations on an image </a:t>
            </a:r>
            <a:r>
              <a:rPr lang="en-GB" dirty="0"/>
              <a:t>(enhancing contrast, blurring, edge detection, Instagram filters, etc).</a:t>
            </a:r>
          </a:p>
          <a:p>
            <a:r>
              <a:rPr lang="en-SG" dirty="0"/>
              <a:t>If </a:t>
            </a:r>
            <a:r>
              <a:rPr lang="en-SG" b="1" dirty="0"/>
              <a:t>Computer</a:t>
            </a:r>
            <a:r>
              <a:rPr lang="en-SG" dirty="0"/>
              <a:t> </a:t>
            </a:r>
            <a:r>
              <a:rPr lang="en-SG" b="1" dirty="0"/>
              <a:t>Vision</a:t>
            </a:r>
            <a:r>
              <a:rPr lang="en-SG" dirty="0"/>
              <a:t> is a direction that interests you, I would strongly advise to take a course on Image Processing (with implementations in OpenCV, Photoshop, etc.) during your continued learning.</a:t>
            </a:r>
          </a:p>
          <a:p>
            <a:r>
              <a:rPr lang="en-SG" dirty="0"/>
              <a:t>For instance: </a:t>
            </a:r>
            <a:r>
              <a:rPr lang="en-SG" dirty="0">
                <a:hlinkClick r:id="rId2"/>
              </a:rPr>
              <a:t>https://www.udemy.com/course/digital-image-processing-from-ground-up-in-python/</a:t>
            </a:r>
            <a:endParaRPr lang="en-SG" dirty="0"/>
          </a:p>
          <a:p>
            <a:endParaRPr lang="en-SG" dirty="0"/>
          </a:p>
        </p:txBody>
      </p:sp>
    </p:spTree>
    <p:extLst>
      <p:ext uri="{BB962C8B-B14F-4D97-AF65-F5344CB8AC3E}">
        <p14:creationId xmlns:p14="http://schemas.microsoft.com/office/powerpoint/2010/main" val="1181248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5"/>
            <a:ext cx="4863522" cy="4351338"/>
          </a:xfrm>
        </p:spPr>
        <p:txBody>
          <a:bodyPr/>
          <a:lstStyle/>
          <a:p>
            <a:pPr marL="0" indent="0">
              <a:buNone/>
            </a:pPr>
            <a:r>
              <a:rPr lang="en-GB" dirty="0"/>
              <a:t>Let us try the convolution operation on images to see their effect.</a:t>
            </a:r>
          </a:p>
          <a:p>
            <a:r>
              <a:rPr lang="en-GB" dirty="0"/>
              <a:t>First, we need a </a:t>
            </a:r>
            <a:r>
              <a:rPr lang="en-GB" b="1" dirty="0"/>
              <a:t>greyscale</a:t>
            </a:r>
            <a:r>
              <a:rPr lang="en-GB" dirty="0"/>
              <a:t> </a:t>
            </a:r>
            <a:r>
              <a:rPr lang="en-GB" b="1" dirty="0"/>
              <a:t>image</a:t>
            </a:r>
            <a:r>
              <a:rPr lang="en-GB" dirty="0"/>
              <a:t>.</a:t>
            </a:r>
            <a:endParaRPr lang="en-SG" dirty="0"/>
          </a:p>
        </p:txBody>
      </p:sp>
      <p:pic>
        <p:nvPicPr>
          <p:cNvPr id="7" name="Picture 6">
            <a:extLst>
              <a:ext uri="{FF2B5EF4-FFF2-40B4-BE49-F238E27FC236}">
                <a16:creationId xmlns:a16="http://schemas.microsoft.com/office/drawing/2014/main" id="{6F2E45E6-E950-A30E-009B-7CE779F3500A}"/>
              </a:ext>
            </a:extLst>
          </p:cNvPr>
          <p:cNvPicPr>
            <a:picLocks noChangeAspect="1"/>
          </p:cNvPicPr>
          <p:nvPr/>
        </p:nvPicPr>
        <p:blipFill>
          <a:blip r:embed="rId2"/>
          <a:stretch>
            <a:fillRect/>
          </a:stretch>
        </p:blipFill>
        <p:spPr>
          <a:xfrm>
            <a:off x="6490279" y="0"/>
            <a:ext cx="5593582" cy="6858000"/>
          </a:xfrm>
          <a:prstGeom prst="rect">
            <a:avLst/>
          </a:prstGeom>
        </p:spPr>
      </p:pic>
    </p:spTree>
    <p:extLst>
      <p:ext uri="{BB962C8B-B14F-4D97-AF65-F5344CB8AC3E}">
        <p14:creationId xmlns:p14="http://schemas.microsoft.com/office/powerpoint/2010/main" val="2172790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5"/>
            <a:ext cx="4749800" cy="4351338"/>
          </a:xfrm>
        </p:spPr>
        <p:txBody>
          <a:bodyPr/>
          <a:lstStyle/>
          <a:p>
            <a:pPr marL="0" indent="0">
              <a:buNone/>
            </a:pPr>
            <a:r>
              <a:rPr lang="en-GB" dirty="0"/>
              <a:t>Let us try the convolution operation on images to see their effect.</a:t>
            </a:r>
          </a:p>
          <a:p>
            <a:r>
              <a:rPr lang="en-GB" dirty="0"/>
              <a:t>First, we need a greyscale image.</a:t>
            </a:r>
          </a:p>
          <a:p>
            <a:r>
              <a:rPr lang="en-GB" dirty="0"/>
              <a:t>Second, we need a </a:t>
            </a:r>
            <a:r>
              <a:rPr lang="en-GB" b="1" dirty="0"/>
              <a:t>convolution</a:t>
            </a:r>
            <a:r>
              <a:rPr lang="en-GB" dirty="0"/>
              <a:t> </a:t>
            </a:r>
            <a:r>
              <a:rPr lang="en-GB" b="1" dirty="0"/>
              <a:t>function</a:t>
            </a:r>
            <a:r>
              <a:rPr lang="en-GB" dirty="0"/>
              <a:t>.</a:t>
            </a:r>
            <a:endParaRPr lang="en-SG" dirty="0"/>
          </a:p>
        </p:txBody>
      </p:sp>
      <p:pic>
        <p:nvPicPr>
          <p:cNvPr id="5" name="Picture 4">
            <a:extLst>
              <a:ext uri="{FF2B5EF4-FFF2-40B4-BE49-F238E27FC236}">
                <a16:creationId xmlns:a16="http://schemas.microsoft.com/office/drawing/2014/main" id="{00DD1030-CB74-BC3B-F7E0-3C3DC0BCFA0B}"/>
              </a:ext>
            </a:extLst>
          </p:cNvPr>
          <p:cNvPicPr>
            <a:picLocks noChangeAspect="1"/>
          </p:cNvPicPr>
          <p:nvPr/>
        </p:nvPicPr>
        <p:blipFill>
          <a:blip r:embed="rId2"/>
          <a:stretch>
            <a:fillRect/>
          </a:stretch>
        </p:blipFill>
        <p:spPr>
          <a:xfrm>
            <a:off x="5763408" y="593970"/>
            <a:ext cx="6318714" cy="3704916"/>
          </a:xfrm>
          <a:prstGeom prst="rect">
            <a:avLst/>
          </a:prstGeom>
        </p:spPr>
      </p:pic>
    </p:spTree>
    <p:extLst>
      <p:ext uri="{BB962C8B-B14F-4D97-AF65-F5344CB8AC3E}">
        <p14:creationId xmlns:p14="http://schemas.microsoft.com/office/powerpoint/2010/main" val="3045139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4"/>
            <a:ext cx="4640385" cy="5032375"/>
          </a:xfrm>
        </p:spPr>
        <p:txBody>
          <a:bodyPr>
            <a:normAutofit/>
          </a:bodyPr>
          <a:lstStyle/>
          <a:p>
            <a:pPr marL="0" indent="0">
              <a:buNone/>
            </a:pPr>
            <a:r>
              <a:rPr lang="en-GB" b="1" dirty="0"/>
              <a:t>What is the purpose of flipping the kernel?</a:t>
            </a:r>
          </a:p>
          <a:p>
            <a:pPr marL="0" indent="0">
              <a:buNone/>
            </a:pPr>
            <a:r>
              <a:rPr lang="en-GB" dirty="0"/>
              <a:t>Optional, but in short, flipping the kernel has mathematical and practical advantages that make it a common practice in deep learning</a:t>
            </a:r>
          </a:p>
          <a:p>
            <a:pPr marL="0" indent="0">
              <a:buNone/>
            </a:pPr>
            <a:r>
              <a:rPr lang="en-GB" dirty="0"/>
              <a:t>(It has to do with signal processing, Fast Fourier Transform and the convolution theorem, </a:t>
            </a:r>
            <a:r>
              <a:rPr lang="en-GB" u="sng" dirty="0"/>
              <a:t>out-of-scope</a:t>
            </a:r>
            <a:r>
              <a:rPr lang="en-GB" dirty="0"/>
              <a:t>).</a:t>
            </a:r>
          </a:p>
          <a:p>
            <a:pPr marL="0" indent="0">
              <a:buNone/>
            </a:pPr>
            <a:endParaRPr lang="en-GB" dirty="0"/>
          </a:p>
          <a:p>
            <a:pPr marL="0" indent="0">
              <a:buNone/>
            </a:pPr>
            <a:endParaRPr lang="en-SG" dirty="0"/>
          </a:p>
        </p:txBody>
      </p:sp>
      <p:pic>
        <p:nvPicPr>
          <p:cNvPr id="5" name="Picture 4">
            <a:extLst>
              <a:ext uri="{FF2B5EF4-FFF2-40B4-BE49-F238E27FC236}">
                <a16:creationId xmlns:a16="http://schemas.microsoft.com/office/drawing/2014/main" id="{00DD1030-CB74-BC3B-F7E0-3C3DC0BCFA0B}"/>
              </a:ext>
            </a:extLst>
          </p:cNvPr>
          <p:cNvPicPr>
            <a:picLocks noChangeAspect="1"/>
          </p:cNvPicPr>
          <p:nvPr/>
        </p:nvPicPr>
        <p:blipFill>
          <a:blip r:embed="rId2"/>
          <a:stretch>
            <a:fillRect/>
          </a:stretch>
        </p:blipFill>
        <p:spPr>
          <a:xfrm>
            <a:off x="5763408" y="593970"/>
            <a:ext cx="6318714" cy="3704916"/>
          </a:xfrm>
          <a:prstGeom prst="rect">
            <a:avLst/>
          </a:prstGeom>
        </p:spPr>
      </p:pic>
      <p:sp>
        <p:nvSpPr>
          <p:cNvPr id="3" name="TextBox 2">
            <a:extLst>
              <a:ext uri="{FF2B5EF4-FFF2-40B4-BE49-F238E27FC236}">
                <a16:creationId xmlns:a16="http://schemas.microsoft.com/office/drawing/2014/main" id="{FFE76459-3FF9-8D67-834F-5E9091A1412A}"/>
              </a:ext>
            </a:extLst>
          </p:cNvPr>
          <p:cNvSpPr txBox="1"/>
          <p:nvPr/>
        </p:nvSpPr>
        <p:spPr>
          <a:xfrm>
            <a:off x="6228861" y="4798646"/>
            <a:ext cx="5541108" cy="2123658"/>
          </a:xfrm>
          <a:prstGeom prst="rect">
            <a:avLst/>
          </a:prstGeom>
          <a:noFill/>
        </p:spPr>
        <p:txBody>
          <a:bodyPr wrap="square" rtlCol="0">
            <a:spAutoFit/>
          </a:bodyPr>
          <a:lstStyle/>
          <a:p>
            <a:r>
              <a:rPr lang="en-SG" sz="2800" dirty="0">
                <a:hlinkClick r:id="rId3"/>
              </a:rPr>
              <a:t>https://stackoverflow.com/questions/45152473/why-is-the-convolutional-filter-flipped-in-convolutional-neural-networks</a:t>
            </a:r>
            <a:endParaRPr lang="en-GB" sz="2800" dirty="0"/>
          </a:p>
          <a:p>
            <a:endParaRPr lang="en-SG" sz="2000" dirty="0"/>
          </a:p>
        </p:txBody>
      </p:sp>
      <p:sp>
        <p:nvSpPr>
          <p:cNvPr id="6" name="Rectangle 5">
            <a:extLst>
              <a:ext uri="{FF2B5EF4-FFF2-40B4-BE49-F238E27FC236}">
                <a16:creationId xmlns:a16="http://schemas.microsoft.com/office/drawing/2014/main" id="{8B0AC34D-CEB7-6A76-0D3A-DA43132321DA}"/>
              </a:ext>
            </a:extLst>
          </p:cNvPr>
          <p:cNvSpPr/>
          <p:nvPr/>
        </p:nvSpPr>
        <p:spPr>
          <a:xfrm>
            <a:off x="6033477" y="1023816"/>
            <a:ext cx="2915138" cy="4142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3807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4"/>
            <a:ext cx="4749800" cy="4926867"/>
          </a:xfrm>
        </p:spPr>
        <p:txBody>
          <a:bodyPr/>
          <a:lstStyle/>
          <a:p>
            <a:pPr marL="0" indent="0">
              <a:buNone/>
            </a:pPr>
            <a:r>
              <a:rPr lang="en-GB" dirty="0"/>
              <a:t>Let us try the convolution operation on images to see their effect.</a:t>
            </a:r>
          </a:p>
          <a:p>
            <a:r>
              <a:rPr lang="en-GB" dirty="0"/>
              <a:t>First, we need a greyscale image.</a:t>
            </a:r>
          </a:p>
          <a:p>
            <a:r>
              <a:rPr lang="en-GB" dirty="0"/>
              <a:t>Second, we need a </a:t>
            </a:r>
            <a:r>
              <a:rPr lang="en-GB" b="1" dirty="0"/>
              <a:t>convolution</a:t>
            </a:r>
            <a:r>
              <a:rPr lang="en-GB" dirty="0"/>
              <a:t> </a:t>
            </a:r>
            <a:r>
              <a:rPr lang="en-GB" b="1" dirty="0"/>
              <a:t>function</a:t>
            </a:r>
            <a:r>
              <a:rPr lang="en-GB" dirty="0"/>
              <a:t>.</a:t>
            </a:r>
          </a:p>
          <a:p>
            <a:r>
              <a:rPr lang="en-GB" dirty="0"/>
              <a:t>The magic for the transformation then happens when deciding on </a:t>
            </a:r>
            <a:r>
              <a:rPr lang="en-GB" b="1" dirty="0"/>
              <a:t>which</a:t>
            </a:r>
            <a:r>
              <a:rPr lang="en-GB" dirty="0"/>
              <a:t> </a:t>
            </a:r>
            <a:r>
              <a:rPr lang="en-GB" b="1" dirty="0"/>
              <a:t>kernel</a:t>
            </a:r>
            <a:r>
              <a:rPr lang="en-GB" dirty="0"/>
              <a:t> </a:t>
            </a:r>
            <a:r>
              <a:rPr lang="en-GB" b="1" dirty="0"/>
              <a:t>to</a:t>
            </a:r>
            <a:r>
              <a:rPr lang="en-GB" dirty="0"/>
              <a:t> </a:t>
            </a:r>
            <a:r>
              <a:rPr lang="en-GB" b="1" dirty="0"/>
              <a:t>use</a:t>
            </a:r>
            <a:r>
              <a:rPr lang="en-GB" dirty="0"/>
              <a:t>.</a:t>
            </a:r>
          </a:p>
          <a:p>
            <a:endParaRPr lang="en-SG" dirty="0"/>
          </a:p>
        </p:txBody>
      </p:sp>
      <p:pic>
        <p:nvPicPr>
          <p:cNvPr id="5" name="Picture 4">
            <a:extLst>
              <a:ext uri="{FF2B5EF4-FFF2-40B4-BE49-F238E27FC236}">
                <a16:creationId xmlns:a16="http://schemas.microsoft.com/office/drawing/2014/main" id="{00DD1030-CB74-BC3B-F7E0-3C3DC0BCFA0B}"/>
              </a:ext>
            </a:extLst>
          </p:cNvPr>
          <p:cNvPicPr>
            <a:picLocks noChangeAspect="1"/>
          </p:cNvPicPr>
          <p:nvPr/>
        </p:nvPicPr>
        <p:blipFill>
          <a:blip r:embed="rId2"/>
          <a:stretch>
            <a:fillRect/>
          </a:stretch>
        </p:blipFill>
        <p:spPr>
          <a:xfrm>
            <a:off x="5763408" y="593970"/>
            <a:ext cx="6318714" cy="3704916"/>
          </a:xfrm>
          <a:prstGeom prst="rect">
            <a:avLst/>
          </a:prstGeom>
        </p:spPr>
      </p:pic>
    </p:spTree>
    <p:extLst>
      <p:ext uri="{BB962C8B-B14F-4D97-AF65-F5344CB8AC3E}">
        <p14:creationId xmlns:p14="http://schemas.microsoft.com/office/powerpoint/2010/main" val="2521491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4"/>
                <a:ext cx="5382846" cy="5032375"/>
              </a:xfrm>
            </p:spPr>
            <p:txBody>
              <a:bodyPr>
                <a:normAutofit/>
              </a:bodyPr>
              <a:lstStyle/>
              <a:p>
                <a:pPr marL="0" indent="0">
                  <a:buNone/>
                </a:pPr>
                <a:r>
                  <a:rPr lang="en-GB" b="1" dirty="0"/>
                  <a:t>Definition (the </a:t>
                </a:r>
                <a:r>
                  <a:rPr lang="en-GB" b="1" dirty="0">
                    <a:solidFill>
                      <a:srgbClr val="00B050"/>
                    </a:solidFill>
                  </a:rPr>
                  <a:t>blur</a:t>
                </a:r>
                <a:r>
                  <a:rPr lang="en-GB" b="1" dirty="0"/>
                  <a:t> kernel):</a:t>
                </a:r>
              </a:p>
              <a:p>
                <a:pPr marL="0" indent="0">
                  <a:buNone/>
                </a:pPr>
                <a:r>
                  <a:rPr lang="en-GB" dirty="0"/>
                  <a:t>The </a:t>
                </a:r>
                <a:r>
                  <a:rPr lang="en-GB" b="1" dirty="0">
                    <a:solidFill>
                      <a:srgbClr val="00B050"/>
                    </a:solidFill>
                  </a:rPr>
                  <a:t>blur</a:t>
                </a:r>
                <a:r>
                  <a:rPr lang="en-GB" dirty="0"/>
                  <a:t> </a:t>
                </a:r>
                <a:r>
                  <a:rPr lang="en-GB" b="1" dirty="0"/>
                  <a:t>kernel</a:t>
                </a:r>
                <a:r>
                  <a:rPr lang="en-GB" dirty="0"/>
                  <a:t> is a matrix with constant values, summing up to 1.</a:t>
                </a:r>
              </a:p>
              <a:p>
                <a:pPr marL="0" indent="0">
                  <a:buNone/>
                </a:pPr>
                <a:r>
                  <a:rPr lang="en-GB" dirty="0"/>
                  <a:t>For instance, a </a:t>
                </a:r>
                <a14:m>
                  <m:oMath xmlns:m="http://schemas.openxmlformats.org/officeDocument/2006/math">
                    <m:r>
                      <a:rPr lang="en-GB" b="0" i="1" smtClean="0">
                        <a:latin typeface="Cambria Math" panose="02040503050406030204" pitchFamily="18" charset="0"/>
                      </a:rPr>
                      <m:t>5×5</m:t>
                    </m:r>
                  </m:oMath>
                </a14:m>
                <a:r>
                  <a:rPr lang="en-GB" dirty="0"/>
                  <a:t> </a:t>
                </a:r>
                <a:r>
                  <a:rPr lang="en-GB" b="1" dirty="0">
                    <a:solidFill>
                      <a:srgbClr val="00B050"/>
                    </a:solidFill>
                  </a:rPr>
                  <a:t>blur</a:t>
                </a:r>
                <a:r>
                  <a:rPr lang="en-GB" dirty="0"/>
                  <a:t> </a:t>
                </a:r>
                <a:r>
                  <a:rPr lang="en-GB" b="1" dirty="0"/>
                  <a:t>kernel</a:t>
                </a:r>
                <a:r>
                  <a:rPr lang="en-GB" dirty="0"/>
                  <a:t> is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25</m:t>
                          </m:r>
                        </m:den>
                      </m:f>
                      <m:d>
                        <m:dPr>
                          <m:ctrlPr>
                            <a:rPr lang="en-GB" b="0" i="1" smtClean="0">
                              <a:latin typeface="Cambria Math" panose="02040503050406030204" pitchFamily="18" charset="0"/>
                            </a:rPr>
                          </m:ctrlPr>
                        </m:dPr>
                        <m:e>
                          <m:m>
                            <m:mPr>
                              <m:mcs>
                                <m:mc>
                                  <m:mcPr>
                                    <m:count m:val="3"/>
                                    <m:mcJc m:val="center"/>
                                  </m:mcPr>
                                </m:mc>
                              </m:mcs>
                              <m:ctrlPr>
                                <a:rPr lang="en-GB" b="0" i="1" smtClean="0">
                                  <a:latin typeface="Cambria Math" panose="02040503050406030204" pitchFamily="18" charset="0"/>
                                </a:rPr>
                              </m:ctrlPr>
                            </m:mPr>
                            <m:mr>
                              <m:e>
                                <m:m>
                                  <m:mPr>
                                    <m:mcs>
                                      <m:mc>
                                        <m:mcPr>
                                          <m:count m:val="3"/>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r>
                                    <m:e>
                                      <m: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
                              </m:e>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mr>
                                  <m:mr>
                                    <m:e>
                                      <m:r>
                                        <a:rPr lang="en-GB" b="0" i="1" smtClean="0">
                                          <a:latin typeface="Cambria Math" panose="02040503050406030204" pitchFamily="18" charset="0"/>
                                        </a:rPr>
                                        <m:t>1</m:t>
                                      </m:r>
                                    </m:e>
                                  </m:mr>
                                </m:m>
                              </m:e>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mr>
                                  <m:mr>
                                    <m:e>
                                      <m:r>
                                        <a:rPr lang="en-GB" b="0" i="1" smtClean="0">
                                          <a:latin typeface="Cambria Math" panose="02040503050406030204" pitchFamily="18" charset="0"/>
                                        </a:rPr>
                                        <m:t>1</m:t>
                                      </m:r>
                                    </m:e>
                                  </m:mr>
                                </m:m>
                              </m:e>
                            </m:mr>
                            <m:mr>
                              <m:e>
                                <m:m>
                                  <m:mPr>
                                    <m:mcs>
                                      <m:mc>
                                        <m:mcPr>
                                          <m:count m:val="3"/>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r>
                                    <m:e>
                                      <m: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
                              </m:e>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mr>
                                  <m:mr>
                                    <m:e>
                                      <m:r>
                                        <a:rPr lang="en-GB" b="0" i="1" smtClean="0">
                                          <a:latin typeface="Cambria Math" panose="02040503050406030204" pitchFamily="18" charset="0"/>
                                        </a:rPr>
                                        <m:t>1</m:t>
                                      </m:r>
                                    </m:e>
                                  </m:mr>
                                </m:m>
                              </m:e>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mr>
                                  <m:mr>
                                    <m:e>
                                      <m:r>
                                        <a:rPr lang="en-GB" b="0" i="1" smtClean="0">
                                          <a:latin typeface="Cambria Math" panose="02040503050406030204" pitchFamily="18" charset="0"/>
                                        </a:rPr>
                                        <m:t>1</m:t>
                                      </m:r>
                                    </m:e>
                                  </m:mr>
                                </m:m>
                              </m:e>
                            </m:mr>
                            <m:mr>
                              <m:e>
                                <m:m>
                                  <m:mPr>
                                    <m:mcs>
                                      <m:mc>
                                        <m:mcPr>
                                          <m:count m:val="3"/>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
                              </m:e>
                              <m:e>
                                <m:r>
                                  <a:rPr lang="en-GB" b="0" i="1" smtClean="0">
                                    <a:latin typeface="Cambria Math" panose="02040503050406030204" pitchFamily="18" charset="0"/>
                                  </a:rPr>
                                  <m:t>1</m:t>
                                </m:r>
                              </m:e>
                              <m:e>
                                <m:r>
                                  <a:rPr lang="en-GB" b="0" i="1" smtClean="0">
                                    <a:latin typeface="Cambria Math" panose="02040503050406030204" pitchFamily="18" charset="0"/>
                                  </a:rPr>
                                  <m:t>1</m:t>
                                </m:r>
                              </m:e>
                            </m:mr>
                          </m:m>
                        </m:e>
                      </m:d>
                    </m:oMath>
                  </m:oMathPara>
                </a14:m>
                <a:endParaRPr lang="en-GB" dirty="0"/>
              </a:p>
              <a:p>
                <a:pPr marL="0" indent="0">
                  <a:buNone/>
                </a:pPr>
                <a:r>
                  <a:rPr lang="en-GB" dirty="0"/>
                  <a:t>Its effect is to </a:t>
                </a:r>
                <a:r>
                  <a:rPr lang="en-GB" b="1" dirty="0"/>
                  <a:t>transform the image in a more blurred version of it</a:t>
                </a:r>
                <a:r>
                  <a:rPr lang="en-GB" dirty="0"/>
                  <a:t>.</a:t>
                </a:r>
              </a:p>
              <a:p>
                <a:pPr marL="0" indent="0">
                  <a:buNone/>
                </a:pPr>
                <a:endParaRPr lang="en-SG" dirty="0"/>
              </a:p>
            </p:txBody>
          </p:sp>
        </mc:Choice>
        <mc:Fallback xmlns="">
          <p:sp>
            <p:nvSpPr>
              <p:cNvPr id="4" name="Content Placeholder 3">
                <a:extLst>
                  <a:ext uri="{FF2B5EF4-FFF2-40B4-BE49-F238E27FC236}">
                    <a16:creationId xmlns:a16="http://schemas.microsoft.com/office/drawing/2014/main" id="{CC2FBEC1-65A9-2CDC-8F3D-81E29687F927}"/>
                  </a:ext>
                </a:extLst>
              </p:cNvPr>
              <p:cNvSpPr>
                <a:spLocks noGrp="1" noRot="1" noChangeAspect="1" noMove="1" noResize="1" noEditPoints="1" noAdjustHandles="1" noChangeArrowheads="1" noChangeShapeType="1" noTextEdit="1"/>
              </p:cNvSpPr>
              <p:nvPr>
                <p:ph sz="half" idx="1"/>
              </p:nvPr>
            </p:nvSpPr>
            <p:spPr>
              <a:xfrm>
                <a:off x="838200" y="1825624"/>
                <a:ext cx="5382846" cy="5032375"/>
              </a:xfrm>
              <a:blipFill>
                <a:blip r:embed="rId2"/>
                <a:stretch>
                  <a:fillRect l="-2378" t="-1937" r="-680" b="-2421"/>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8D0C5671-51B1-CC4B-67D0-F79E02CBA878}"/>
              </a:ext>
            </a:extLst>
          </p:cNvPr>
          <p:cNvPicPr>
            <a:picLocks noChangeAspect="1"/>
          </p:cNvPicPr>
          <p:nvPr/>
        </p:nvPicPr>
        <p:blipFill>
          <a:blip r:embed="rId3"/>
          <a:stretch>
            <a:fillRect/>
          </a:stretch>
        </p:blipFill>
        <p:spPr>
          <a:xfrm>
            <a:off x="6346092" y="0"/>
            <a:ext cx="5657216" cy="6858000"/>
          </a:xfrm>
          <a:prstGeom prst="rect">
            <a:avLst/>
          </a:prstGeom>
        </p:spPr>
      </p:pic>
    </p:spTree>
    <p:extLst>
      <p:ext uri="{BB962C8B-B14F-4D97-AF65-F5344CB8AC3E}">
        <p14:creationId xmlns:p14="http://schemas.microsoft.com/office/powerpoint/2010/main" val="2039872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C5A42E-E75D-45E1-F89A-C0451D6CFD33}"/>
              </a:ext>
            </a:extLst>
          </p:cNvPr>
          <p:cNvPicPr>
            <a:picLocks noChangeAspect="1"/>
          </p:cNvPicPr>
          <p:nvPr/>
        </p:nvPicPr>
        <p:blipFill>
          <a:blip r:embed="rId2"/>
          <a:stretch>
            <a:fillRect/>
          </a:stretch>
        </p:blipFill>
        <p:spPr>
          <a:xfrm>
            <a:off x="6346092" y="0"/>
            <a:ext cx="5657216" cy="6858000"/>
          </a:xfrm>
          <a:prstGeom prst="rect">
            <a:avLst/>
          </a:prstGeom>
        </p:spPr>
      </p:pic>
      <p:pic>
        <p:nvPicPr>
          <p:cNvPr id="9" name="Picture 8">
            <a:extLst>
              <a:ext uri="{FF2B5EF4-FFF2-40B4-BE49-F238E27FC236}">
                <a16:creationId xmlns:a16="http://schemas.microsoft.com/office/drawing/2014/main" id="{1C8735B4-BA4F-8929-5907-8A1E79E1415D}"/>
              </a:ext>
            </a:extLst>
          </p:cNvPr>
          <p:cNvPicPr>
            <a:picLocks noChangeAspect="1"/>
          </p:cNvPicPr>
          <p:nvPr/>
        </p:nvPicPr>
        <p:blipFill>
          <a:blip r:embed="rId3"/>
          <a:stretch>
            <a:fillRect/>
          </a:stretch>
        </p:blipFill>
        <p:spPr>
          <a:xfrm>
            <a:off x="120740" y="0"/>
            <a:ext cx="5593582" cy="6858000"/>
          </a:xfrm>
          <a:prstGeom prst="rect">
            <a:avLst/>
          </a:prstGeom>
        </p:spPr>
      </p:pic>
      <p:sp>
        <p:nvSpPr>
          <p:cNvPr id="10" name="Arrow: Right 9">
            <a:extLst>
              <a:ext uri="{FF2B5EF4-FFF2-40B4-BE49-F238E27FC236}">
                <a16:creationId xmlns:a16="http://schemas.microsoft.com/office/drawing/2014/main" id="{A28F6333-EB01-D70E-61F0-7A1DCAA0D7AC}"/>
              </a:ext>
            </a:extLst>
          </p:cNvPr>
          <p:cNvSpPr/>
          <p:nvPr/>
        </p:nvSpPr>
        <p:spPr>
          <a:xfrm>
            <a:off x="5220677" y="4407877"/>
            <a:ext cx="2047631" cy="773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8462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376B-BD81-9A0E-3ECE-D6981190EF76}"/>
              </a:ext>
            </a:extLst>
          </p:cNvPr>
          <p:cNvSpPr>
            <a:spLocks noGrp="1"/>
          </p:cNvSpPr>
          <p:nvPr>
            <p:ph type="title"/>
          </p:nvPr>
        </p:nvSpPr>
        <p:spPr/>
        <p:txBody>
          <a:bodyPr/>
          <a:lstStyle/>
          <a:p>
            <a:r>
              <a:rPr lang="en-GB" dirty="0"/>
              <a:t>How to encode an image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F66BDF-1E5A-1190-A3C8-5EF6FBA3195D}"/>
                  </a:ext>
                </a:extLst>
              </p:cNvPr>
              <p:cNvSpPr>
                <a:spLocks noGrp="1"/>
              </p:cNvSpPr>
              <p:nvPr>
                <p:ph sz="half" idx="1"/>
              </p:nvPr>
            </p:nvSpPr>
            <p:spPr>
              <a:xfrm>
                <a:off x="838200" y="1825624"/>
                <a:ext cx="5969000" cy="5032375"/>
              </a:xfrm>
            </p:spPr>
            <p:txBody>
              <a:bodyPr>
                <a:normAutofit/>
              </a:bodyPr>
              <a:lstStyle/>
              <a:p>
                <a:r>
                  <a:rPr lang="en-GB" dirty="0"/>
                  <a:t>Both </a:t>
                </a:r>
                <a:r>
                  <a:rPr lang="en-GB" b="1" dirty="0"/>
                  <a:t>grayscale</a:t>
                </a:r>
                <a:r>
                  <a:rPr lang="en-GB" dirty="0"/>
                  <a:t> and </a:t>
                </a:r>
                <a:r>
                  <a:rPr lang="en-GB" b="1" dirty="0"/>
                  <a:t>RGB</a:t>
                </a:r>
                <a:r>
                  <a:rPr lang="en-GB" dirty="0"/>
                  <a:t> (Red Green Blue) </a:t>
                </a:r>
                <a:r>
                  <a:rPr lang="en-GB" b="1" dirty="0"/>
                  <a:t>images</a:t>
                </a:r>
                <a:r>
                  <a:rPr lang="en-GB" dirty="0"/>
                  <a:t> can be represented as </a:t>
                </a:r>
                <a:r>
                  <a:rPr lang="en-GB" b="1" dirty="0"/>
                  <a:t>matrices</a:t>
                </a:r>
                <a:r>
                  <a:rPr lang="en-GB" dirty="0"/>
                  <a:t> or </a:t>
                </a:r>
                <a:r>
                  <a:rPr lang="en-GB" b="1" dirty="0"/>
                  <a:t>tensors</a:t>
                </a:r>
                <a:r>
                  <a:rPr lang="en-GB" dirty="0"/>
                  <a:t>.</a:t>
                </a:r>
              </a:p>
              <a:p>
                <a:endParaRPr lang="en-GB" dirty="0"/>
              </a:p>
              <a:p>
                <a:r>
                  <a:rPr lang="en-GB" dirty="0"/>
                  <a:t>Typically, our sample images in the MNIST dataset were 2D matrices of shape </a:t>
                </a:r>
                <a14:m>
                  <m:oMath xmlns:m="http://schemas.openxmlformats.org/officeDocument/2006/math">
                    <m:r>
                      <a:rPr lang="en-GB" b="0" i="1" smtClean="0">
                        <a:latin typeface="Cambria Math" panose="02040503050406030204" pitchFamily="18" charset="0"/>
                      </a:rPr>
                      <m:t>28×28</m:t>
                    </m:r>
                  </m:oMath>
                </a14:m>
                <a:r>
                  <a:rPr lang="en-GB" dirty="0"/>
                  <a:t>.</a:t>
                </a:r>
              </a:p>
              <a:p>
                <a:endParaRPr lang="en-SG" dirty="0"/>
              </a:p>
            </p:txBody>
          </p:sp>
        </mc:Choice>
        <mc:Fallback xmlns="">
          <p:sp>
            <p:nvSpPr>
              <p:cNvPr id="3" name="Content Placeholder 2">
                <a:extLst>
                  <a:ext uri="{FF2B5EF4-FFF2-40B4-BE49-F238E27FC236}">
                    <a16:creationId xmlns:a16="http://schemas.microsoft.com/office/drawing/2014/main" id="{33F66BDF-1E5A-1190-A3C8-5EF6FBA3195D}"/>
                  </a:ext>
                </a:extLst>
              </p:cNvPr>
              <p:cNvSpPr>
                <a:spLocks noGrp="1" noRot="1" noChangeAspect="1" noMove="1" noResize="1" noEditPoints="1" noAdjustHandles="1" noChangeArrowheads="1" noChangeShapeType="1" noTextEdit="1"/>
              </p:cNvSpPr>
              <p:nvPr>
                <p:ph sz="half" idx="1"/>
              </p:nvPr>
            </p:nvSpPr>
            <p:spPr>
              <a:xfrm>
                <a:off x="838200" y="1825624"/>
                <a:ext cx="5969000" cy="5032375"/>
              </a:xfrm>
              <a:blipFill>
                <a:blip r:embed="rId2"/>
                <a:stretch>
                  <a:fillRect l="-1839" t="-1937"/>
                </a:stretch>
              </a:blipFill>
            </p:spPr>
            <p:txBody>
              <a:bodyPr/>
              <a:lstStyle/>
              <a:p>
                <a:r>
                  <a:rPr lang="en-SG">
                    <a:noFill/>
                  </a:rPr>
                  <a:t> </a:t>
                </a:r>
              </a:p>
            </p:txBody>
          </p:sp>
        </mc:Fallback>
      </mc:AlternateContent>
      <p:pic>
        <p:nvPicPr>
          <p:cNvPr id="8" name="Picture 7" descr="A picture containing text, crossword puzzle, clipart&#10;&#10;Description automatically generated">
            <a:extLst>
              <a:ext uri="{FF2B5EF4-FFF2-40B4-BE49-F238E27FC236}">
                <a16:creationId xmlns:a16="http://schemas.microsoft.com/office/drawing/2014/main" id="{432269CF-E7FD-4B23-DF61-B6526AA17F86}"/>
              </a:ext>
            </a:extLst>
          </p:cNvPr>
          <p:cNvPicPr>
            <a:picLocks noChangeAspect="1"/>
          </p:cNvPicPr>
          <p:nvPr/>
        </p:nvPicPr>
        <p:blipFill rotWithShape="1">
          <a:blip r:embed="rId3">
            <a:extLst>
              <a:ext uri="{28A0092B-C50C-407E-A947-70E740481C1C}">
                <a14:useLocalDpi xmlns:a14="http://schemas.microsoft.com/office/drawing/2010/main" val="0"/>
              </a:ext>
            </a:extLst>
          </a:blip>
          <a:srcRect r="18819" b="9808"/>
          <a:stretch/>
        </p:blipFill>
        <p:spPr>
          <a:xfrm>
            <a:off x="7485600" y="1463870"/>
            <a:ext cx="4446179" cy="1898578"/>
          </a:xfrm>
          <a:prstGeom prst="rect">
            <a:avLst/>
          </a:prstGeom>
        </p:spPr>
      </p:pic>
      <p:pic>
        <p:nvPicPr>
          <p:cNvPr id="11" name="Picture 10" descr="Calendar&#10;&#10;Description automatically generated">
            <a:extLst>
              <a:ext uri="{FF2B5EF4-FFF2-40B4-BE49-F238E27FC236}">
                <a16:creationId xmlns:a16="http://schemas.microsoft.com/office/drawing/2014/main" id="{DAC5BCC3-69D2-F837-B376-A2FAFB5BAA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001" y="3460822"/>
            <a:ext cx="3707876" cy="2997200"/>
          </a:xfrm>
          <a:prstGeom prst="rect">
            <a:avLst/>
          </a:prstGeom>
        </p:spPr>
      </p:pic>
    </p:spTree>
    <p:extLst>
      <p:ext uri="{BB962C8B-B14F-4D97-AF65-F5344CB8AC3E}">
        <p14:creationId xmlns:p14="http://schemas.microsoft.com/office/powerpoint/2010/main" val="2887811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4"/>
                <a:ext cx="5382846" cy="5032375"/>
              </a:xfrm>
            </p:spPr>
            <p:txBody>
              <a:bodyPr>
                <a:normAutofit/>
              </a:bodyPr>
              <a:lstStyle/>
              <a:p>
                <a:pPr marL="0" indent="0">
                  <a:buNone/>
                </a:pPr>
                <a:r>
                  <a:rPr lang="en-GB" b="1" dirty="0"/>
                  <a:t>Definition (the </a:t>
                </a:r>
                <a:r>
                  <a:rPr lang="en-GB" b="1" dirty="0">
                    <a:solidFill>
                      <a:srgbClr val="00B050"/>
                    </a:solidFill>
                  </a:rPr>
                  <a:t>edge detection</a:t>
                </a:r>
                <a:r>
                  <a:rPr lang="en-GB" b="1" dirty="0"/>
                  <a:t> kernel):</a:t>
                </a:r>
              </a:p>
              <a:p>
                <a:pPr marL="0" indent="0">
                  <a:buNone/>
                </a:pPr>
                <a:r>
                  <a:rPr lang="en-GB" dirty="0"/>
                  <a:t>We can also perform </a:t>
                </a:r>
                <a:r>
                  <a:rPr lang="en-GB" b="1" dirty="0">
                    <a:solidFill>
                      <a:srgbClr val="00B050"/>
                    </a:solidFill>
                  </a:rPr>
                  <a:t>edge</a:t>
                </a:r>
                <a:r>
                  <a:rPr lang="en-GB" dirty="0"/>
                  <a:t> </a:t>
                </a:r>
                <a:r>
                  <a:rPr lang="en-GB" b="1" dirty="0">
                    <a:solidFill>
                      <a:srgbClr val="00B050"/>
                    </a:solidFill>
                  </a:rPr>
                  <a:t>detection</a:t>
                </a:r>
                <a:r>
                  <a:rPr lang="en-GB" dirty="0"/>
                  <a:t>, using, for instance the </a:t>
                </a:r>
                <a14:m>
                  <m:oMath xmlns:m="http://schemas.openxmlformats.org/officeDocument/2006/math">
                    <m:r>
                      <a:rPr lang="en-GB" i="1">
                        <a:latin typeface="Cambria Math" panose="02040503050406030204" pitchFamily="18" charset="0"/>
                      </a:rPr>
                      <m:t>3</m:t>
                    </m:r>
                    <m:r>
                      <a:rPr lang="en-GB" b="0" i="1" smtClean="0">
                        <a:latin typeface="Cambria Math" panose="02040503050406030204" pitchFamily="18" charset="0"/>
                      </a:rPr>
                      <m:t>×3</m:t>
                    </m:r>
                  </m:oMath>
                </a14:m>
                <a:r>
                  <a:rPr lang="en-GB" dirty="0"/>
                  <a:t> </a:t>
                </a:r>
                <a:r>
                  <a:rPr lang="en-GB" b="1" dirty="0"/>
                  <a:t>Prewitt</a:t>
                </a:r>
                <a:r>
                  <a:rPr lang="en-GB" dirty="0"/>
                  <a:t> </a:t>
                </a:r>
                <a:r>
                  <a:rPr lang="en-GB" b="1" dirty="0"/>
                  <a:t>horizontal</a:t>
                </a:r>
                <a:r>
                  <a:rPr lang="en-GB" dirty="0"/>
                  <a:t> </a:t>
                </a:r>
                <a:r>
                  <a:rPr lang="en-GB" b="1" dirty="0"/>
                  <a:t>kernel</a:t>
                </a:r>
                <a:r>
                  <a:rPr lang="en-GB" dirty="0"/>
                  <a:t>,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𝐾</m:t>
                      </m:r>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3"/>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r>
                              <m:e>
                                <m:r>
                                  <a:rPr lang="en-GB" b="0" i="1" smtClean="0">
                                    <a:latin typeface="Cambria Math" panose="02040503050406030204" pitchFamily="18" charset="0"/>
                                  </a:rPr>
                                  <m:t>0</m:t>
                                </m:r>
                              </m:e>
                              <m:e>
                                <m:r>
                                  <a:rPr lang="en-GB" b="0" i="1" smtClean="0">
                                    <a:latin typeface="Cambria Math" panose="02040503050406030204" pitchFamily="18" charset="0"/>
                                  </a:rPr>
                                  <m:t>0</m:t>
                                </m:r>
                              </m:e>
                              <m:e>
                                <m:r>
                                  <a:rPr lang="en-GB" b="0" i="1" smtClean="0">
                                    <a:latin typeface="Cambria Math" panose="02040503050406030204" pitchFamily="18" charset="0"/>
                                  </a:rPr>
                                  <m:t>0</m:t>
                                </m:r>
                              </m:e>
                            </m:mr>
                            <m:mr>
                              <m:e>
                                <m: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
                        </m:e>
                      </m:d>
                    </m:oMath>
                  </m:oMathPara>
                </a14:m>
                <a:endParaRPr lang="en-GB" dirty="0"/>
              </a:p>
              <a:p>
                <a:pPr marL="0" indent="0">
                  <a:buNone/>
                </a:pPr>
                <a:endParaRPr lang="en-GB" dirty="0"/>
              </a:p>
              <a:p>
                <a:pPr marL="0" indent="0">
                  <a:buNone/>
                </a:pPr>
                <a:r>
                  <a:rPr lang="en-GB" dirty="0"/>
                  <a:t>This kernel highlights the</a:t>
                </a:r>
                <a:br>
                  <a:rPr lang="en-GB" dirty="0"/>
                </a:br>
                <a:r>
                  <a:rPr lang="en-GB" dirty="0"/>
                  <a:t>horizontal edges in the image.</a:t>
                </a:r>
              </a:p>
              <a:p>
                <a:pPr marL="0" indent="0">
                  <a:buNone/>
                </a:pPr>
                <a:endParaRPr lang="en-SG" dirty="0"/>
              </a:p>
            </p:txBody>
          </p:sp>
        </mc:Choice>
        <mc:Fallback>
          <p:sp>
            <p:nvSpPr>
              <p:cNvPr id="4" name="Content Placeholder 3">
                <a:extLst>
                  <a:ext uri="{FF2B5EF4-FFF2-40B4-BE49-F238E27FC236}">
                    <a16:creationId xmlns:a16="http://schemas.microsoft.com/office/drawing/2014/main" id="{CC2FBEC1-65A9-2CDC-8F3D-81E29687F927}"/>
                  </a:ext>
                </a:extLst>
              </p:cNvPr>
              <p:cNvSpPr>
                <a:spLocks noGrp="1" noRot="1" noChangeAspect="1" noMove="1" noResize="1" noEditPoints="1" noAdjustHandles="1" noChangeArrowheads="1" noChangeShapeType="1" noTextEdit="1"/>
              </p:cNvSpPr>
              <p:nvPr>
                <p:ph sz="half" idx="1"/>
              </p:nvPr>
            </p:nvSpPr>
            <p:spPr>
              <a:xfrm>
                <a:off x="838200" y="1825624"/>
                <a:ext cx="5382846" cy="5032375"/>
              </a:xfrm>
              <a:blipFill>
                <a:blip r:embed="rId2"/>
                <a:stretch>
                  <a:fillRect l="-2378" t="-1937" b="-1574"/>
                </a:stretch>
              </a:blipFill>
            </p:spPr>
            <p:txBody>
              <a:bodyPr/>
              <a:lstStyle/>
              <a:p>
                <a:r>
                  <a:rPr lang="en-SG">
                    <a:noFill/>
                  </a:rPr>
                  <a:t> </a:t>
                </a:r>
              </a:p>
            </p:txBody>
          </p:sp>
        </mc:Fallback>
      </mc:AlternateContent>
      <p:pic>
        <p:nvPicPr>
          <p:cNvPr id="3" name="Picture 2">
            <a:extLst>
              <a:ext uri="{FF2B5EF4-FFF2-40B4-BE49-F238E27FC236}">
                <a16:creationId xmlns:a16="http://schemas.microsoft.com/office/drawing/2014/main" id="{4EAB7371-1635-8E41-2FBA-F972530E0167}"/>
              </a:ext>
            </a:extLst>
          </p:cNvPr>
          <p:cNvPicPr>
            <a:picLocks noChangeAspect="1"/>
          </p:cNvPicPr>
          <p:nvPr/>
        </p:nvPicPr>
        <p:blipFill>
          <a:blip r:embed="rId3"/>
          <a:stretch>
            <a:fillRect/>
          </a:stretch>
        </p:blipFill>
        <p:spPr>
          <a:xfrm>
            <a:off x="5906762" y="0"/>
            <a:ext cx="6253976" cy="6858000"/>
          </a:xfrm>
          <a:prstGeom prst="rect">
            <a:avLst/>
          </a:prstGeom>
        </p:spPr>
      </p:pic>
    </p:spTree>
    <p:extLst>
      <p:ext uri="{BB962C8B-B14F-4D97-AF65-F5344CB8AC3E}">
        <p14:creationId xmlns:p14="http://schemas.microsoft.com/office/powerpoint/2010/main" val="831301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C8735B4-BA4F-8929-5907-8A1E79E1415D}"/>
              </a:ext>
            </a:extLst>
          </p:cNvPr>
          <p:cNvPicPr>
            <a:picLocks noChangeAspect="1"/>
          </p:cNvPicPr>
          <p:nvPr/>
        </p:nvPicPr>
        <p:blipFill>
          <a:blip r:embed="rId2"/>
          <a:stretch>
            <a:fillRect/>
          </a:stretch>
        </p:blipFill>
        <p:spPr>
          <a:xfrm>
            <a:off x="120740" y="0"/>
            <a:ext cx="5593582" cy="6858000"/>
          </a:xfrm>
          <a:prstGeom prst="rect">
            <a:avLst/>
          </a:prstGeom>
        </p:spPr>
      </p:pic>
      <p:pic>
        <p:nvPicPr>
          <p:cNvPr id="3" name="Picture 2">
            <a:extLst>
              <a:ext uri="{FF2B5EF4-FFF2-40B4-BE49-F238E27FC236}">
                <a16:creationId xmlns:a16="http://schemas.microsoft.com/office/drawing/2014/main" id="{7C45D81E-E9BB-A9B3-9B60-534F0F5B3104}"/>
              </a:ext>
            </a:extLst>
          </p:cNvPr>
          <p:cNvPicPr>
            <a:picLocks noChangeAspect="1"/>
          </p:cNvPicPr>
          <p:nvPr/>
        </p:nvPicPr>
        <p:blipFill>
          <a:blip r:embed="rId3"/>
          <a:stretch>
            <a:fillRect/>
          </a:stretch>
        </p:blipFill>
        <p:spPr>
          <a:xfrm>
            <a:off x="5906762" y="0"/>
            <a:ext cx="6253976" cy="6858000"/>
          </a:xfrm>
          <a:prstGeom prst="rect">
            <a:avLst/>
          </a:prstGeom>
        </p:spPr>
      </p:pic>
      <p:sp>
        <p:nvSpPr>
          <p:cNvPr id="10" name="Arrow: Right 9">
            <a:extLst>
              <a:ext uri="{FF2B5EF4-FFF2-40B4-BE49-F238E27FC236}">
                <a16:creationId xmlns:a16="http://schemas.microsoft.com/office/drawing/2014/main" id="{A28F6333-EB01-D70E-61F0-7A1DCAA0D7AC}"/>
              </a:ext>
            </a:extLst>
          </p:cNvPr>
          <p:cNvSpPr/>
          <p:nvPr/>
        </p:nvSpPr>
        <p:spPr>
          <a:xfrm>
            <a:off x="5220677" y="4407877"/>
            <a:ext cx="1617785" cy="773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30880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4"/>
                <a:ext cx="4922726" cy="5032375"/>
              </a:xfrm>
            </p:spPr>
            <p:txBody>
              <a:bodyPr>
                <a:normAutofit/>
              </a:bodyPr>
              <a:lstStyle/>
              <a:p>
                <a:pPr marL="0" indent="0">
                  <a:buNone/>
                </a:pPr>
                <a:r>
                  <a:rPr lang="en-GB" b="1" dirty="0"/>
                  <a:t>Definition (the </a:t>
                </a:r>
                <a:r>
                  <a:rPr lang="en-GB" b="1" dirty="0">
                    <a:solidFill>
                      <a:srgbClr val="00B050"/>
                    </a:solidFill>
                  </a:rPr>
                  <a:t>sharpen</a:t>
                </a:r>
                <a:r>
                  <a:rPr lang="en-GB" b="1" dirty="0"/>
                  <a:t>, or </a:t>
                </a:r>
                <a:r>
                  <a:rPr lang="en-GB" b="1" dirty="0">
                    <a:solidFill>
                      <a:srgbClr val="00B050"/>
                    </a:solidFill>
                  </a:rPr>
                  <a:t>contrast enhancer </a:t>
                </a:r>
                <a:r>
                  <a:rPr lang="en-GB" b="1" dirty="0"/>
                  <a:t>kernel):</a:t>
                </a:r>
              </a:p>
              <a:p>
                <a:pPr marL="0" indent="0">
                  <a:buNone/>
                </a:pPr>
                <a:r>
                  <a:rPr lang="en-GB" dirty="0"/>
                  <a:t>We can also perform </a:t>
                </a:r>
                <a:r>
                  <a:rPr lang="en-GB" b="1" dirty="0">
                    <a:solidFill>
                      <a:srgbClr val="00B050"/>
                    </a:solidFill>
                  </a:rPr>
                  <a:t>contrast enhancement </a:t>
                </a:r>
                <a:r>
                  <a:rPr lang="en-GB" dirty="0"/>
                  <a:t>(or </a:t>
                </a:r>
                <a:r>
                  <a:rPr lang="en-GB" b="1" dirty="0">
                    <a:solidFill>
                      <a:srgbClr val="00B050"/>
                    </a:solidFill>
                  </a:rPr>
                  <a:t>sharpening</a:t>
                </a:r>
                <a:r>
                  <a:rPr lang="en-GB" dirty="0"/>
                  <a:t>), using, the following  </a:t>
                </a:r>
                <a14:m>
                  <m:oMath xmlns:m="http://schemas.openxmlformats.org/officeDocument/2006/math">
                    <m:r>
                      <a:rPr lang="en-GB" i="1">
                        <a:latin typeface="Cambria Math" panose="02040503050406030204" pitchFamily="18" charset="0"/>
                      </a:rPr>
                      <m:t>3</m:t>
                    </m:r>
                    <m:r>
                      <a:rPr lang="en-GB" b="0" i="1" smtClean="0">
                        <a:latin typeface="Cambria Math" panose="02040503050406030204" pitchFamily="18" charset="0"/>
                      </a:rPr>
                      <m:t>×3</m:t>
                    </m:r>
                  </m:oMath>
                </a14:m>
                <a:r>
                  <a:rPr lang="en-GB" dirty="0"/>
                  <a:t> </a:t>
                </a:r>
                <a:r>
                  <a:rPr lang="en-GB" b="1" dirty="0"/>
                  <a:t>sharpen kernel</a:t>
                </a:r>
                <a:r>
                  <a:rPr lang="en-GB" dirty="0"/>
                  <a:t>,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𝐾</m:t>
                      </m:r>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3"/>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0</m:t>
                                </m:r>
                              </m:e>
                              <m:e>
                                <m:r>
                                  <a:rPr lang="en-GB" b="0" i="1" smtClean="0">
                                    <a:latin typeface="Cambria Math" panose="02040503050406030204" pitchFamily="18" charset="0"/>
                                  </a:rPr>
                                  <m:t>−1</m:t>
                                </m:r>
                              </m:e>
                              <m:e>
                                <m:r>
                                  <a:rPr lang="en-GB" b="0" i="1" smtClean="0">
                                    <a:latin typeface="Cambria Math" panose="02040503050406030204" pitchFamily="18" charset="0"/>
                                  </a:rPr>
                                  <m:t>0</m:t>
                                </m:r>
                              </m:e>
                            </m:mr>
                            <m:mr>
                              <m:e>
                                <m:r>
                                  <a:rPr lang="en-GB" b="0" i="1" smtClean="0">
                                    <a:latin typeface="Cambria Math" panose="02040503050406030204" pitchFamily="18" charset="0"/>
                                  </a:rPr>
                                  <m:t>−1</m:t>
                                </m:r>
                              </m:e>
                              <m:e>
                                <m:r>
                                  <a:rPr lang="en-GB" b="0" i="1" smtClean="0">
                                    <a:latin typeface="Cambria Math" panose="02040503050406030204" pitchFamily="18" charset="0"/>
                                  </a:rPr>
                                  <m:t>5</m:t>
                                </m:r>
                              </m:e>
                              <m:e>
                                <m:r>
                                  <a:rPr lang="en-GB" b="0" i="1" smtClean="0">
                                    <a:latin typeface="Cambria Math" panose="02040503050406030204" pitchFamily="18" charset="0"/>
                                  </a:rPr>
                                  <m:t>−1</m:t>
                                </m:r>
                              </m:e>
                            </m:mr>
                            <m:mr>
                              <m:e>
                                <m:r>
                                  <a:rPr lang="en-GB" b="0" i="1" smtClean="0">
                                    <a:latin typeface="Cambria Math" panose="02040503050406030204" pitchFamily="18" charset="0"/>
                                  </a:rPr>
                                  <m:t>0</m:t>
                                </m:r>
                              </m:e>
                              <m:e>
                                <m:r>
                                  <a:rPr lang="en-GB" b="0" i="1" smtClean="0">
                                    <a:latin typeface="Cambria Math" panose="02040503050406030204" pitchFamily="18" charset="0"/>
                                  </a:rPr>
                                  <m:t>−1</m:t>
                                </m:r>
                              </m:e>
                              <m:e>
                                <m:r>
                                  <a:rPr lang="en-GB" b="0" i="1" smtClean="0">
                                    <a:latin typeface="Cambria Math" panose="02040503050406030204" pitchFamily="18" charset="0"/>
                                  </a:rPr>
                                  <m:t>0</m:t>
                                </m:r>
                              </m:e>
                            </m:mr>
                          </m:m>
                        </m:e>
                      </m:d>
                    </m:oMath>
                  </m:oMathPara>
                </a14:m>
                <a:endParaRPr lang="en-GB" dirty="0"/>
              </a:p>
              <a:p>
                <a:pPr marL="0" indent="0">
                  <a:buNone/>
                </a:pPr>
                <a:r>
                  <a:rPr lang="en-GB" dirty="0"/>
                  <a:t>This kernel typically enhances the edges and high-frequency details</a:t>
                </a:r>
              </a:p>
              <a:p>
                <a:pPr marL="0" indent="0">
                  <a:buNone/>
                </a:pPr>
                <a:endParaRPr lang="en-SG" dirty="0"/>
              </a:p>
            </p:txBody>
          </p:sp>
        </mc:Choice>
        <mc:Fallback xmlns="">
          <p:sp>
            <p:nvSpPr>
              <p:cNvPr id="4" name="Content Placeholder 3">
                <a:extLst>
                  <a:ext uri="{FF2B5EF4-FFF2-40B4-BE49-F238E27FC236}">
                    <a16:creationId xmlns:a16="http://schemas.microsoft.com/office/drawing/2014/main" id="{CC2FBEC1-65A9-2CDC-8F3D-81E29687F927}"/>
                  </a:ext>
                </a:extLst>
              </p:cNvPr>
              <p:cNvSpPr>
                <a:spLocks noGrp="1" noRot="1" noChangeAspect="1" noMove="1" noResize="1" noEditPoints="1" noAdjustHandles="1" noChangeArrowheads="1" noChangeShapeType="1" noTextEdit="1"/>
              </p:cNvSpPr>
              <p:nvPr>
                <p:ph sz="half" idx="1"/>
              </p:nvPr>
            </p:nvSpPr>
            <p:spPr>
              <a:xfrm>
                <a:off x="838200" y="1825624"/>
                <a:ext cx="4922726" cy="5032375"/>
              </a:xfrm>
              <a:blipFill>
                <a:blip r:embed="rId2"/>
                <a:stretch>
                  <a:fillRect l="-2602"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A13859B-0558-8EFA-7CB2-A87B514BAA40}"/>
              </a:ext>
            </a:extLst>
          </p:cNvPr>
          <p:cNvPicPr>
            <a:picLocks noChangeAspect="1"/>
          </p:cNvPicPr>
          <p:nvPr/>
        </p:nvPicPr>
        <p:blipFill>
          <a:blip r:embed="rId3"/>
          <a:stretch>
            <a:fillRect/>
          </a:stretch>
        </p:blipFill>
        <p:spPr>
          <a:xfrm>
            <a:off x="5760926" y="-1"/>
            <a:ext cx="6344117" cy="6858000"/>
          </a:xfrm>
          <a:prstGeom prst="rect">
            <a:avLst/>
          </a:prstGeom>
        </p:spPr>
      </p:pic>
    </p:spTree>
    <p:extLst>
      <p:ext uri="{BB962C8B-B14F-4D97-AF65-F5344CB8AC3E}">
        <p14:creationId xmlns:p14="http://schemas.microsoft.com/office/powerpoint/2010/main" val="3051796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C8735B4-BA4F-8929-5907-8A1E79E1415D}"/>
              </a:ext>
            </a:extLst>
          </p:cNvPr>
          <p:cNvPicPr>
            <a:picLocks noChangeAspect="1"/>
          </p:cNvPicPr>
          <p:nvPr/>
        </p:nvPicPr>
        <p:blipFill>
          <a:blip r:embed="rId2"/>
          <a:stretch>
            <a:fillRect/>
          </a:stretch>
        </p:blipFill>
        <p:spPr>
          <a:xfrm>
            <a:off x="120740" y="0"/>
            <a:ext cx="5593582" cy="6858000"/>
          </a:xfrm>
          <a:prstGeom prst="rect">
            <a:avLst/>
          </a:prstGeom>
        </p:spPr>
      </p:pic>
      <p:pic>
        <p:nvPicPr>
          <p:cNvPr id="2" name="Picture 1">
            <a:extLst>
              <a:ext uri="{FF2B5EF4-FFF2-40B4-BE49-F238E27FC236}">
                <a16:creationId xmlns:a16="http://schemas.microsoft.com/office/drawing/2014/main" id="{2388759E-0BD1-F482-DD5E-F4EE9ABB55CE}"/>
              </a:ext>
            </a:extLst>
          </p:cNvPr>
          <p:cNvPicPr>
            <a:picLocks noChangeAspect="1"/>
          </p:cNvPicPr>
          <p:nvPr/>
        </p:nvPicPr>
        <p:blipFill>
          <a:blip r:embed="rId3"/>
          <a:stretch>
            <a:fillRect/>
          </a:stretch>
        </p:blipFill>
        <p:spPr>
          <a:xfrm>
            <a:off x="5760926" y="-1"/>
            <a:ext cx="6344117" cy="6858000"/>
          </a:xfrm>
          <a:prstGeom prst="rect">
            <a:avLst/>
          </a:prstGeom>
        </p:spPr>
      </p:pic>
      <p:sp>
        <p:nvSpPr>
          <p:cNvPr id="10" name="Arrow: Right 9">
            <a:extLst>
              <a:ext uri="{FF2B5EF4-FFF2-40B4-BE49-F238E27FC236}">
                <a16:creationId xmlns:a16="http://schemas.microsoft.com/office/drawing/2014/main" id="{A28F6333-EB01-D70E-61F0-7A1DCAA0D7AC}"/>
              </a:ext>
            </a:extLst>
          </p:cNvPr>
          <p:cNvSpPr/>
          <p:nvPr/>
        </p:nvSpPr>
        <p:spPr>
          <a:xfrm>
            <a:off x="5220677" y="4407877"/>
            <a:ext cx="1617785" cy="773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82682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988CB4-E369-113E-C460-5EAC14B3A6B9}"/>
              </a:ext>
            </a:extLst>
          </p:cNvPr>
          <p:cNvPicPr>
            <a:picLocks noChangeAspect="1"/>
          </p:cNvPicPr>
          <p:nvPr/>
        </p:nvPicPr>
        <p:blipFill>
          <a:blip r:embed="rId2"/>
          <a:stretch>
            <a:fillRect/>
          </a:stretch>
        </p:blipFill>
        <p:spPr>
          <a:xfrm>
            <a:off x="1556859" y="1440440"/>
            <a:ext cx="9078282" cy="5417560"/>
          </a:xfrm>
          <a:prstGeom prst="rect">
            <a:avLst/>
          </a:prstGeom>
        </p:spPr>
      </p:pic>
      <p:sp>
        <p:nvSpPr>
          <p:cNvPr id="7" name="Title 6">
            <a:extLst>
              <a:ext uri="{FF2B5EF4-FFF2-40B4-BE49-F238E27FC236}">
                <a16:creationId xmlns:a16="http://schemas.microsoft.com/office/drawing/2014/main" id="{387C2A4A-25D4-F0BA-CDA4-2EAB54C9CD3B}"/>
              </a:ext>
            </a:extLst>
          </p:cNvPr>
          <p:cNvSpPr>
            <a:spLocks noGrp="1"/>
          </p:cNvSpPr>
          <p:nvPr>
            <p:ph type="title"/>
          </p:nvPr>
        </p:nvSpPr>
        <p:spPr/>
        <p:txBody>
          <a:bodyPr/>
          <a:lstStyle/>
          <a:p>
            <a:r>
              <a:rPr lang="en-GB" dirty="0"/>
              <a:t>Many transformation kernels exist</a:t>
            </a:r>
            <a:endParaRPr lang="en-SG" dirty="0"/>
          </a:p>
        </p:txBody>
      </p:sp>
    </p:spTree>
    <p:extLst>
      <p:ext uri="{BB962C8B-B14F-4D97-AF65-F5344CB8AC3E}">
        <p14:creationId xmlns:p14="http://schemas.microsoft.com/office/powerpoint/2010/main" val="1461795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21EB-F36D-5AB4-3FC2-F756CDEAFBE5}"/>
              </a:ext>
            </a:extLst>
          </p:cNvPr>
          <p:cNvSpPr>
            <a:spLocks noGrp="1"/>
          </p:cNvSpPr>
          <p:nvPr>
            <p:ph type="title"/>
          </p:nvPr>
        </p:nvSpPr>
        <p:spPr/>
        <p:txBody>
          <a:bodyPr/>
          <a:lstStyle/>
          <a:p>
            <a:r>
              <a:rPr lang="en-GB" dirty="0"/>
              <a:t>Downsizing</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8A556D-4CAB-6268-0872-293E7E85D4FE}"/>
                  </a:ext>
                </a:extLst>
              </p:cNvPr>
              <p:cNvSpPr>
                <a:spLocks noGrp="1"/>
              </p:cNvSpPr>
              <p:nvPr>
                <p:ph idx="1"/>
              </p:nvPr>
            </p:nvSpPr>
            <p:spPr>
              <a:xfrm>
                <a:off x="838200" y="1825624"/>
                <a:ext cx="10515600" cy="5032375"/>
              </a:xfrm>
            </p:spPr>
            <p:txBody>
              <a:bodyPr/>
              <a:lstStyle/>
              <a:p>
                <a:pPr marL="0" indent="0">
                  <a:buNone/>
                </a:pPr>
                <a:r>
                  <a:rPr lang="en-GB" b="1" dirty="0"/>
                  <a:t>Remember: </a:t>
                </a:r>
                <a:r>
                  <a:rPr lang="en-GB" dirty="0"/>
                  <a:t>The convolution operation defined as </a:t>
                </a:r>
                <a14:m>
                  <m:oMath xmlns:m="http://schemas.openxmlformats.org/officeDocument/2006/math">
                    <m:r>
                      <a:rPr lang="en-GB" i="1" dirty="0">
                        <a:latin typeface="Cambria Math" panose="02040503050406030204" pitchFamily="18" charset="0"/>
                      </a:rPr>
                      <m:t>𝑌</m:t>
                    </m:r>
                    <m:r>
                      <a:rPr lang="en-GB" i="1" dirty="0">
                        <a:latin typeface="Cambria Math" panose="02040503050406030204" pitchFamily="18" charset="0"/>
                      </a:rPr>
                      <m:t> = </m:t>
                    </m:r>
                    <m:r>
                      <a:rPr lang="en-GB" i="1" dirty="0">
                        <a:latin typeface="Cambria Math" panose="02040503050406030204" pitchFamily="18" charset="0"/>
                      </a:rPr>
                      <m:t>𝑓</m:t>
                    </m:r>
                    <m:d>
                      <m:dPr>
                        <m:ctrlPr>
                          <a:rPr lang="en-GB" i="1" dirty="0">
                            <a:latin typeface="Cambria Math" panose="02040503050406030204" pitchFamily="18" charset="0"/>
                          </a:rPr>
                        </m:ctrlPr>
                      </m:dPr>
                      <m:e>
                        <m:r>
                          <a:rPr lang="en-GB" i="1" dirty="0">
                            <a:latin typeface="Cambria Math" panose="02040503050406030204" pitchFamily="18" charset="0"/>
                          </a:rPr>
                          <m:t>𝑋</m:t>
                        </m:r>
                        <m:r>
                          <a:rPr lang="en-GB" i="1" dirty="0">
                            <a:latin typeface="Cambria Math" panose="02040503050406030204" pitchFamily="18" charset="0"/>
                          </a:rPr>
                          <m:t>, </m:t>
                        </m:r>
                        <m:r>
                          <a:rPr lang="en-GB" i="1" dirty="0">
                            <a:latin typeface="Cambria Math" panose="02040503050406030204" pitchFamily="18" charset="0"/>
                          </a:rPr>
                          <m:t>𝐾</m:t>
                        </m:r>
                      </m:e>
                    </m:d>
                  </m:oMath>
                </a14:m>
                <a:r>
                  <a:rPr lang="en-SG" dirty="0"/>
                  <a:t>, produces an image </a:t>
                </a:r>
                <a14:m>
                  <m:oMath xmlns:m="http://schemas.openxmlformats.org/officeDocument/2006/math">
                    <m:r>
                      <a:rPr lang="en-SG" i="1" dirty="0">
                        <a:latin typeface="Cambria Math" panose="02040503050406030204" pitchFamily="18" charset="0"/>
                      </a:rPr>
                      <m:t>𝑌</m:t>
                    </m:r>
                  </m:oMath>
                </a14:m>
                <a:r>
                  <a:rPr lang="en-SG" dirty="0"/>
                  <a:t> of size </a:t>
                </a:r>
                <a14:m>
                  <m:oMath xmlns:m="http://schemas.openxmlformats.org/officeDocument/2006/math">
                    <m:r>
                      <a:rPr lang="en-GB" i="1">
                        <a:latin typeface="Cambria Math" panose="02040503050406030204" pitchFamily="18" charset="0"/>
                      </a:rPr>
                      <m:t>h</m:t>
                    </m:r>
                    <m:r>
                      <a:rPr lang="en-GB" i="1">
                        <a:latin typeface="Cambria Math" panose="02040503050406030204" pitchFamily="18" charset="0"/>
                      </a:rPr>
                      <m:t>′×</m:t>
                    </m:r>
                    <m:r>
                      <a:rPr lang="en-GB" i="1">
                        <a:latin typeface="Cambria Math" panose="02040503050406030204" pitchFamily="18" charset="0"/>
                      </a:rPr>
                      <m:t>𝑤</m:t>
                    </m:r>
                    <m:r>
                      <a:rPr lang="en-GB" i="1">
                        <a:latin typeface="Cambria Math" panose="02040503050406030204" pitchFamily="18" charset="0"/>
                      </a:rPr>
                      <m:t>′</m:t>
                    </m:r>
                  </m:oMath>
                </a14:m>
                <a:r>
                  <a:rPr lang="en-SG" dirty="0"/>
                  <a:t>,</a:t>
                </a:r>
              </a:p>
              <a:p>
                <a:r>
                  <a:rPr lang="en-SG" dirty="0"/>
                  <a:t>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h</m:t>
                    </m:r>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+1</m:t>
                    </m:r>
                  </m:oMath>
                </a14:m>
                <a:r>
                  <a:rPr lang="en-SG" dirty="0"/>
                  <a:t>,</a:t>
                </a:r>
              </a:p>
              <a:p>
                <a:r>
                  <a:rPr lang="en-SG" dirty="0"/>
                  <a:t>And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𝑤</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𝑤</m:t>
                    </m:r>
                    <m:r>
                      <a:rPr lang="en-GB" i="1">
                        <a:latin typeface="Cambria Math" panose="02040503050406030204" pitchFamily="18" charset="0"/>
                      </a:rPr>
                      <m:t> −</m:t>
                    </m:r>
                    <m:r>
                      <a:rPr lang="en-GB" i="1">
                        <a:latin typeface="Cambria Math" panose="02040503050406030204" pitchFamily="18" charset="0"/>
                      </a:rPr>
                      <m:t>𝑘</m:t>
                    </m:r>
                    <m:r>
                      <a:rPr lang="en-GB" i="1">
                        <a:latin typeface="Cambria Math" panose="02040503050406030204" pitchFamily="18" charset="0"/>
                      </a:rPr>
                      <m:t>+1</m:t>
                    </m:r>
                  </m:oMath>
                </a14:m>
                <a:r>
                  <a:rPr lang="en-GB" dirty="0"/>
                  <a:t>.</a:t>
                </a:r>
              </a:p>
              <a:p>
                <a:pPr marL="0" indent="0">
                  <a:buNone/>
                </a:pPr>
                <a:r>
                  <a:rPr lang="en-GB" dirty="0"/>
                  <a:t>A typical problem with the convolution operation we defined earlier is that </a:t>
                </a:r>
                <a:r>
                  <a:rPr lang="en-GB" b="1" dirty="0"/>
                  <a:t>it produces a new image </a:t>
                </a:r>
                <a14:m>
                  <m:oMath xmlns:m="http://schemas.openxmlformats.org/officeDocument/2006/math">
                    <m:r>
                      <a:rPr lang="en-GB" b="1" i="1" dirty="0" smtClean="0">
                        <a:latin typeface="Cambria Math" panose="02040503050406030204" pitchFamily="18" charset="0"/>
                      </a:rPr>
                      <m:t>𝒀</m:t>
                    </m:r>
                  </m:oMath>
                </a14:m>
                <a:r>
                  <a:rPr lang="en-GB" b="1" dirty="0"/>
                  <a:t> whose size/resolution has been reduced</a:t>
                </a:r>
                <a:r>
                  <a:rPr lang="en-GB" dirty="0"/>
                  <a:t>.</a:t>
                </a:r>
              </a:p>
              <a:p>
                <a:pPr marL="0" indent="0">
                  <a:buNone/>
                </a:pPr>
                <a:r>
                  <a:rPr lang="en-GB" dirty="0"/>
                  <a:t>This has to do with the kernel being used, which sums several pixels together, but only produces one pixel as a result.</a:t>
                </a:r>
              </a:p>
              <a:p>
                <a:pPr marL="0" indent="0">
                  <a:buNone/>
                </a:pPr>
                <a:r>
                  <a:rPr lang="en-GB" dirty="0"/>
                  <a:t>This effect is even increased with the size of the kernel being used.</a:t>
                </a:r>
                <a:endParaRPr lang="en-SG" dirty="0"/>
              </a:p>
            </p:txBody>
          </p:sp>
        </mc:Choice>
        <mc:Fallback>
          <p:sp>
            <p:nvSpPr>
              <p:cNvPr id="3" name="Content Placeholder 2">
                <a:extLst>
                  <a:ext uri="{FF2B5EF4-FFF2-40B4-BE49-F238E27FC236}">
                    <a16:creationId xmlns:a16="http://schemas.microsoft.com/office/drawing/2014/main" id="{2D8A556D-4CAB-6268-0872-293E7E85D4FE}"/>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4240371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C13E-BBE6-06FE-60A9-F9A31DA263BA}"/>
              </a:ext>
            </a:extLst>
          </p:cNvPr>
          <p:cNvSpPr>
            <a:spLocks noGrp="1"/>
          </p:cNvSpPr>
          <p:nvPr>
            <p:ph type="title"/>
          </p:nvPr>
        </p:nvSpPr>
        <p:spPr/>
        <p:txBody>
          <a:bodyPr/>
          <a:lstStyle/>
          <a:p>
            <a:r>
              <a:rPr lang="en-GB" dirty="0"/>
              <a:t>Adding some padding</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4B8663-0A2B-1CFA-FAE2-DCD3C0ADD837}"/>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padding</a:t>
                </a:r>
                <a:r>
                  <a:rPr lang="en-GB" b="1" dirty="0"/>
                  <a:t> in convolution):</a:t>
                </a:r>
              </a:p>
              <a:p>
                <a:pPr marL="0" indent="0">
                  <a:buNone/>
                </a:pPr>
                <a:r>
                  <a:rPr lang="en-GB" dirty="0"/>
                  <a:t>A typical way to address this issue consists of </a:t>
                </a:r>
                <a:r>
                  <a:rPr lang="en-GB" b="1" dirty="0">
                    <a:solidFill>
                      <a:srgbClr val="00B050"/>
                    </a:solidFill>
                  </a:rPr>
                  <a:t>padding</a:t>
                </a:r>
                <a:r>
                  <a:rPr lang="en-GB" dirty="0"/>
                  <a:t> the image.</a:t>
                </a:r>
              </a:p>
              <a:p>
                <a:pPr marL="0" indent="0">
                  <a:buNone/>
                </a:pPr>
                <a:r>
                  <a:rPr lang="en-GB" b="1" dirty="0">
                    <a:solidFill>
                      <a:srgbClr val="00B050"/>
                    </a:solidFill>
                  </a:rPr>
                  <a:t>Padding</a:t>
                </a:r>
                <a:r>
                  <a:rPr lang="en-GB" dirty="0"/>
                  <a:t> consists of </a:t>
                </a:r>
                <a:r>
                  <a:rPr lang="en-GB" b="1" dirty="0"/>
                  <a:t>adding some extra pixels on the outer part of the original image </a:t>
                </a:r>
                <a14:m>
                  <m:oMath xmlns:m="http://schemas.openxmlformats.org/officeDocument/2006/math">
                    <m:r>
                      <a:rPr lang="en-GB" b="1" i="1" dirty="0" smtClean="0">
                        <a:latin typeface="Cambria Math" panose="02040503050406030204" pitchFamily="18" charset="0"/>
                      </a:rPr>
                      <m:t>𝑿</m:t>
                    </m:r>
                    <m:r>
                      <a:rPr lang="en-GB" b="0" i="0" dirty="0" smtClean="0">
                        <a:latin typeface="Cambria Math" panose="02040503050406030204" pitchFamily="18" charset="0"/>
                      </a:rPr>
                      <m:t>.</m:t>
                    </m:r>
                  </m:oMath>
                </a14:m>
                <a:endParaRPr lang="en-GB" b="0" dirty="0"/>
              </a:p>
              <a:p>
                <a:pPr marL="0" indent="0">
                  <a:buNone/>
                </a:pPr>
                <a:r>
                  <a:rPr lang="en-GB" b="1" dirty="0">
                    <a:solidFill>
                      <a:srgbClr val="00B050"/>
                    </a:solidFill>
                  </a:rPr>
                  <a:t>Padding</a:t>
                </a:r>
                <a:r>
                  <a:rPr lang="en-GB" dirty="0"/>
                  <a:t> artificially increases the size of the original image </a:t>
                </a:r>
                <a14:m>
                  <m:oMath xmlns:m="http://schemas.openxmlformats.org/officeDocument/2006/math">
                    <m:r>
                      <a:rPr lang="en-GB" i="1" dirty="0" smtClean="0">
                        <a:latin typeface="Cambria Math" panose="02040503050406030204" pitchFamily="18" charset="0"/>
                      </a:rPr>
                      <m:t>𝑋</m:t>
                    </m:r>
                  </m:oMath>
                </a14:m>
                <a:r>
                  <a:rPr lang="en-GB" dirty="0"/>
                  <a:t>, so that the convolution produces an image </a:t>
                </a:r>
                <a14:m>
                  <m:oMath xmlns:m="http://schemas.openxmlformats.org/officeDocument/2006/math">
                    <m:r>
                      <a:rPr lang="en-GB" i="1" dirty="0" smtClean="0">
                        <a:latin typeface="Cambria Math" panose="02040503050406030204" pitchFamily="18" charset="0"/>
                      </a:rPr>
                      <m:t>𝑌</m:t>
                    </m:r>
                  </m:oMath>
                </a14:m>
                <a:r>
                  <a:rPr lang="en-GB" dirty="0"/>
                  <a:t> matching the size of </a:t>
                </a:r>
                <a14:m>
                  <m:oMath xmlns:m="http://schemas.openxmlformats.org/officeDocument/2006/math">
                    <m:r>
                      <a:rPr lang="en-GB" i="1" dirty="0" smtClean="0">
                        <a:latin typeface="Cambria Math" panose="02040503050406030204" pitchFamily="18" charset="0"/>
                      </a:rPr>
                      <m:t>𝑋</m:t>
                    </m:r>
                  </m:oMath>
                </a14:m>
                <a:r>
                  <a:rPr lang="en-GB" dirty="0"/>
                  <a:t>.</a:t>
                </a:r>
              </a:p>
            </p:txBody>
          </p:sp>
        </mc:Choice>
        <mc:Fallback>
          <p:sp>
            <p:nvSpPr>
              <p:cNvPr id="3" name="Content Placeholder 2">
                <a:extLst>
                  <a:ext uri="{FF2B5EF4-FFF2-40B4-BE49-F238E27FC236}">
                    <a16:creationId xmlns:a16="http://schemas.microsoft.com/office/drawing/2014/main" id="{3C4B8663-0A2B-1CFA-FAE2-DCD3C0ADD837}"/>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765"/>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36A5486D-D27A-2E00-6363-68292893EFF8}"/>
              </a:ext>
            </a:extLst>
          </p:cNvPr>
          <p:cNvSpPr>
            <a:spLocks noGrp="1"/>
          </p:cNvSpPr>
          <p:nvPr>
            <p:ph sz="half" idx="2"/>
          </p:nvPr>
        </p:nvSpPr>
        <p:spPr>
          <a:xfrm>
            <a:off x="6172200" y="1825625"/>
            <a:ext cx="5181600" cy="5032374"/>
          </a:xfrm>
        </p:spPr>
        <p:txBody>
          <a:bodyPr>
            <a:normAutofit/>
          </a:bodyPr>
          <a:lstStyle/>
          <a:p>
            <a:pPr marL="0" indent="0">
              <a:buNone/>
            </a:pPr>
            <a:r>
              <a:rPr lang="en-GB" dirty="0"/>
              <a:t>Three possible patterns for padding exist:</a:t>
            </a:r>
          </a:p>
          <a:p>
            <a:r>
              <a:rPr lang="en-GB" dirty="0"/>
              <a:t>Valid/Same padding,</a:t>
            </a:r>
          </a:p>
          <a:p>
            <a:r>
              <a:rPr lang="en-GB" dirty="0"/>
              <a:t>Zero padding,</a:t>
            </a:r>
          </a:p>
          <a:p>
            <a:r>
              <a:rPr lang="en-GB" dirty="0"/>
              <a:t>Other types of padding…</a:t>
            </a:r>
          </a:p>
          <a:p>
            <a:pPr marL="0" indent="0">
              <a:buNone/>
            </a:pPr>
            <a:r>
              <a:rPr lang="en-GB" dirty="0"/>
              <a:t>This is typically be used to maintain the spatial dimensions of the input image and prevent the spatial dimensions of the output from getting too small.</a:t>
            </a:r>
            <a:endParaRPr lang="en-SG" dirty="0"/>
          </a:p>
          <a:p>
            <a:endParaRPr lang="en-SG" dirty="0"/>
          </a:p>
        </p:txBody>
      </p:sp>
    </p:spTree>
    <p:extLst>
      <p:ext uri="{BB962C8B-B14F-4D97-AF65-F5344CB8AC3E}">
        <p14:creationId xmlns:p14="http://schemas.microsoft.com/office/powerpoint/2010/main" val="1927715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C13E-BBE6-06FE-60A9-F9A31DA263BA}"/>
              </a:ext>
            </a:extLst>
          </p:cNvPr>
          <p:cNvSpPr>
            <a:spLocks noGrp="1"/>
          </p:cNvSpPr>
          <p:nvPr>
            <p:ph type="title"/>
          </p:nvPr>
        </p:nvSpPr>
        <p:spPr/>
        <p:txBody>
          <a:bodyPr/>
          <a:lstStyle/>
          <a:p>
            <a:r>
              <a:rPr lang="en-GB" dirty="0"/>
              <a:t>Adding some padding</a:t>
            </a:r>
            <a:endParaRPr lang="en-SG" dirty="0"/>
          </a:p>
        </p:txBody>
      </p:sp>
      <p:sp>
        <p:nvSpPr>
          <p:cNvPr id="3" name="Content Placeholder 2">
            <a:extLst>
              <a:ext uri="{FF2B5EF4-FFF2-40B4-BE49-F238E27FC236}">
                <a16:creationId xmlns:a16="http://schemas.microsoft.com/office/drawing/2014/main" id="{3C4B8663-0A2B-1CFA-FAE2-DCD3C0ADD837}"/>
              </a:ext>
            </a:extLst>
          </p:cNvPr>
          <p:cNvSpPr>
            <a:spLocks noGrp="1"/>
          </p:cNvSpPr>
          <p:nvPr>
            <p:ph idx="1"/>
          </p:nvPr>
        </p:nvSpPr>
        <p:spPr>
          <a:xfrm>
            <a:off x="838199" y="1825625"/>
            <a:ext cx="10853615" cy="4351338"/>
          </a:xfrm>
        </p:spPr>
        <p:txBody>
          <a:bodyPr>
            <a:normAutofit/>
          </a:bodyPr>
          <a:lstStyle/>
          <a:p>
            <a:pPr marL="0" indent="0">
              <a:buNone/>
            </a:pPr>
            <a:r>
              <a:rPr lang="en-GB" b="1" dirty="0"/>
              <a:t>Valid padding: </a:t>
            </a:r>
            <a:r>
              <a:rPr lang="en-GB" dirty="0"/>
              <a:t>default configuration, no padding is applied to the input data. The convolution operation is only performed only on the valid parts of the input and the output size is then smaller than the input size. </a:t>
            </a:r>
            <a:endParaRPr lang="en-SG" dirty="0"/>
          </a:p>
        </p:txBody>
      </p:sp>
      <p:graphicFrame>
        <p:nvGraphicFramePr>
          <p:cNvPr id="5" name="Table 4">
            <a:extLst>
              <a:ext uri="{FF2B5EF4-FFF2-40B4-BE49-F238E27FC236}">
                <a16:creationId xmlns:a16="http://schemas.microsoft.com/office/drawing/2014/main" id="{E3CF4D12-DE2F-EE41-3923-4F35CB8545CF}"/>
              </a:ext>
            </a:extLst>
          </p:cNvPr>
          <p:cNvGraphicFramePr>
            <a:graphicFrameLocks noGrp="1"/>
          </p:cNvGraphicFramePr>
          <p:nvPr>
            <p:extLst>
              <p:ext uri="{D42A27DB-BD31-4B8C-83A1-F6EECF244321}">
                <p14:modId xmlns:p14="http://schemas.microsoft.com/office/powerpoint/2010/main" val="305249334"/>
              </p:ext>
            </p:extLst>
          </p:nvPr>
        </p:nvGraphicFramePr>
        <p:xfrm>
          <a:off x="4884615" y="4000378"/>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DB84C10-47EF-B179-1B90-48C40B8FE525}"/>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p:sp>
            <p:nvSpPr>
              <p:cNvPr id="6" name="TextBox 5">
                <a:extLst>
                  <a:ext uri="{FF2B5EF4-FFF2-40B4-BE49-F238E27FC236}">
                    <a16:creationId xmlns:a16="http://schemas.microsoft.com/office/drawing/2014/main" id="{1DB84C10-47EF-B179-1B90-48C40B8FE525}"/>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C22F582-A710-C0B1-5C69-FB960FF852BB}"/>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p:sp>
            <p:nvSpPr>
              <p:cNvPr id="13" name="TextBox 12">
                <a:extLst>
                  <a:ext uri="{FF2B5EF4-FFF2-40B4-BE49-F238E27FC236}">
                    <a16:creationId xmlns:a16="http://schemas.microsoft.com/office/drawing/2014/main" id="{6C22F582-A710-C0B1-5C69-FB960FF852BB}"/>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9AF0BE7-4335-96E1-874D-DC1B25935528}"/>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p:sp>
            <p:nvSpPr>
              <p:cNvPr id="14" name="TextBox 13">
                <a:extLst>
                  <a:ext uri="{FF2B5EF4-FFF2-40B4-BE49-F238E27FC236}">
                    <a16:creationId xmlns:a16="http://schemas.microsoft.com/office/drawing/2014/main" id="{39AF0BE7-4335-96E1-874D-DC1B25935528}"/>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4"/>
                <a:stretch>
                  <a:fillRect/>
                </a:stretch>
              </a:blipFill>
            </p:spPr>
            <p:txBody>
              <a:bodyPr/>
              <a:lstStyle/>
              <a:p>
                <a:r>
                  <a:rPr lang="en-SG">
                    <a:noFill/>
                  </a:rPr>
                  <a:t> </a:t>
                </a:r>
              </a:p>
            </p:txBody>
          </p:sp>
        </mc:Fallback>
      </mc:AlternateContent>
      <p:graphicFrame>
        <p:nvGraphicFramePr>
          <p:cNvPr id="17" name="Table 16">
            <a:extLst>
              <a:ext uri="{FF2B5EF4-FFF2-40B4-BE49-F238E27FC236}">
                <a16:creationId xmlns:a16="http://schemas.microsoft.com/office/drawing/2014/main" id="{0CF8CDF4-66EB-E1F6-939C-482B1E5CA9D0}"/>
              </a:ext>
            </a:extLst>
          </p:cNvPr>
          <p:cNvGraphicFramePr>
            <a:graphicFrameLocks noGrp="1"/>
          </p:cNvGraphicFramePr>
          <p:nvPr>
            <p:extLst>
              <p:ext uri="{D42A27DB-BD31-4B8C-83A1-F6EECF244321}">
                <p14:modId xmlns:p14="http://schemas.microsoft.com/office/powerpoint/2010/main" val="3579067279"/>
              </p:ext>
            </p:extLst>
          </p:nvPr>
        </p:nvGraphicFramePr>
        <p:xfrm>
          <a:off x="1086829" y="4001294"/>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18" name="Table 17">
            <a:extLst>
              <a:ext uri="{FF2B5EF4-FFF2-40B4-BE49-F238E27FC236}">
                <a16:creationId xmlns:a16="http://schemas.microsoft.com/office/drawing/2014/main" id="{74CC86D1-B72F-3F66-2708-76ACC45DECE2}"/>
              </a:ext>
            </a:extLst>
          </p:cNvPr>
          <p:cNvGraphicFramePr>
            <a:graphicFrameLocks noGrp="1"/>
          </p:cNvGraphicFramePr>
          <p:nvPr>
            <p:extLst>
              <p:ext uri="{D42A27DB-BD31-4B8C-83A1-F6EECF244321}">
                <p14:modId xmlns:p14="http://schemas.microsoft.com/office/powerpoint/2010/main" val="3460508042"/>
              </p:ext>
            </p:extLst>
          </p:nvPr>
        </p:nvGraphicFramePr>
        <p:xfrm>
          <a:off x="9459060" y="4000378"/>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B79FD5DB-0DB9-4B05-05E9-37C5E0563706}"/>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p:sp>
            <p:nvSpPr>
              <p:cNvPr id="20" name="TextBox 19">
                <a:extLst>
                  <a:ext uri="{FF2B5EF4-FFF2-40B4-BE49-F238E27FC236}">
                    <a16:creationId xmlns:a16="http://schemas.microsoft.com/office/drawing/2014/main" id="{B79FD5DB-0DB9-4B05-05E9-37C5E0563706}"/>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5"/>
                <a:stretch>
                  <a:fillRect/>
                </a:stretch>
              </a:blipFill>
            </p:spPr>
            <p:txBody>
              <a:bodyPr/>
              <a:lstStyle/>
              <a:p>
                <a:r>
                  <a:rPr lang="en-SG">
                    <a:noFill/>
                  </a:rPr>
                  <a:t> </a:t>
                </a:r>
              </a:p>
            </p:txBody>
          </p:sp>
        </mc:Fallback>
      </mc:AlternateContent>
      <p:cxnSp>
        <p:nvCxnSpPr>
          <p:cNvPr id="22" name="Straight Arrow Connector 21">
            <a:extLst>
              <a:ext uri="{FF2B5EF4-FFF2-40B4-BE49-F238E27FC236}">
                <a16:creationId xmlns:a16="http://schemas.microsoft.com/office/drawing/2014/main" id="{0E0DEB67-8D31-7DD8-36BF-275779635BB5}"/>
              </a:ext>
            </a:extLst>
          </p:cNvPr>
          <p:cNvCxnSpPr/>
          <p:nvPr/>
        </p:nvCxnSpPr>
        <p:spPr>
          <a:xfrm>
            <a:off x="6227387" y="4549018"/>
            <a:ext cx="3072921"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784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C13E-BBE6-06FE-60A9-F9A31DA263BA}"/>
              </a:ext>
            </a:extLst>
          </p:cNvPr>
          <p:cNvSpPr>
            <a:spLocks noGrp="1"/>
          </p:cNvSpPr>
          <p:nvPr>
            <p:ph type="title"/>
          </p:nvPr>
        </p:nvSpPr>
        <p:spPr/>
        <p:txBody>
          <a:bodyPr/>
          <a:lstStyle/>
          <a:p>
            <a:r>
              <a:rPr lang="en-GB" dirty="0"/>
              <a:t>Adding some padding</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4B8663-0A2B-1CFA-FAE2-DCD3C0ADD837}"/>
                  </a:ext>
                </a:extLst>
              </p:cNvPr>
              <p:cNvSpPr>
                <a:spLocks noGrp="1"/>
              </p:cNvSpPr>
              <p:nvPr>
                <p:ph idx="1"/>
              </p:nvPr>
            </p:nvSpPr>
            <p:spPr/>
            <p:txBody>
              <a:bodyPr>
                <a:normAutofit/>
              </a:bodyPr>
              <a:lstStyle/>
              <a:p>
                <a:pPr marL="0" indent="0">
                  <a:buNone/>
                </a:pPr>
                <a:r>
                  <a:rPr lang="en-GB" b="1" dirty="0"/>
                  <a:t>Same padding: </a:t>
                </a:r>
                <a:r>
                  <a:rPr lang="en-GB" dirty="0"/>
                  <a:t>The number of zeros added (i.e. </a:t>
                </a:r>
                <a:r>
                  <a:rPr lang="en-GB" b="1" dirty="0"/>
                  <a:t>padding size </a:t>
                </a:r>
                <a14:m>
                  <m:oMath xmlns:m="http://schemas.openxmlformats.org/officeDocument/2006/math">
                    <m:r>
                      <a:rPr lang="en-GB" b="1" i="1" dirty="0" smtClean="0">
                        <a:latin typeface="Cambria Math" panose="02040503050406030204" pitchFamily="18" charset="0"/>
                      </a:rPr>
                      <m:t>𝒑</m:t>
                    </m:r>
                  </m:oMath>
                </a14:m>
                <a:r>
                  <a:rPr lang="en-GB" dirty="0"/>
                  <a:t>) is defined so that the image </a:t>
                </a:r>
                <a14:m>
                  <m:oMath xmlns:m="http://schemas.openxmlformats.org/officeDocument/2006/math">
                    <m:r>
                      <a:rPr lang="en-GB" i="1" dirty="0" smtClean="0">
                        <a:latin typeface="Cambria Math" panose="02040503050406030204" pitchFamily="18" charset="0"/>
                      </a:rPr>
                      <m:t>𝑌</m:t>
                    </m:r>
                  </m:oMath>
                </a14:m>
                <a:r>
                  <a:rPr lang="en-GB" dirty="0"/>
                  <a:t> has the same size as image </a:t>
                </a:r>
                <a14:m>
                  <m:oMath xmlns:m="http://schemas.openxmlformats.org/officeDocument/2006/math">
                    <m:r>
                      <a:rPr lang="en-GB" i="1" dirty="0" smtClean="0">
                        <a:latin typeface="Cambria Math" panose="02040503050406030204" pitchFamily="18" charset="0"/>
                      </a:rPr>
                      <m:t>𝑋</m:t>
                    </m:r>
                  </m:oMath>
                </a14:m>
                <a:r>
                  <a:rPr lang="en-GB" dirty="0"/>
                  <a:t>.</a:t>
                </a:r>
              </a:p>
              <a:p>
                <a:pPr marL="0" indent="0">
                  <a:buNone/>
                </a:pPr>
                <a:r>
                  <a:rPr lang="en-GB" b="1" dirty="0"/>
                  <a:t>Zero padding:</a:t>
                </a:r>
                <a:r>
                  <a:rPr lang="en-GB" dirty="0"/>
                  <a:t> added pixels can simply be set to have the value 0.</a:t>
                </a:r>
                <a:endParaRPr lang="en-SG" dirty="0"/>
              </a:p>
            </p:txBody>
          </p:sp>
        </mc:Choice>
        <mc:Fallback>
          <p:sp>
            <p:nvSpPr>
              <p:cNvPr id="3" name="Content Placeholder 2">
                <a:extLst>
                  <a:ext uri="{FF2B5EF4-FFF2-40B4-BE49-F238E27FC236}">
                    <a16:creationId xmlns:a16="http://schemas.microsoft.com/office/drawing/2014/main" id="{3C4B8663-0A2B-1CFA-FAE2-DCD3C0ADD83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graphicFrame>
        <p:nvGraphicFramePr>
          <p:cNvPr id="7" name="Table 6">
            <a:extLst>
              <a:ext uri="{FF2B5EF4-FFF2-40B4-BE49-F238E27FC236}">
                <a16:creationId xmlns:a16="http://schemas.microsoft.com/office/drawing/2014/main" id="{3A3EBCD4-A24F-2308-46CE-423854A8A069}"/>
              </a:ext>
            </a:extLst>
          </p:cNvPr>
          <p:cNvGraphicFramePr>
            <a:graphicFrameLocks noGrp="1"/>
          </p:cNvGraphicFramePr>
          <p:nvPr>
            <p:extLst>
              <p:ext uri="{D42A27DB-BD31-4B8C-83A1-F6EECF244321}">
                <p14:modId xmlns:p14="http://schemas.microsoft.com/office/powerpoint/2010/main" val="1825082465"/>
              </p:ext>
            </p:extLst>
          </p:nvPr>
        </p:nvGraphicFramePr>
        <p:xfrm>
          <a:off x="9099060" y="3789544"/>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50979181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7779631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57887987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9609975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09685490"/>
                  </a:ext>
                </a:extLst>
              </a:tr>
            </a:tbl>
          </a:graphicData>
        </a:graphic>
      </p:graphicFrame>
      <p:graphicFrame>
        <p:nvGraphicFramePr>
          <p:cNvPr id="8" name="Table 7">
            <a:extLst>
              <a:ext uri="{FF2B5EF4-FFF2-40B4-BE49-F238E27FC236}">
                <a16:creationId xmlns:a16="http://schemas.microsoft.com/office/drawing/2014/main" id="{766F728B-F5F8-D11C-E8C5-C65B03DA2190}"/>
              </a:ext>
            </a:extLst>
          </p:cNvPr>
          <p:cNvGraphicFramePr>
            <a:graphicFrameLocks noGrp="1"/>
          </p:cNvGraphicFramePr>
          <p:nvPr>
            <p:extLst>
              <p:ext uri="{D42A27DB-BD31-4B8C-83A1-F6EECF244321}">
                <p14:modId xmlns:p14="http://schemas.microsoft.com/office/powerpoint/2010/main" val="1206099758"/>
              </p:ext>
            </p:extLst>
          </p:nvPr>
        </p:nvGraphicFramePr>
        <p:xfrm>
          <a:off x="4884615"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A609753-A9D7-2520-3DF5-5F85E65F89D4}"/>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p:sp>
            <p:nvSpPr>
              <p:cNvPr id="9" name="TextBox 8">
                <a:extLst>
                  <a:ext uri="{FF2B5EF4-FFF2-40B4-BE49-F238E27FC236}">
                    <a16:creationId xmlns:a16="http://schemas.microsoft.com/office/drawing/2014/main" id="{CA609753-A9D7-2520-3DF5-5F85E65F89D4}"/>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A962805-A1FE-6007-D028-3B0DC4BE5B0D}"/>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p:sp>
            <p:nvSpPr>
              <p:cNvPr id="10" name="TextBox 9">
                <a:extLst>
                  <a:ext uri="{FF2B5EF4-FFF2-40B4-BE49-F238E27FC236}">
                    <a16:creationId xmlns:a16="http://schemas.microsoft.com/office/drawing/2014/main" id="{9A962805-A1FE-6007-D028-3B0DC4BE5B0D}"/>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AC0F4E6-13CC-E514-D0A6-37D3D2599388}"/>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p:sp>
            <p:nvSpPr>
              <p:cNvPr id="11" name="TextBox 10">
                <a:extLst>
                  <a:ext uri="{FF2B5EF4-FFF2-40B4-BE49-F238E27FC236}">
                    <a16:creationId xmlns:a16="http://schemas.microsoft.com/office/drawing/2014/main" id="{4AC0F4E6-13CC-E514-D0A6-37D3D2599388}"/>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5"/>
                <a:stretch>
                  <a:fillRect/>
                </a:stretch>
              </a:blipFill>
            </p:spPr>
            <p:txBody>
              <a:bodyPr/>
              <a:lstStyle/>
              <a:p>
                <a:r>
                  <a:rPr lang="en-SG">
                    <a:noFill/>
                  </a:rPr>
                  <a:t> </a:t>
                </a:r>
              </a:p>
            </p:txBody>
          </p:sp>
        </mc:Fallback>
      </mc:AlternateContent>
      <p:graphicFrame>
        <p:nvGraphicFramePr>
          <p:cNvPr id="12" name="Table 12">
            <a:extLst>
              <a:ext uri="{FF2B5EF4-FFF2-40B4-BE49-F238E27FC236}">
                <a16:creationId xmlns:a16="http://schemas.microsoft.com/office/drawing/2014/main" id="{03612730-FD90-CF9B-428A-61DE5F6AD82D}"/>
              </a:ext>
            </a:extLst>
          </p:cNvPr>
          <p:cNvGraphicFramePr>
            <a:graphicFrameLocks noGrp="1"/>
          </p:cNvGraphicFramePr>
          <p:nvPr>
            <p:extLst>
              <p:ext uri="{D42A27DB-BD31-4B8C-83A1-F6EECF244321}">
                <p14:modId xmlns:p14="http://schemas.microsoft.com/office/powerpoint/2010/main" val="1089540074"/>
              </p:ext>
            </p:extLst>
          </p:nvPr>
        </p:nvGraphicFramePr>
        <p:xfrm>
          <a:off x="726830" y="3423784"/>
          <a:ext cx="2520000" cy="256032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22408721"/>
                    </a:ext>
                  </a:extLst>
                </a:gridCol>
                <a:gridCol w="360000">
                  <a:extLst>
                    <a:ext uri="{9D8B030D-6E8A-4147-A177-3AD203B41FA5}">
                      <a16:colId xmlns:a16="http://schemas.microsoft.com/office/drawing/2014/main" val="7696452"/>
                    </a:ext>
                  </a:extLst>
                </a:gridCol>
                <a:gridCol w="360000">
                  <a:extLst>
                    <a:ext uri="{9D8B030D-6E8A-4147-A177-3AD203B41FA5}">
                      <a16:colId xmlns:a16="http://schemas.microsoft.com/office/drawing/2014/main" val="1898891438"/>
                    </a:ext>
                  </a:extLst>
                </a:gridCol>
                <a:gridCol w="360000">
                  <a:extLst>
                    <a:ext uri="{9D8B030D-6E8A-4147-A177-3AD203B41FA5}">
                      <a16:colId xmlns:a16="http://schemas.microsoft.com/office/drawing/2014/main" val="2401033360"/>
                    </a:ext>
                  </a:extLst>
                </a:gridCol>
                <a:gridCol w="360000">
                  <a:extLst>
                    <a:ext uri="{9D8B030D-6E8A-4147-A177-3AD203B41FA5}">
                      <a16:colId xmlns:a16="http://schemas.microsoft.com/office/drawing/2014/main" val="2199237322"/>
                    </a:ext>
                  </a:extLst>
                </a:gridCol>
                <a:gridCol w="360000">
                  <a:extLst>
                    <a:ext uri="{9D8B030D-6E8A-4147-A177-3AD203B41FA5}">
                      <a16:colId xmlns:a16="http://schemas.microsoft.com/office/drawing/2014/main" val="1800328485"/>
                    </a:ext>
                  </a:extLst>
                </a:gridCol>
                <a:gridCol w="360000">
                  <a:extLst>
                    <a:ext uri="{9D8B030D-6E8A-4147-A177-3AD203B41FA5}">
                      <a16:colId xmlns:a16="http://schemas.microsoft.com/office/drawing/2014/main" val="3830588725"/>
                    </a:ext>
                  </a:extLst>
                </a:gridCol>
              </a:tblGrid>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386900393"/>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288744272"/>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860802916"/>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775767866"/>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092754649"/>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578972192"/>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67325683"/>
                  </a:ext>
                </a:extLst>
              </a:tr>
            </a:tbl>
          </a:graphicData>
        </a:graphic>
      </p:graphicFrame>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75EE7C9-3829-0CE2-6D25-E44D269AC5FE}"/>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p:sp>
            <p:nvSpPr>
              <p:cNvPr id="13" name="TextBox 12">
                <a:extLst>
                  <a:ext uri="{FF2B5EF4-FFF2-40B4-BE49-F238E27FC236}">
                    <a16:creationId xmlns:a16="http://schemas.microsoft.com/office/drawing/2014/main" id="{575EE7C9-3829-0CE2-6D25-E44D269AC5FE}"/>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6"/>
                <a:stretch>
                  <a:fillRect/>
                </a:stretch>
              </a:blipFill>
            </p:spPr>
            <p:txBody>
              <a:bodyPr/>
              <a:lstStyle/>
              <a:p>
                <a:r>
                  <a:rPr lang="en-SG">
                    <a:noFill/>
                  </a:rPr>
                  <a:t> </a:t>
                </a:r>
              </a:p>
            </p:txBody>
          </p:sp>
        </mc:Fallback>
      </mc:AlternateContent>
      <p:cxnSp>
        <p:nvCxnSpPr>
          <p:cNvPr id="14" name="Straight Arrow Connector 13">
            <a:extLst>
              <a:ext uri="{FF2B5EF4-FFF2-40B4-BE49-F238E27FC236}">
                <a16:creationId xmlns:a16="http://schemas.microsoft.com/office/drawing/2014/main" id="{62D9AD87-2CE5-295E-628E-C4A6025D1704}"/>
              </a:ext>
            </a:extLst>
          </p:cNvPr>
          <p:cNvCxnSpPr>
            <a:cxnSpLocks/>
          </p:cNvCxnSpPr>
          <p:nvPr/>
        </p:nvCxnSpPr>
        <p:spPr>
          <a:xfrm>
            <a:off x="6096000" y="4338003"/>
            <a:ext cx="2797908"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491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C13E-BBE6-06FE-60A9-F9A31DA263BA}"/>
              </a:ext>
            </a:extLst>
          </p:cNvPr>
          <p:cNvSpPr>
            <a:spLocks noGrp="1"/>
          </p:cNvSpPr>
          <p:nvPr>
            <p:ph type="title"/>
          </p:nvPr>
        </p:nvSpPr>
        <p:spPr/>
        <p:txBody>
          <a:bodyPr/>
          <a:lstStyle/>
          <a:p>
            <a:r>
              <a:rPr lang="en-GB" dirty="0"/>
              <a:t>Adding some padding</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4B8663-0A2B-1CFA-FAE2-DCD3C0ADD837}"/>
                  </a:ext>
                </a:extLst>
              </p:cNvPr>
              <p:cNvSpPr>
                <a:spLocks noGrp="1"/>
              </p:cNvSpPr>
              <p:nvPr>
                <p:ph idx="1"/>
              </p:nvPr>
            </p:nvSpPr>
            <p:spPr>
              <a:xfrm>
                <a:off x="838200" y="1825624"/>
                <a:ext cx="10515600" cy="5032375"/>
              </a:xfrm>
            </p:spPr>
            <p:txBody>
              <a:bodyPr>
                <a:normAutofit/>
              </a:bodyPr>
              <a:lstStyle/>
              <a:p>
                <a:pPr marL="0" indent="0">
                  <a:buNone/>
                </a:pPr>
                <a:r>
                  <a:rPr lang="en-GB" b="1" dirty="0"/>
                  <a:t>When using a padding with size </a:t>
                </a:r>
                <a14:m>
                  <m:oMath xmlns:m="http://schemas.openxmlformats.org/officeDocument/2006/math">
                    <m:r>
                      <a:rPr lang="en-GB" b="1" i="1" dirty="0" smtClean="0">
                        <a:latin typeface="Cambria Math" panose="02040503050406030204" pitchFamily="18" charset="0"/>
                      </a:rPr>
                      <m:t>𝒑</m:t>
                    </m:r>
                  </m:oMath>
                </a14:m>
                <a:r>
                  <a:rPr lang="en-GB" dirty="0"/>
                  <a:t>, the convolution operation defined as </a:t>
                </a:r>
                <a14:m>
                  <m:oMath xmlns:m="http://schemas.openxmlformats.org/officeDocument/2006/math">
                    <m:r>
                      <a:rPr lang="en-GB" i="1" dirty="0">
                        <a:latin typeface="Cambria Math" panose="02040503050406030204" pitchFamily="18" charset="0"/>
                      </a:rPr>
                      <m:t>𝑌</m:t>
                    </m:r>
                    <m:r>
                      <a:rPr lang="en-GB" i="1" dirty="0">
                        <a:latin typeface="Cambria Math" panose="02040503050406030204" pitchFamily="18" charset="0"/>
                      </a:rPr>
                      <m:t> = </m:t>
                    </m:r>
                    <m:r>
                      <a:rPr lang="en-GB" i="1" dirty="0">
                        <a:latin typeface="Cambria Math" panose="02040503050406030204" pitchFamily="18" charset="0"/>
                      </a:rPr>
                      <m:t>𝑓</m:t>
                    </m:r>
                    <m:d>
                      <m:dPr>
                        <m:ctrlPr>
                          <a:rPr lang="en-GB" i="1" dirty="0">
                            <a:latin typeface="Cambria Math" panose="02040503050406030204" pitchFamily="18" charset="0"/>
                          </a:rPr>
                        </m:ctrlPr>
                      </m:dPr>
                      <m:e>
                        <m:r>
                          <a:rPr lang="en-GB" i="1" dirty="0">
                            <a:latin typeface="Cambria Math" panose="02040503050406030204" pitchFamily="18" charset="0"/>
                          </a:rPr>
                          <m:t>𝑋</m:t>
                        </m:r>
                        <m:r>
                          <a:rPr lang="en-GB" i="1" dirty="0">
                            <a:latin typeface="Cambria Math" panose="02040503050406030204" pitchFamily="18" charset="0"/>
                          </a:rPr>
                          <m:t>, </m:t>
                        </m:r>
                        <m:r>
                          <a:rPr lang="en-GB" i="1" dirty="0">
                            <a:latin typeface="Cambria Math" panose="02040503050406030204" pitchFamily="18" charset="0"/>
                          </a:rPr>
                          <m:t>𝐾</m:t>
                        </m:r>
                      </m:e>
                    </m:d>
                  </m:oMath>
                </a14:m>
                <a:r>
                  <a:rPr lang="en-SG" dirty="0"/>
                  <a:t>, produces an image </a:t>
                </a:r>
                <a14:m>
                  <m:oMath xmlns:m="http://schemas.openxmlformats.org/officeDocument/2006/math">
                    <m:r>
                      <a:rPr lang="en-SG" i="1" dirty="0">
                        <a:latin typeface="Cambria Math" panose="02040503050406030204" pitchFamily="18" charset="0"/>
                      </a:rPr>
                      <m:t>𝑌</m:t>
                    </m:r>
                  </m:oMath>
                </a14:m>
                <a:r>
                  <a:rPr lang="en-SG" dirty="0"/>
                  <a:t> of size </a:t>
                </a:r>
                <a14:m>
                  <m:oMath xmlns:m="http://schemas.openxmlformats.org/officeDocument/2006/math">
                    <m:r>
                      <a:rPr lang="en-GB" i="1">
                        <a:latin typeface="Cambria Math" panose="02040503050406030204" pitchFamily="18" charset="0"/>
                      </a:rPr>
                      <m:t>h</m:t>
                    </m:r>
                    <m:r>
                      <a:rPr lang="en-GB" i="1">
                        <a:latin typeface="Cambria Math" panose="02040503050406030204" pitchFamily="18" charset="0"/>
                      </a:rPr>
                      <m:t>′×</m:t>
                    </m:r>
                    <m:r>
                      <a:rPr lang="en-GB" i="1">
                        <a:latin typeface="Cambria Math" panose="02040503050406030204" pitchFamily="18" charset="0"/>
                      </a:rPr>
                      <m:t>𝑤</m:t>
                    </m:r>
                    <m:r>
                      <a:rPr lang="en-GB" i="1">
                        <a:latin typeface="Cambria Math" panose="02040503050406030204" pitchFamily="18" charset="0"/>
                      </a:rPr>
                      <m:t>′</m:t>
                    </m:r>
                  </m:oMath>
                </a14:m>
                <a:r>
                  <a:rPr lang="en-SG" dirty="0"/>
                  <a:t>,</a:t>
                </a:r>
              </a:p>
              <a:p>
                <a:r>
                  <a:rPr lang="en-SG" dirty="0"/>
                  <a:t>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h</m:t>
                    </m:r>
                    <m:r>
                      <a:rPr lang="en-GB" b="0"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𝒑</m:t>
                    </m:r>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+1</m:t>
                    </m:r>
                  </m:oMath>
                </a14:m>
                <a:r>
                  <a:rPr lang="en-SG" dirty="0"/>
                  <a:t>,</a:t>
                </a:r>
              </a:p>
              <a:p>
                <a:r>
                  <a:rPr lang="en-SG" dirty="0"/>
                  <a:t>And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𝑤</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𝑤</m:t>
                    </m:r>
                    <m:r>
                      <a:rPr lang="en-GB" b="0"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𝒑</m:t>
                    </m:r>
                    <m:r>
                      <a:rPr lang="en-GB" b="1" i="1">
                        <a:latin typeface="Cambria Math" panose="02040503050406030204" pitchFamily="18" charset="0"/>
                      </a:rPr>
                      <m:t> </m:t>
                    </m:r>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+1</m:t>
                    </m:r>
                  </m:oMath>
                </a14:m>
                <a:r>
                  <a:rPr lang="en-GB" dirty="0"/>
                  <a:t>.</a:t>
                </a:r>
              </a:p>
              <a:p>
                <a:pPr marL="0" indent="0">
                  <a:buNone/>
                </a:pPr>
                <a:endParaRPr lang="en-GB" dirty="0"/>
              </a:p>
              <a:p>
                <a:pPr marL="0" indent="0">
                  <a:buNone/>
                </a:pPr>
                <a:r>
                  <a:rPr lang="en-GB" b="1" dirty="0"/>
                  <a:t>Same padding: </a:t>
                </a:r>
                <a:r>
                  <a:rPr lang="en-GB" dirty="0"/>
                  <a:t>to ensure the image </a:t>
                </a:r>
                <a14:m>
                  <m:oMath xmlns:m="http://schemas.openxmlformats.org/officeDocument/2006/math">
                    <m:r>
                      <a:rPr lang="en-GB" i="1" dirty="0" smtClean="0">
                        <a:latin typeface="Cambria Math" panose="02040503050406030204" pitchFamily="18" charset="0"/>
                      </a:rPr>
                      <m:t>𝑌</m:t>
                    </m:r>
                  </m:oMath>
                </a14:m>
                <a:r>
                  <a:rPr lang="en-GB" dirty="0"/>
                  <a:t> has the same dimension as </a:t>
                </a:r>
                <a14:m>
                  <m:oMath xmlns:m="http://schemas.openxmlformats.org/officeDocument/2006/math">
                    <m:r>
                      <a:rPr lang="en-GB" i="1" dirty="0" smtClean="0">
                        <a:latin typeface="Cambria Math" panose="02040503050406030204" pitchFamily="18" charset="0"/>
                      </a:rPr>
                      <m:t>𝑋</m:t>
                    </m:r>
                  </m:oMath>
                </a14:m>
                <a:r>
                  <a:rPr lang="en-GB" dirty="0"/>
                  <a:t>, we need to use a padding size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𝑘</m:t>
                        </m:r>
                        <m:r>
                          <a:rPr lang="en-GB" i="1" dirty="0" smtClean="0">
                            <a:latin typeface="Cambria Math" panose="02040503050406030204" pitchFamily="18" charset="0"/>
                          </a:rPr>
                          <m:t>−1</m:t>
                        </m:r>
                      </m:num>
                      <m:den>
                        <m:r>
                          <a:rPr lang="en-GB" i="1" dirty="0" smtClean="0">
                            <a:latin typeface="Cambria Math" panose="02040503050406030204" pitchFamily="18" charset="0"/>
                          </a:rPr>
                          <m:t>2</m:t>
                        </m:r>
                      </m:den>
                    </m:f>
                  </m:oMath>
                </a14:m>
                <a:r>
                  <a:rPr lang="en-GB" dirty="0"/>
                  <a:t>. It is therefore adjusted to the kernel size </a:t>
                </a:r>
                <a14:m>
                  <m:oMath xmlns:m="http://schemas.openxmlformats.org/officeDocument/2006/math">
                    <m:r>
                      <a:rPr lang="en-GB" i="1" dirty="0" smtClean="0">
                        <a:latin typeface="Cambria Math" panose="02040503050406030204" pitchFamily="18" charset="0"/>
                      </a:rPr>
                      <m:t>𝑘</m:t>
                    </m:r>
                  </m:oMath>
                </a14:m>
                <a:r>
                  <a:rPr lang="en-GB" dirty="0"/>
                  <a:t>.</a:t>
                </a:r>
              </a:p>
              <a:p>
                <a:pPr marL="0" indent="0">
                  <a:buNone/>
                </a:pPr>
                <a:r>
                  <a:rPr lang="en-GB" dirty="0"/>
                  <a:t>If we are not interested in </a:t>
                </a:r>
                <a14:m>
                  <m:oMath xmlns:m="http://schemas.openxmlformats.org/officeDocument/2006/math">
                    <m:r>
                      <a:rPr lang="en-GB" i="1" dirty="0" smtClean="0">
                        <a:latin typeface="Cambria Math" panose="02040503050406030204" pitchFamily="18" charset="0"/>
                      </a:rPr>
                      <m:t>𝑌</m:t>
                    </m:r>
                  </m:oMath>
                </a14:m>
                <a:r>
                  <a:rPr lang="en-GB" dirty="0"/>
                  <a:t> having the same size as </a:t>
                </a:r>
                <a14:m>
                  <m:oMath xmlns:m="http://schemas.openxmlformats.org/officeDocument/2006/math">
                    <m:r>
                      <a:rPr lang="en-GB" i="1" dirty="0" smtClean="0">
                        <a:latin typeface="Cambria Math" panose="02040503050406030204" pitchFamily="18" charset="0"/>
                      </a:rPr>
                      <m:t>𝑋</m:t>
                    </m:r>
                  </m:oMath>
                </a14:m>
                <a:r>
                  <a:rPr lang="en-GB" dirty="0"/>
                  <a:t>, we are free to use any padding size.</a:t>
                </a:r>
              </a:p>
              <a:p>
                <a:pPr marL="0" indent="0">
                  <a:buNone/>
                </a:pPr>
                <a:endParaRPr lang="en-GB" dirty="0"/>
              </a:p>
              <a:p>
                <a:pPr marL="0" indent="0">
                  <a:buNone/>
                </a:pPr>
                <a:endParaRPr lang="en-SG" dirty="0"/>
              </a:p>
              <a:p>
                <a:endParaRPr lang="en-SG" dirty="0"/>
              </a:p>
            </p:txBody>
          </p:sp>
        </mc:Choice>
        <mc:Fallback>
          <p:sp>
            <p:nvSpPr>
              <p:cNvPr id="3" name="Content Placeholder 2">
                <a:extLst>
                  <a:ext uri="{FF2B5EF4-FFF2-40B4-BE49-F238E27FC236}">
                    <a16:creationId xmlns:a16="http://schemas.microsoft.com/office/drawing/2014/main" id="{3C4B8663-0A2B-1CFA-FAE2-DCD3C0ADD83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22248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376B-BD81-9A0E-3ECE-D6981190EF76}"/>
              </a:ext>
            </a:extLst>
          </p:cNvPr>
          <p:cNvSpPr>
            <a:spLocks noGrp="1"/>
          </p:cNvSpPr>
          <p:nvPr>
            <p:ph type="title"/>
          </p:nvPr>
        </p:nvSpPr>
        <p:spPr/>
        <p:txBody>
          <a:bodyPr/>
          <a:lstStyle/>
          <a:p>
            <a:r>
              <a:rPr lang="en-GB" dirty="0"/>
              <a:t>How to encode an image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F66BDF-1E5A-1190-A3C8-5EF6FBA3195D}"/>
                  </a:ext>
                </a:extLst>
              </p:cNvPr>
              <p:cNvSpPr>
                <a:spLocks noGrp="1"/>
              </p:cNvSpPr>
              <p:nvPr>
                <p:ph sz="half" idx="1"/>
              </p:nvPr>
            </p:nvSpPr>
            <p:spPr>
              <a:xfrm>
                <a:off x="838199" y="1825624"/>
                <a:ext cx="6289431" cy="5032375"/>
              </a:xfrm>
            </p:spPr>
            <p:txBody>
              <a:bodyPr>
                <a:normAutofit/>
              </a:bodyPr>
              <a:lstStyle/>
              <a:p>
                <a:pPr marL="0" indent="0">
                  <a:buNone/>
                </a:pPr>
                <a:r>
                  <a:rPr lang="en-GB" b="1" dirty="0"/>
                  <a:t>Definition (encoding a </a:t>
                </a:r>
                <a:r>
                  <a:rPr lang="en-GB" b="1" dirty="0">
                    <a:solidFill>
                      <a:srgbClr val="00B050"/>
                    </a:solidFill>
                  </a:rPr>
                  <a:t>grayscale</a:t>
                </a:r>
                <a:r>
                  <a:rPr lang="en-GB" b="1" dirty="0"/>
                  <a:t> image):</a:t>
                </a:r>
              </a:p>
              <a:p>
                <a:r>
                  <a:rPr lang="en-GB" b="1" dirty="0">
                    <a:solidFill>
                      <a:srgbClr val="00B050"/>
                    </a:solidFill>
                  </a:rPr>
                  <a:t>Grayscale</a:t>
                </a:r>
                <a:r>
                  <a:rPr lang="en-GB" dirty="0"/>
                  <a:t> </a:t>
                </a:r>
                <a:r>
                  <a:rPr lang="en-GB" b="1" dirty="0"/>
                  <a:t>images</a:t>
                </a:r>
                <a:r>
                  <a:rPr lang="en-GB" dirty="0"/>
                  <a:t> can be represented as a </a:t>
                </a:r>
                <a:r>
                  <a:rPr lang="en-GB" b="1" dirty="0"/>
                  <a:t>2D</a:t>
                </a:r>
                <a:r>
                  <a:rPr lang="en-GB" dirty="0"/>
                  <a:t> </a:t>
                </a:r>
                <a:r>
                  <a:rPr lang="en-GB" b="1" dirty="0"/>
                  <a:t>matrix </a:t>
                </a:r>
                <a:r>
                  <a:rPr lang="en-GB" dirty="0"/>
                  <a:t>of</a:t>
                </a:r>
                <a:r>
                  <a:rPr lang="en-GB" b="1" dirty="0"/>
                  <a:t> </a:t>
                </a:r>
                <a:r>
                  <a:rPr lang="en-GB" dirty="0"/>
                  <a:t>shape </a:t>
                </a:r>
                <a14:m>
                  <m:oMath xmlns:m="http://schemas.openxmlformats.org/officeDocument/2006/math">
                    <m:r>
                      <a:rPr lang="en-GB" i="1" dirty="0" smtClean="0">
                        <a:latin typeface="Cambria Math" panose="02040503050406030204" pitchFamily="18" charset="0"/>
                      </a:rPr>
                      <m:t>h𝑒𝑖𝑔h𝑡</m:t>
                    </m:r>
                    <m:r>
                      <a:rPr lang="en-GB" b="0" i="1" dirty="0" smtClean="0">
                        <a:latin typeface="Cambria Math" panose="02040503050406030204" pitchFamily="18" charset="0"/>
                      </a:rPr>
                      <m:t>×</m:t>
                    </m:r>
                    <m:r>
                      <a:rPr lang="en-GB" i="1" dirty="0" smtClean="0">
                        <a:latin typeface="Cambria Math" panose="02040503050406030204" pitchFamily="18" charset="0"/>
                      </a:rPr>
                      <m:t> </m:t>
                    </m:r>
                    <m:r>
                      <a:rPr lang="en-GB" i="1" dirty="0" smtClean="0">
                        <a:latin typeface="Cambria Math" panose="02040503050406030204" pitchFamily="18" charset="0"/>
                      </a:rPr>
                      <m:t>𝑤𝑖𝑑𝑡h</m:t>
                    </m:r>
                  </m:oMath>
                </a14:m>
                <a:r>
                  <a:rPr lang="en-GB" dirty="0"/>
                  <a:t>,  where each element is an 8-bit integer.</a:t>
                </a:r>
                <a:endParaRPr lang="en-GB" b="1" dirty="0"/>
              </a:p>
              <a:p>
                <a:r>
                  <a:rPr lang="en-GB" dirty="0"/>
                  <a:t>Each </a:t>
                </a:r>
                <a:r>
                  <a:rPr lang="en-GB" b="1" dirty="0"/>
                  <a:t>element</a:t>
                </a:r>
                <a:r>
                  <a:rPr lang="en-GB" dirty="0"/>
                  <a:t> of the matrix represents the </a:t>
                </a:r>
                <a:r>
                  <a:rPr lang="en-GB" b="1" dirty="0"/>
                  <a:t>intensity</a:t>
                </a:r>
                <a:r>
                  <a:rPr lang="en-GB" dirty="0"/>
                  <a:t> </a:t>
                </a:r>
                <a:r>
                  <a:rPr lang="en-GB" b="1" dirty="0"/>
                  <a:t>of</a:t>
                </a:r>
                <a:r>
                  <a:rPr lang="en-GB" dirty="0"/>
                  <a:t> </a:t>
                </a:r>
                <a:r>
                  <a:rPr lang="en-GB" b="1" dirty="0"/>
                  <a:t>light</a:t>
                </a:r>
                <a:r>
                  <a:rPr lang="en-GB" dirty="0"/>
                  <a:t> at that pixel.</a:t>
                </a:r>
              </a:p>
              <a:p>
                <a:r>
                  <a:rPr lang="en-GB" dirty="0"/>
                  <a:t>The intensity of light can be represented as a single number between 0 and 255, where </a:t>
                </a:r>
                <a:r>
                  <a:rPr lang="en-GB" b="1" dirty="0"/>
                  <a:t>0</a:t>
                </a:r>
                <a:r>
                  <a:rPr lang="en-GB" dirty="0"/>
                  <a:t> represents no light (</a:t>
                </a:r>
                <a:r>
                  <a:rPr lang="en-GB" b="1" dirty="0"/>
                  <a:t>black</a:t>
                </a:r>
                <a:r>
                  <a:rPr lang="en-GB" dirty="0"/>
                  <a:t>) and </a:t>
                </a:r>
                <a:r>
                  <a:rPr lang="en-GB" b="1" dirty="0"/>
                  <a:t>255</a:t>
                </a:r>
                <a:r>
                  <a:rPr lang="en-GB" dirty="0"/>
                  <a:t> represents maximum intensity (</a:t>
                </a:r>
                <a:r>
                  <a:rPr lang="en-GB" b="1" dirty="0"/>
                  <a:t>white</a:t>
                </a:r>
                <a:r>
                  <a:rPr lang="en-GB" dirty="0"/>
                  <a:t>).</a:t>
                </a:r>
                <a:endParaRPr lang="en-SG" dirty="0"/>
              </a:p>
            </p:txBody>
          </p:sp>
        </mc:Choice>
        <mc:Fallback xmlns="">
          <p:sp>
            <p:nvSpPr>
              <p:cNvPr id="3" name="Content Placeholder 2">
                <a:extLst>
                  <a:ext uri="{FF2B5EF4-FFF2-40B4-BE49-F238E27FC236}">
                    <a16:creationId xmlns:a16="http://schemas.microsoft.com/office/drawing/2014/main" id="{33F66BDF-1E5A-1190-A3C8-5EF6FBA3195D}"/>
                  </a:ext>
                </a:extLst>
              </p:cNvPr>
              <p:cNvSpPr>
                <a:spLocks noGrp="1" noRot="1" noChangeAspect="1" noMove="1" noResize="1" noEditPoints="1" noAdjustHandles="1" noChangeArrowheads="1" noChangeShapeType="1" noTextEdit="1"/>
              </p:cNvSpPr>
              <p:nvPr>
                <p:ph sz="half" idx="1"/>
              </p:nvPr>
            </p:nvSpPr>
            <p:spPr>
              <a:xfrm>
                <a:off x="838199" y="1825624"/>
                <a:ext cx="6289431" cy="5032375"/>
              </a:xfrm>
              <a:blipFill>
                <a:blip r:embed="rId2"/>
                <a:stretch>
                  <a:fillRect l="-1938" t="-1937" r="-2422"/>
                </a:stretch>
              </a:blipFill>
            </p:spPr>
            <p:txBody>
              <a:bodyPr/>
              <a:lstStyle/>
              <a:p>
                <a:r>
                  <a:rPr lang="en-SG">
                    <a:noFill/>
                  </a:rPr>
                  <a:t> </a:t>
                </a:r>
              </a:p>
            </p:txBody>
          </p:sp>
        </mc:Fallback>
      </mc:AlternateContent>
      <p:pic>
        <p:nvPicPr>
          <p:cNvPr id="8" name="Picture 7" descr="A picture containing text, crossword puzzle, clipart&#10;&#10;Description automatically generated">
            <a:extLst>
              <a:ext uri="{FF2B5EF4-FFF2-40B4-BE49-F238E27FC236}">
                <a16:creationId xmlns:a16="http://schemas.microsoft.com/office/drawing/2014/main" id="{432269CF-E7FD-4B23-DF61-B6526AA17F86}"/>
              </a:ext>
            </a:extLst>
          </p:cNvPr>
          <p:cNvPicPr>
            <a:picLocks noChangeAspect="1"/>
          </p:cNvPicPr>
          <p:nvPr/>
        </p:nvPicPr>
        <p:blipFill rotWithShape="1">
          <a:blip r:embed="rId3">
            <a:extLst>
              <a:ext uri="{28A0092B-C50C-407E-A947-70E740481C1C}">
                <a14:useLocalDpi xmlns:a14="http://schemas.microsoft.com/office/drawing/2010/main" val="0"/>
              </a:ext>
            </a:extLst>
          </a:blip>
          <a:srcRect r="18819" b="9808"/>
          <a:stretch/>
        </p:blipFill>
        <p:spPr>
          <a:xfrm>
            <a:off x="7485600" y="1463870"/>
            <a:ext cx="4446179" cy="1898578"/>
          </a:xfrm>
          <a:prstGeom prst="rect">
            <a:avLst/>
          </a:prstGeom>
        </p:spPr>
      </p:pic>
      <p:pic>
        <p:nvPicPr>
          <p:cNvPr id="11" name="Picture 10" descr="Calendar&#10;&#10;Description automatically generated">
            <a:extLst>
              <a:ext uri="{FF2B5EF4-FFF2-40B4-BE49-F238E27FC236}">
                <a16:creationId xmlns:a16="http://schemas.microsoft.com/office/drawing/2014/main" id="{DAC5BCC3-69D2-F837-B376-A2FAFB5BAA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001" y="3460822"/>
            <a:ext cx="3707876" cy="2997200"/>
          </a:xfrm>
          <a:prstGeom prst="rect">
            <a:avLst/>
          </a:prstGeom>
        </p:spPr>
      </p:pic>
    </p:spTree>
    <p:extLst>
      <p:ext uri="{BB962C8B-B14F-4D97-AF65-F5344CB8AC3E}">
        <p14:creationId xmlns:p14="http://schemas.microsoft.com/office/powerpoint/2010/main" val="17742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C13E-BBE6-06FE-60A9-F9A31DA263BA}"/>
              </a:ext>
            </a:extLst>
          </p:cNvPr>
          <p:cNvSpPr>
            <a:spLocks noGrp="1"/>
          </p:cNvSpPr>
          <p:nvPr>
            <p:ph type="title"/>
          </p:nvPr>
        </p:nvSpPr>
        <p:spPr/>
        <p:txBody>
          <a:bodyPr/>
          <a:lstStyle/>
          <a:p>
            <a:r>
              <a:rPr lang="en-GB" dirty="0"/>
              <a:t>Adding some padding</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4B8663-0A2B-1CFA-FAE2-DCD3C0ADD837}"/>
                  </a:ext>
                </a:extLst>
              </p:cNvPr>
              <p:cNvSpPr>
                <a:spLocks noGrp="1"/>
              </p:cNvSpPr>
              <p:nvPr>
                <p:ph idx="1"/>
              </p:nvPr>
            </p:nvSpPr>
            <p:spPr/>
            <p:txBody>
              <a:bodyPr>
                <a:normAutofit/>
              </a:bodyPr>
              <a:lstStyle/>
              <a:p>
                <a:pPr marL="0" indent="0">
                  <a:buNone/>
                </a:pPr>
                <a:r>
                  <a:rPr lang="en-GB" b="1" dirty="0"/>
                  <a:t>Interpolation padding:</a:t>
                </a:r>
                <a:r>
                  <a:rPr lang="en-GB" dirty="0"/>
                  <a:t> instead of zeros, added pixels have the value of the closest pixel. Can also “zoom in” the original image and resize it to the expected number of pixels we want for image </a:t>
                </a:r>
                <a14:m>
                  <m:oMath xmlns:m="http://schemas.openxmlformats.org/officeDocument/2006/math">
                    <m:r>
                      <a:rPr lang="en-GB" i="1" dirty="0" smtClean="0">
                        <a:latin typeface="Cambria Math" panose="02040503050406030204" pitchFamily="18" charset="0"/>
                      </a:rPr>
                      <m:t>𝑋</m:t>
                    </m:r>
                  </m:oMath>
                </a14:m>
                <a:r>
                  <a:rPr lang="en-GB" dirty="0"/>
                  <a:t> after padding.</a:t>
                </a:r>
                <a:endParaRPr lang="en-SG" dirty="0"/>
              </a:p>
            </p:txBody>
          </p:sp>
        </mc:Choice>
        <mc:Fallback>
          <p:sp>
            <p:nvSpPr>
              <p:cNvPr id="3" name="Content Placeholder 2">
                <a:extLst>
                  <a:ext uri="{FF2B5EF4-FFF2-40B4-BE49-F238E27FC236}">
                    <a16:creationId xmlns:a16="http://schemas.microsoft.com/office/drawing/2014/main" id="{3C4B8663-0A2B-1CFA-FAE2-DCD3C0ADD837}"/>
                  </a:ext>
                </a:extLst>
              </p:cNvPr>
              <p:cNvSpPr>
                <a:spLocks noGrp="1" noRot="1" noChangeAspect="1" noMove="1" noResize="1" noEditPoints="1" noAdjustHandles="1" noChangeArrowheads="1" noChangeShapeType="1" noTextEdit="1"/>
              </p:cNvSpPr>
              <p:nvPr>
                <p:ph idx="1"/>
              </p:nvPr>
            </p:nvSpPr>
            <p:spPr>
              <a:blipFill>
                <a:blip r:embed="rId2"/>
                <a:stretch>
                  <a:fillRect l="-1217" t="-2241" r="-522"/>
                </a:stretch>
              </a:blipFill>
            </p:spPr>
            <p:txBody>
              <a:bodyPr/>
              <a:lstStyle/>
              <a:p>
                <a:r>
                  <a:rPr lang="en-SG">
                    <a:noFill/>
                  </a:rPr>
                  <a:t> </a:t>
                </a:r>
              </a:p>
            </p:txBody>
          </p:sp>
        </mc:Fallback>
      </mc:AlternateContent>
      <p:graphicFrame>
        <p:nvGraphicFramePr>
          <p:cNvPr id="7" name="Table 6">
            <a:extLst>
              <a:ext uri="{FF2B5EF4-FFF2-40B4-BE49-F238E27FC236}">
                <a16:creationId xmlns:a16="http://schemas.microsoft.com/office/drawing/2014/main" id="{3A3EBCD4-A24F-2308-46CE-423854A8A069}"/>
              </a:ext>
            </a:extLst>
          </p:cNvPr>
          <p:cNvGraphicFramePr>
            <a:graphicFrameLocks noGrp="1"/>
          </p:cNvGraphicFramePr>
          <p:nvPr>
            <p:extLst>
              <p:ext uri="{D42A27DB-BD31-4B8C-83A1-F6EECF244321}">
                <p14:modId xmlns:p14="http://schemas.microsoft.com/office/powerpoint/2010/main" val="1170806879"/>
              </p:ext>
            </p:extLst>
          </p:nvPr>
        </p:nvGraphicFramePr>
        <p:xfrm>
          <a:off x="9099060" y="3789544"/>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50979181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7779631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57887987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9609975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09685490"/>
                  </a:ext>
                </a:extLst>
              </a:tr>
            </a:tbl>
          </a:graphicData>
        </a:graphic>
      </p:graphicFrame>
      <p:graphicFrame>
        <p:nvGraphicFramePr>
          <p:cNvPr id="8" name="Table 7">
            <a:extLst>
              <a:ext uri="{FF2B5EF4-FFF2-40B4-BE49-F238E27FC236}">
                <a16:creationId xmlns:a16="http://schemas.microsoft.com/office/drawing/2014/main" id="{766F728B-F5F8-D11C-E8C5-C65B03DA2190}"/>
              </a:ext>
            </a:extLst>
          </p:cNvPr>
          <p:cNvGraphicFramePr>
            <a:graphicFrameLocks noGrp="1"/>
          </p:cNvGraphicFramePr>
          <p:nvPr/>
        </p:nvGraphicFramePr>
        <p:xfrm>
          <a:off x="4884615"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A609753-A9D7-2520-3DF5-5F85E65F89D4}"/>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p:sp>
            <p:nvSpPr>
              <p:cNvPr id="9" name="TextBox 8">
                <a:extLst>
                  <a:ext uri="{FF2B5EF4-FFF2-40B4-BE49-F238E27FC236}">
                    <a16:creationId xmlns:a16="http://schemas.microsoft.com/office/drawing/2014/main" id="{CA609753-A9D7-2520-3DF5-5F85E65F89D4}"/>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A962805-A1FE-6007-D028-3B0DC4BE5B0D}"/>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p:sp>
            <p:nvSpPr>
              <p:cNvPr id="10" name="TextBox 9">
                <a:extLst>
                  <a:ext uri="{FF2B5EF4-FFF2-40B4-BE49-F238E27FC236}">
                    <a16:creationId xmlns:a16="http://schemas.microsoft.com/office/drawing/2014/main" id="{9A962805-A1FE-6007-D028-3B0DC4BE5B0D}"/>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AC0F4E6-13CC-E514-D0A6-37D3D2599388}"/>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p:sp>
            <p:nvSpPr>
              <p:cNvPr id="11" name="TextBox 10">
                <a:extLst>
                  <a:ext uri="{FF2B5EF4-FFF2-40B4-BE49-F238E27FC236}">
                    <a16:creationId xmlns:a16="http://schemas.microsoft.com/office/drawing/2014/main" id="{4AC0F4E6-13CC-E514-D0A6-37D3D2599388}"/>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5"/>
                <a:stretch>
                  <a:fillRect/>
                </a:stretch>
              </a:blipFill>
            </p:spPr>
            <p:txBody>
              <a:bodyPr/>
              <a:lstStyle/>
              <a:p>
                <a:r>
                  <a:rPr lang="en-SG">
                    <a:noFill/>
                  </a:rPr>
                  <a:t> </a:t>
                </a:r>
              </a:p>
            </p:txBody>
          </p:sp>
        </mc:Fallback>
      </mc:AlternateContent>
      <p:graphicFrame>
        <p:nvGraphicFramePr>
          <p:cNvPr id="12" name="Table 12">
            <a:extLst>
              <a:ext uri="{FF2B5EF4-FFF2-40B4-BE49-F238E27FC236}">
                <a16:creationId xmlns:a16="http://schemas.microsoft.com/office/drawing/2014/main" id="{03612730-FD90-CF9B-428A-61DE5F6AD82D}"/>
              </a:ext>
            </a:extLst>
          </p:cNvPr>
          <p:cNvGraphicFramePr>
            <a:graphicFrameLocks noGrp="1"/>
          </p:cNvGraphicFramePr>
          <p:nvPr>
            <p:extLst>
              <p:ext uri="{D42A27DB-BD31-4B8C-83A1-F6EECF244321}">
                <p14:modId xmlns:p14="http://schemas.microsoft.com/office/powerpoint/2010/main" val="882259528"/>
              </p:ext>
            </p:extLst>
          </p:nvPr>
        </p:nvGraphicFramePr>
        <p:xfrm>
          <a:off x="726830" y="3423784"/>
          <a:ext cx="2520000" cy="256032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22408721"/>
                    </a:ext>
                  </a:extLst>
                </a:gridCol>
                <a:gridCol w="360000">
                  <a:extLst>
                    <a:ext uri="{9D8B030D-6E8A-4147-A177-3AD203B41FA5}">
                      <a16:colId xmlns:a16="http://schemas.microsoft.com/office/drawing/2014/main" val="7696452"/>
                    </a:ext>
                  </a:extLst>
                </a:gridCol>
                <a:gridCol w="360000">
                  <a:extLst>
                    <a:ext uri="{9D8B030D-6E8A-4147-A177-3AD203B41FA5}">
                      <a16:colId xmlns:a16="http://schemas.microsoft.com/office/drawing/2014/main" val="1898891438"/>
                    </a:ext>
                  </a:extLst>
                </a:gridCol>
                <a:gridCol w="360000">
                  <a:extLst>
                    <a:ext uri="{9D8B030D-6E8A-4147-A177-3AD203B41FA5}">
                      <a16:colId xmlns:a16="http://schemas.microsoft.com/office/drawing/2014/main" val="2401033360"/>
                    </a:ext>
                  </a:extLst>
                </a:gridCol>
                <a:gridCol w="360000">
                  <a:extLst>
                    <a:ext uri="{9D8B030D-6E8A-4147-A177-3AD203B41FA5}">
                      <a16:colId xmlns:a16="http://schemas.microsoft.com/office/drawing/2014/main" val="2199237322"/>
                    </a:ext>
                  </a:extLst>
                </a:gridCol>
                <a:gridCol w="360000">
                  <a:extLst>
                    <a:ext uri="{9D8B030D-6E8A-4147-A177-3AD203B41FA5}">
                      <a16:colId xmlns:a16="http://schemas.microsoft.com/office/drawing/2014/main" val="1800328485"/>
                    </a:ext>
                  </a:extLst>
                </a:gridCol>
                <a:gridCol w="360000">
                  <a:extLst>
                    <a:ext uri="{9D8B030D-6E8A-4147-A177-3AD203B41FA5}">
                      <a16:colId xmlns:a16="http://schemas.microsoft.com/office/drawing/2014/main" val="3830588725"/>
                    </a:ext>
                  </a:extLst>
                </a:gridCol>
              </a:tblGrid>
              <a:tr h="360000">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386900393"/>
                  </a:ext>
                </a:extLst>
              </a:tr>
              <a:tr h="360000">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288744272"/>
                  </a:ext>
                </a:extLst>
              </a:tr>
              <a:tr h="360000">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860802916"/>
                  </a:ext>
                </a:extLst>
              </a:tr>
              <a:tr h="360000">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775767866"/>
                  </a:ext>
                </a:extLst>
              </a:tr>
              <a:tr h="360000">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7</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092754649"/>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578972192"/>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67325683"/>
                  </a:ext>
                </a:extLst>
              </a:tr>
            </a:tbl>
          </a:graphicData>
        </a:graphic>
      </p:graphicFrame>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75EE7C9-3829-0CE2-6D25-E44D269AC5FE}"/>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p:sp>
            <p:nvSpPr>
              <p:cNvPr id="13" name="TextBox 12">
                <a:extLst>
                  <a:ext uri="{FF2B5EF4-FFF2-40B4-BE49-F238E27FC236}">
                    <a16:creationId xmlns:a16="http://schemas.microsoft.com/office/drawing/2014/main" id="{575EE7C9-3829-0CE2-6D25-E44D269AC5FE}"/>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6"/>
                <a:stretch>
                  <a:fillRect/>
                </a:stretch>
              </a:blipFill>
            </p:spPr>
            <p:txBody>
              <a:bodyPr/>
              <a:lstStyle/>
              <a:p>
                <a:r>
                  <a:rPr lang="en-SG">
                    <a:noFill/>
                  </a:rPr>
                  <a:t> </a:t>
                </a:r>
              </a:p>
            </p:txBody>
          </p:sp>
        </mc:Fallback>
      </mc:AlternateContent>
      <p:cxnSp>
        <p:nvCxnSpPr>
          <p:cNvPr id="14" name="Straight Arrow Connector 13">
            <a:extLst>
              <a:ext uri="{FF2B5EF4-FFF2-40B4-BE49-F238E27FC236}">
                <a16:creationId xmlns:a16="http://schemas.microsoft.com/office/drawing/2014/main" id="{62D9AD87-2CE5-295E-628E-C4A6025D1704}"/>
              </a:ext>
            </a:extLst>
          </p:cNvPr>
          <p:cNvCxnSpPr>
            <a:cxnSpLocks/>
          </p:cNvCxnSpPr>
          <p:nvPr/>
        </p:nvCxnSpPr>
        <p:spPr>
          <a:xfrm>
            <a:off x="6096000" y="4338003"/>
            <a:ext cx="2797908"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18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3A70-6341-4961-B3B0-EB9DFF81044A}"/>
              </a:ext>
            </a:extLst>
          </p:cNvPr>
          <p:cNvSpPr>
            <a:spLocks noGrp="1"/>
          </p:cNvSpPr>
          <p:nvPr>
            <p:ph type="title"/>
          </p:nvPr>
        </p:nvSpPr>
        <p:spPr/>
        <p:txBody>
          <a:bodyPr/>
          <a:lstStyle/>
          <a:p>
            <a:r>
              <a:rPr lang="en-GB" dirty="0"/>
              <a:t>Adding some padding</a:t>
            </a:r>
            <a:endParaRPr lang="en-SG" dirty="0"/>
          </a:p>
        </p:txBody>
      </p:sp>
      <p:sp>
        <p:nvSpPr>
          <p:cNvPr id="6" name="Content Placeholder 5">
            <a:extLst>
              <a:ext uri="{FF2B5EF4-FFF2-40B4-BE49-F238E27FC236}">
                <a16:creationId xmlns:a16="http://schemas.microsoft.com/office/drawing/2014/main" id="{7467E9C2-B097-F5B9-97EE-A6F2BD179B1D}"/>
              </a:ext>
            </a:extLst>
          </p:cNvPr>
          <p:cNvSpPr>
            <a:spLocks noGrp="1"/>
          </p:cNvSpPr>
          <p:nvPr>
            <p:ph sz="half" idx="1"/>
          </p:nvPr>
        </p:nvSpPr>
        <p:spPr>
          <a:xfrm>
            <a:off x="838200" y="1825625"/>
            <a:ext cx="3416559" cy="4351338"/>
          </a:xfrm>
        </p:spPr>
        <p:txBody>
          <a:bodyPr/>
          <a:lstStyle/>
          <a:p>
            <a:pPr marL="0" indent="0">
              <a:buNone/>
            </a:pPr>
            <a:r>
              <a:rPr lang="en-GB" dirty="0"/>
              <a:t>Padding is simply implemented using the pad() functions, </a:t>
            </a:r>
          </a:p>
          <a:p>
            <a:pPr marL="0" indent="0">
              <a:buNone/>
            </a:pPr>
            <a:r>
              <a:rPr lang="en-GB" dirty="0"/>
              <a:t>It adds a layer of zeroes to the matrix image, of size padding on top, bottom, right and left side of the image matrix.</a:t>
            </a:r>
            <a:endParaRPr lang="en-SG" dirty="0"/>
          </a:p>
        </p:txBody>
      </p:sp>
      <p:pic>
        <p:nvPicPr>
          <p:cNvPr id="5" name="Picture 4">
            <a:extLst>
              <a:ext uri="{FF2B5EF4-FFF2-40B4-BE49-F238E27FC236}">
                <a16:creationId xmlns:a16="http://schemas.microsoft.com/office/drawing/2014/main" id="{DF091DF8-6090-AD55-9331-9BA5245994EC}"/>
              </a:ext>
            </a:extLst>
          </p:cNvPr>
          <p:cNvPicPr>
            <a:picLocks noChangeAspect="1"/>
          </p:cNvPicPr>
          <p:nvPr/>
        </p:nvPicPr>
        <p:blipFill>
          <a:blip r:embed="rId2"/>
          <a:stretch>
            <a:fillRect/>
          </a:stretch>
        </p:blipFill>
        <p:spPr>
          <a:xfrm>
            <a:off x="4767438" y="1820459"/>
            <a:ext cx="7249537" cy="4115374"/>
          </a:xfrm>
          <a:prstGeom prst="rect">
            <a:avLst/>
          </a:prstGeom>
        </p:spPr>
      </p:pic>
      <p:sp>
        <p:nvSpPr>
          <p:cNvPr id="8" name="Rectangle 7">
            <a:extLst>
              <a:ext uri="{FF2B5EF4-FFF2-40B4-BE49-F238E27FC236}">
                <a16:creationId xmlns:a16="http://schemas.microsoft.com/office/drawing/2014/main" id="{D3B8CDB3-F945-E770-8D74-B1FCD3CD36DB}"/>
              </a:ext>
            </a:extLst>
          </p:cNvPr>
          <p:cNvSpPr/>
          <p:nvPr/>
        </p:nvSpPr>
        <p:spPr>
          <a:xfrm>
            <a:off x="4861249" y="3429000"/>
            <a:ext cx="7155726" cy="58316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22960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3A70-6341-4961-B3B0-EB9DFF81044A}"/>
              </a:ext>
            </a:extLst>
          </p:cNvPr>
          <p:cNvSpPr>
            <a:spLocks noGrp="1"/>
          </p:cNvSpPr>
          <p:nvPr>
            <p:ph type="title"/>
          </p:nvPr>
        </p:nvSpPr>
        <p:spPr/>
        <p:txBody>
          <a:bodyPr/>
          <a:lstStyle/>
          <a:p>
            <a:r>
              <a:rPr lang="en-GB" dirty="0"/>
              <a:t>Adding some padding</a:t>
            </a:r>
            <a:endParaRPr lang="en-SG" dirty="0"/>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7467E9C2-B097-F5B9-97EE-A6F2BD179B1D}"/>
                  </a:ext>
                </a:extLst>
              </p:cNvPr>
              <p:cNvSpPr>
                <a:spLocks noGrp="1"/>
              </p:cNvSpPr>
              <p:nvPr>
                <p:ph sz="half" idx="1"/>
              </p:nvPr>
            </p:nvSpPr>
            <p:spPr>
              <a:xfrm>
                <a:off x="838200" y="1825624"/>
                <a:ext cx="3960446" cy="5032375"/>
              </a:xfrm>
            </p:spPr>
            <p:txBody>
              <a:bodyPr>
                <a:normAutofit/>
              </a:bodyPr>
              <a:lstStyle/>
              <a:p>
                <a:r>
                  <a:rPr lang="en-GB" dirty="0"/>
                  <a:t>When using no padding, the resulting image is downsized.</a:t>
                </a:r>
              </a:p>
              <a:p>
                <a:r>
                  <a:rPr lang="en-GB" dirty="0"/>
                  <a:t>When using same padding, i.e.</a:t>
                </a:r>
              </a:p>
              <a:p>
                <a:pPr marL="0" indent="0">
                  <a:buNone/>
                </a:pPr>
                <a:r>
                  <a:rPr lang="en-GB" dirty="0"/>
                  <a:t>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𝑘</m:t>
                        </m:r>
                        <m:r>
                          <a:rPr lang="en-GB" i="1" dirty="0" smtClean="0">
                            <a:latin typeface="Cambria Math" panose="02040503050406030204" pitchFamily="18" charset="0"/>
                          </a:rPr>
                          <m:t>−1</m:t>
                        </m:r>
                      </m:num>
                      <m:den>
                        <m:r>
                          <a:rPr lang="en-GB" i="1" dirty="0" smtClean="0">
                            <a:latin typeface="Cambria Math" panose="02040503050406030204" pitchFamily="18" charset="0"/>
                          </a:rPr>
                          <m:t>2</m:t>
                        </m:r>
                      </m:den>
                    </m:f>
                    <m:r>
                      <a:rPr lang="en-GB" b="0" i="0" dirty="0" smtClean="0">
                        <a:latin typeface="Cambria Math" panose="02040503050406030204" pitchFamily="18" charset="0"/>
                      </a:rPr>
                      <m:t>=</m:t>
                    </m:r>
                    <m:f>
                      <m:fPr>
                        <m:ctrlPr>
                          <a:rPr lang="en-GB" b="0" i="0" dirty="0" smtClean="0">
                            <a:latin typeface="Cambria Math" panose="02040503050406030204" pitchFamily="18" charset="0"/>
                          </a:rPr>
                        </m:ctrlPr>
                      </m:fPr>
                      <m:num>
                        <m:r>
                          <a:rPr lang="en-GB" b="0" i="1" dirty="0" smtClean="0">
                            <a:latin typeface="Cambria Math" panose="02040503050406030204" pitchFamily="18" charset="0"/>
                          </a:rPr>
                          <m:t>5−1</m:t>
                        </m:r>
                      </m:num>
                      <m:den>
                        <m:r>
                          <a:rPr lang="en-GB" b="0" i="0" dirty="0" smtClean="0">
                            <a:latin typeface="Cambria Math" panose="02040503050406030204" pitchFamily="18" charset="0"/>
                          </a:rPr>
                          <m:t>2</m:t>
                        </m:r>
                      </m:den>
                    </m:f>
                    <m:r>
                      <a:rPr lang="en-GB" b="0" i="0" dirty="0" smtClean="0">
                        <a:latin typeface="Cambria Math" panose="02040503050406030204" pitchFamily="18" charset="0"/>
                      </a:rPr>
                      <m:t>=2</m:t>
                    </m:r>
                  </m:oMath>
                </a14:m>
                <a:r>
                  <a:rPr lang="en-SG" dirty="0"/>
                  <a:t>,</a:t>
                </a:r>
              </a:p>
              <a:p>
                <a:pPr marL="0" indent="0">
                  <a:buNone/>
                </a:pPr>
                <a:r>
                  <a:rPr lang="en-SG" dirty="0"/>
                  <a:t>the resulting image has the same size as the original one.</a:t>
                </a:r>
              </a:p>
            </p:txBody>
          </p:sp>
        </mc:Choice>
        <mc:Fallback>
          <p:sp>
            <p:nvSpPr>
              <p:cNvPr id="6" name="Content Placeholder 5">
                <a:extLst>
                  <a:ext uri="{FF2B5EF4-FFF2-40B4-BE49-F238E27FC236}">
                    <a16:creationId xmlns:a16="http://schemas.microsoft.com/office/drawing/2014/main" id="{7467E9C2-B097-F5B9-97EE-A6F2BD179B1D}"/>
                  </a:ext>
                </a:extLst>
              </p:cNvPr>
              <p:cNvSpPr>
                <a:spLocks noGrp="1" noRot="1" noChangeAspect="1" noMove="1" noResize="1" noEditPoints="1" noAdjustHandles="1" noChangeArrowheads="1" noChangeShapeType="1" noTextEdit="1"/>
              </p:cNvSpPr>
              <p:nvPr>
                <p:ph sz="half" idx="1"/>
              </p:nvPr>
            </p:nvSpPr>
            <p:spPr>
              <a:xfrm>
                <a:off x="838200" y="1825624"/>
                <a:ext cx="3960446" cy="5032375"/>
              </a:xfrm>
              <a:blipFill>
                <a:blip r:embed="rId2"/>
                <a:stretch>
                  <a:fillRect l="-3236" t="-1937" r="-4160"/>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2D7E8E8D-2644-EC1F-849A-C9D7FFB75E85}"/>
              </a:ext>
            </a:extLst>
          </p:cNvPr>
          <p:cNvPicPr>
            <a:picLocks noChangeAspect="1"/>
          </p:cNvPicPr>
          <p:nvPr/>
        </p:nvPicPr>
        <p:blipFill>
          <a:blip r:embed="rId3"/>
          <a:stretch>
            <a:fillRect/>
          </a:stretch>
        </p:blipFill>
        <p:spPr>
          <a:xfrm>
            <a:off x="5479180" y="1530220"/>
            <a:ext cx="6712819" cy="5327780"/>
          </a:xfrm>
          <a:prstGeom prst="rect">
            <a:avLst/>
          </a:prstGeom>
        </p:spPr>
      </p:pic>
    </p:spTree>
    <p:extLst>
      <p:ext uri="{BB962C8B-B14F-4D97-AF65-F5344CB8AC3E}">
        <p14:creationId xmlns:p14="http://schemas.microsoft.com/office/powerpoint/2010/main" val="1225659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stride</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2378FA-2B31-93D8-0B74-E4CFBE58773B}"/>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stride</a:t>
                </a:r>
                <a:r>
                  <a:rPr lang="en-GB" b="1" dirty="0"/>
                  <a:t> in convolution):</a:t>
                </a:r>
              </a:p>
              <a:p>
                <a:pPr marL="0" indent="0">
                  <a:buNone/>
                </a:pPr>
                <a:r>
                  <a:rPr lang="en-GB" dirty="0"/>
                  <a:t>The purpose of </a:t>
                </a:r>
                <a:r>
                  <a:rPr lang="en-GB" b="1" dirty="0"/>
                  <a:t>stride</a:t>
                </a:r>
                <a:r>
                  <a:rPr lang="en-GB" dirty="0"/>
                  <a:t> in convolution is to control the movement or step size of the convolution filter as it slides over the input image.</a:t>
                </a:r>
              </a:p>
              <a:p>
                <a:pPr marL="0" indent="0">
                  <a:buNone/>
                </a:pPr>
                <a:r>
                  <a:rPr lang="en-GB" dirty="0"/>
                  <a:t>A larger stride results in a smaller output feature map, while a smaller stride results in a larger output feature map.</a:t>
                </a:r>
              </a:p>
              <a:p>
                <a:pPr marL="0" indent="0">
                  <a:buNone/>
                </a:pPr>
                <a:r>
                  <a:rPr lang="en-GB" dirty="0"/>
                  <a:t>Stride can also be used to reduce the spatial dimensions of the feature map, which can help to reduce the number of parameters and computation in the network.</a:t>
                </a:r>
              </a:p>
              <a:p>
                <a:pPr marL="0" indent="0">
                  <a:buNone/>
                </a:pPr>
                <a:r>
                  <a:rPr lang="en-GB" b="1" dirty="0"/>
                  <a:t>Note: </a:t>
                </a:r>
                <a:r>
                  <a:rPr lang="en-GB" dirty="0"/>
                  <a:t>Using a stride with a size </a:t>
                </a:r>
                <a14:m>
                  <m:oMath xmlns:m="http://schemas.openxmlformats.org/officeDocument/2006/math">
                    <m:r>
                      <a:rPr lang="en-GB" i="1" dirty="0" smtClean="0">
                        <a:latin typeface="Cambria Math" panose="02040503050406030204" pitchFamily="18" charset="0"/>
                      </a:rPr>
                      <m:t>𝑠</m:t>
                    </m:r>
                  </m:oMath>
                </a14:m>
                <a:r>
                  <a:rPr lang="en-GB" dirty="0"/>
                  <a:t> that is not 1, will drastically reduce the size of the output image, so beware!</a:t>
                </a:r>
                <a:endParaRPr lang="en-SG" dirty="0"/>
              </a:p>
            </p:txBody>
          </p:sp>
        </mc:Choice>
        <mc:Fallback>
          <p:sp>
            <p:nvSpPr>
              <p:cNvPr id="3" name="Content Placeholder 2">
                <a:extLst>
                  <a:ext uri="{FF2B5EF4-FFF2-40B4-BE49-F238E27FC236}">
                    <a16:creationId xmlns:a16="http://schemas.microsoft.com/office/drawing/2014/main" id="{922378FA-2B31-93D8-0B74-E4CFBE58773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290"/>
                </a:stretch>
              </a:blipFill>
            </p:spPr>
            <p:txBody>
              <a:bodyPr/>
              <a:lstStyle/>
              <a:p>
                <a:r>
                  <a:rPr lang="en-SG">
                    <a:noFill/>
                  </a:rPr>
                  <a:t> </a:t>
                </a:r>
              </a:p>
            </p:txBody>
          </p:sp>
        </mc:Fallback>
      </mc:AlternateContent>
    </p:spTree>
    <p:extLst>
      <p:ext uri="{BB962C8B-B14F-4D97-AF65-F5344CB8AC3E}">
        <p14:creationId xmlns:p14="http://schemas.microsoft.com/office/powerpoint/2010/main" val="118761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stride</a:t>
            </a:r>
            <a:endParaRPr lang="en-SG" dirty="0"/>
          </a:p>
        </p:txBody>
      </p:sp>
      <mc:AlternateContent xmlns:mc="http://schemas.openxmlformats.org/markup-compatibility/2006">
        <mc:Choice xmlns:a14="http://schemas.microsoft.com/office/drawing/2010/main" Requires="a14">
          <p:sp>
            <p:nvSpPr>
              <p:cNvPr id="15" name="Content Placeholder 14">
                <a:extLst>
                  <a:ext uri="{FF2B5EF4-FFF2-40B4-BE49-F238E27FC236}">
                    <a16:creationId xmlns:a16="http://schemas.microsoft.com/office/drawing/2014/main" id="{4AEDCABB-CD97-5965-08EF-FF9C4896A51E}"/>
                  </a:ext>
                </a:extLst>
              </p:cNvPr>
              <p:cNvSpPr>
                <a:spLocks noGrp="1"/>
              </p:cNvSpPr>
              <p:nvPr>
                <p:ph idx="1"/>
              </p:nvPr>
            </p:nvSpPr>
            <p:spPr/>
            <p:txBody>
              <a:bodyPr/>
              <a:lstStyle/>
              <a:p>
                <a:pPr marL="0" indent="0">
                  <a:buNone/>
                </a:pPr>
                <a:r>
                  <a:rPr lang="en-GB" dirty="0"/>
                  <a:t>Below, we demonstrate what a stride of size </a:t>
                </a:r>
                <a14:m>
                  <m:oMath xmlns:m="http://schemas.openxmlformats.org/officeDocument/2006/math">
                    <m:r>
                      <a:rPr lang="en-GB" i="1" dirty="0">
                        <a:latin typeface="Cambria Math" panose="02040503050406030204" pitchFamily="18" charset="0"/>
                      </a:rPr>
                      <m:t>𝑠</m:t>
                    </m:r>
                    <m:r>
                      <a:rPr lang="en-GB" i="1" dirty="0">
                        <a:latin typeface="Cambria Math" panose="02040503050406030204" pitchFamily="18" charset="0"/>
                      </a:rPr>
                      <m:t> = 2 </m:t>
                    </m:r>
                  </m:oMath>
                </a14:m>
                <a:r>
                  <a:rPr lang="en-GB" dirty="0"/>
                  <a:t>does (no padding).</a:t>
                </a:r>
              </a:p>
              <a:p>
                <a:pPr marL="0" indent="0">
                  <a:buNone/>
                </a:pPr>
                <a:r>
                  <a:rPr lang="en-GB" dirty="0"/>
                  <a:t>First, use the convolution as before, next elements t</a:t>
                </a:r>
                <a:r>
                  <a:rPr lang="en-SG" dirty="0"/>
                  <a:t>o be used are “two steps” away from the first position, and so on.</a:t>
                </a:r>
                <a:endParaRPr lang="en-GB" dirty="0"/>
              </a:p>
            </p:txBody>
          </p:sp>
        </mc:Choice>
        <mc:Fallback>
          <p:sp>
            <p:nvSpPr>
              <p:cNvPr id="15" name="Content Placeholder 14">
                <a:extLst>
                  <a:ext uri="{FF2B5EF4-FFF2-40B4-BE49-F238E27FC236}">
                    <a16:creationId xmlns:a16="http://schemas.microsoft.com/office/drawing/2014/main" id="{4AEDCABB-CD97-5965-08EF-FF9C4896A51E}"/>
                  </a:ext>
                </a:extLst>
              </p:cNvPr>
              <p:cNvSpPr>
                <a:spLocks noGrp="1" noRot="1" noChangeAspect="1" noMove="1" noResize="1" noEditPoints="1" noAdjustHandles="1" noChangeArrowheads="1" noChangeShapeType="1" noTextEdit="1"/>
              </p:cNvSpPr>
              <p:nvPr>
                <p:ph idx="1"/>
              </p:nvPr>
            </p:nvSpPr>
            <p:spPr>
              <a:blipFill>
                <a:blip r:embed="rId2"/>
                <a:stretch>
                  <a:fillRect l="-1217" t="-2241" r="-754"/>
                </a:stretch>
              </a:blipFill>
            </p:spPr>
            <p:txBody>
              <a:bodyPr/>
              <a:lstStyle/>
              <a:p>
                <a:r>
                  <a:rPr lang="en-SG">
                    <a:noFill/>
                  </a:rPr>
                  <a:t> </a:t>
                </a:r>
              </a:p>
            </p:txBody>
          </p:sp>
        </mc:Fallback>
      </mc:AlternateContent>
      <p:graphicFrame>
        <p:nvGraphicFramePr>
          <p:cNvPr id="7" name="Table 6">
            <a:extLst>
              <a:ext uri="{FF2B5EF4-FFF2-40B4-BE49-F238E27FC236}">
                <a16:creationId xmlns:a16="http://schemas.microsoft.com/office/drawing/2014/main" id="{AA01DEF7-BAD1-5126-F3F9-CC653E2AD3CF}"/>
              </a:ext>
            </a:extLst>
          </p:cNvPr>
          <p:cNvGraphicFramePr>
            <a:graphicFrameLocks noGrp="1"/>
          </p:cNvGraphicFramePr>
          <p:nvPr/>
        </p:nvGraphicFramePr>
        <p:xfrm>
          <a:off x="4884615"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5D44913-96A5-4373-9222-42AADA4593DF}"/>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p:sp>
            <p:nvSpPr>
              <p:cNvPr id="8" name="TextBox 7">
                <a:extLst>
                  <a:ext uri="{FF2B5EF4-FFF2-40B4-BE49-F238E27FC236}">
                    <a16:creationId xmlns:a16="http://schemas.microsoft.com/office/drawing/2014/main" id="{E5D44913-96A5-4373-9222-42AADA4593DF}"/>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8D53F16-4E69-AF51-5C72-B5B80B3FCC96}"/>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p:sp>
            <p:nvSpPr>
              <p:cNvPr id="9" name="TextBox 8">
                <a:extLst>
                  <a:ext uri="{FF2B5EF4-FFF2-40B4-BE49-F238E27FC236}">
                    <a16:creationId xmlns:a16="http://schemas.microsoft.com/office/drawing/2014/main" id="{08D53F16-4E69-AF51-5C72-B5B80B3FCC96}"/>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50494FE-F9BA-2B94-DDD0-E6E4C8CAFB19}"/>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p:sp>
            <p:nvSpPr>
              <p:cNvPr id="10" name="TextBox 9">
                <a:extLst>
                  <a:ext uri="{FF2B5EF4-FFF2-40B4-BE49-F238E27FC236}">
                    <a16:creationId xmlns:a16="http://schemas.microsoft.com/office/drawing/2014/main" id="{350494FE-F9BA-2B94-DDD0-E6E4C8CAFB19}"/>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5"/>
                <a:stretch>
                  <a:fillRect/>
                </a:stretch>
              </a:blipFill>
            </p:spPr>
            <p:txBody>
              <a:bodyPr/>
              <a:lstStyle/>
              <a:p>
                <a:r>
                  <a:rPr lang="en-SG">
                    <a:noFill/>
                  </a:rPr>
                  <a:t> </a:t>
                </a:r>
              </a:p>
            </p:txBody>
          </p:sp>
        </mc:Fallback>
      </mc:AlternateContent>
      <p:graphicFrame>
        <p:nvGraphicFramePr>
          <p:cNvPr id="11" name="Table 12">
            <a:extLst>
              <a:ext uri="{FF2B5EF4-FFF2-40B4-BE49-F238E27FC236}">
                <a16:creationId xmlns:a16="http://schemas.microsoft.com/office/drawing/2014/main" id="{F7B6D6C6-80E7-A027-37AD-DE27D26A8E18}"/>
              </a:ext>
            </a:extLst>
          </p:cNvPr>
          <p:cNvGraphicFramePr>
            <a:graphicFrameLocks noGrp="1"/>
          </p:cNvGraphicFramePr>
          <p:nvPr>
            <p:extLst>
              <p:ext uri="{D42A27DB-BD31-4B8C-83A1-F6EECF244321}">
                <p14:modId xmlns:p14="http://schemas.microsoft.com/office/powerpoint/2010/main" val="1375182049"/>
              </p:ext>
            </p:extLst>
          </p:nvPr>
        </p:nvGraphicFramePr>
        <p:xfrm>
          <a:off x="726830" y="3423784"/>
          <a:ext cx="2520000" cy="256032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22408721"/>
                    </a:ext>
                  </a:extLst>
                </a:gridCol>
                <a:gridCol w="360000">
                  <a:extLst>
                    <a:ext uri="{9D8B030D-6E8A-4147-A177-3AD203B41FA5}">
                      <a16:colId xmlns:a16="http://schemas.microsoft.com/office/drawing/2014/main" val="7696452"/>
                    </a:ext>
                  </a:extLst>
                </a:gridCol>
                <a:gridCol w="360000">
                  <a:extLst>
                    <a:ext uri="{9D8B030D-6E8A-4147-A177-3AD203B41FA5}">
                      <a16:colId xmlns:a16="http://schemas.microsoft.com/office/drawing/2014/main" val="1898891438"/>
                    </a:ext>
                  </a:extLst>
                </a:gridCol>
                <a:gridCol w="360000">
                  <a:extLst>
                    <a:ext uri="{9D8B030D-6E8A-4147-A177-3AD203B41FA5}">
                      <a16:colId xmlns:a16="http://schemas.microsoft.com/office/drawing/2014/main" val="2401033360"/>
                    </a:ext>
                  </a:extLst>
                </a:gridCol>
                <a:gridCol w="360000">
                  <a:extLst>
                    <a:ext uri="{9D8B030D-6E8A-4147-A177-3AD203B41FA5}">
                      <a16:colId xmlns:a16="http://schemas.microsoft.com/office/drawing/2014/main" val="2199237322"/>
                    </a:ext>
                  </a:extLst>
                </a:gridCol>
                <a:gridCol w="360000">
                  <a:extLst>
                    <a:ext uri="{9D8B030D-6E8A-4147-A177-3AD203B41FA5}">
                      <a16:colId xmlns:a16="http://schemas.microsoft.com/office/drawing/2014/main" val="1800328485"/>
                    </a:ext>
                  </a:extLst>
                </a:gridCol>
                <a:gridCol w="360000">
                  <a:extLst>
                    <a:ext uri="{9D8B030D-6E8A-4147-A177-3AD203B41FA5}">
                      <a16:colId xmlns:a16="http://schemas.microsoft.com/office/drawing/2014/main" val="3830588725"/>
                    </a:ext>
                  </a:extLst>
                </a:gridCol>
              </a:tblGrid>
              <a:tr h="360000">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386900393"/>
                  </a:ext>
                </a:extLst>
              </a:tr>
              <a:tr h="360000">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288744272"/>
                  </a:ext>
                </a:extLst>
              </a:tr>
              <a:tr h="360000">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860802916"/>
                  </a:ext>
                </a:extLst>
              </a:tr>
              <a:tr h="360000">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775767866"/>
                  </a:ext>
                </a:extLst>
              </a:tr>
              <a:tr h="360000">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7</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092754649"/>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578972192"/>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67325683"/>
                  </a:ext>
                </a:extLst>
              </a:tr>
            </a:tbl>
          </a:graphicData>
        </a:graphic>
      </p:graphicFrame>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75EAE59E-582C-0F4A-FA88-D19B0F3DEEA4}"/>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p:sp>
            <p:nvSpPr>
              <p:cNvPr id="12" name="TextBox 11">
                <a:extLst>
                  <a:ext uri="{FF2B5EF4-FFF2-40B4-BE49-F238E27FC236}">
                    <a16:creationId xmlns:a16="http://schemas.microsoft.com/office/drawing/2014/main" id="{75EAE59E-582C-0F4A-FA88-D19B0F3DEEA4}"/>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6"/>
                <a:stretch>
                  <a:fillRect/>
                </a:stretch>
              </a:blipFill>
            </p:spPr>
            <p:txBody>
              <a:bodyPr/>
              <a:lstStyle/>
              <a:p>
                <a:r>
                  <a:rPr lang="en-SG">
                    <a:noFill/>
                  </a:rPr>
                  <a:t> </a:t>
                </a:r>
              </a:p>
            </p:txBody>
          </p:sp>
        </mc:Fallback>
      </mc:AlternateContent>
      <p:cxnSp>
        <p:nvCxnSpPr>
          <p:cNvPr id="13" name="Straight Arrow Connector 12">
            <a:extLst>
              <a:ext uri="{FF2B5EF4-FFF2-40B4-BE49-F238E27FC236}">
                <a16:creationId xmlns:a16="http://schemas.microsoft.com/office/drawing/2014/main" id="{6AF86042-EA5D-5C38-9DDF-963CCA802465}"/>
              </a:ext>
            </a:extLst>
          </p:cNvPr>
          <p:cNvCxnSpPr>
            <a:cxnSpLocks/>
          </p:cNvCxnSpPr>
          <p:nvPr/>
        </p:nvCxnSpPr>
        <p:spPr>
          <a:xfrm>
            <a:off x="6096000" y="4338003"/>
            <a:ext cx="2797908"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B869EF30-F822-2DB5-9691-D0C26A749148}"/>
              </a:ext>
            </a:extLst>
          </p:cNvPr>
          <p:cNvGraphicFramePr>
            <a:graphicFrameLocks noGrp="1"/>
          </p:cNvGraphicFramePr>
          <p:nvPr>
            <p:extLst>
              <p:ext uri="{D42A27DB-BD31-4B8C-83A1-F6EECF244321}">
                <p14:modId xmlns:p14="http://schemas.microsoft.com/office/powerpoint/2010/main" val="1803524285"/>
              </p:ext>
            </p:extLst>
          </p:nvPr>
        </p:nvGraphicFramePr>
        <p:xfrm>
          <a:off x="9459060"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p:spTree>
    <p:extLst>
      <p:ext uri="{BB962C8B-B14F-4D97-AF65-F5344CB8AC3E}">
        <p14:creationId xmlns:p14="http://schemas.microsoft.com/office/powerpoint/2010/main" val="3704589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stride</a:t>
            </a:r>
            <a:endParaRPr lang="en-SG" dirty="0"/>
          </a:p>
        </p:txBody>
      </p:sp>
      <p:graphicFrame>
        <p:nvGraphicFramePr>
          <p:cNvPr id="7" name="Table 6">
            <a:extLst>
              <a:ext uri="{FF2B5EF4-FFF2-40B4-BE49-F238E27FC236}">
                <a16:creationId xmlns:a16="http://schemas.microsoft.com/office/drawing/2014/main" id="{AA01DEF7-BAD1-5126-F3F9-CC653E2AD3CF}"/>
              </a:ext>
            </a:extLst>
          </p:cNvPr>
          <p:cNvGraphicFramePr>
            <a:graphicFrameLocks noGrp="1"/>
          </p:cNvGraphicFramePr>
          <p:nvPr/>
        </p:nvGraphicFramePr>
        <p:xfrm>
          <a:off x="4884615"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5D44913-96A5-4373-9222-42AADA4593DF}"/>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p:sp>
            <p:nvSpPr>
              <p:cNvPr id="8" name="TextBox 7">
                <a:extLst>
                  <a:ext uri="{FF2B5EF4-FFF2-40B4-BE49-F238E27FC236}">
                    <a16:creationId xmlns:a16="http://schemas.microsoft.com/office/drawing/2014/main" id="{E5D44913-96A5-4373-9222-42AADA4593DF}"/>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8D53F16-4E69-AF51-5C72-B5B80B3FCC96}"/>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p:sp>
            <p:nvSpPr>
              <p:cNvPr id="9" name="TextBox 8">
                <a:extLst>
                  <a:ext uri="{FF2B5EF4-FFF2-40B4-BE49-F238E27FC236}">
                    <a16:creationId xmlns:a16="http://schemas.microsoft.com/office/drawing/2014/main" id="{08D53F16-4E69-AF51-5C72-B5B80B3FCC96}"/>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50494FE-F9BA-2B94-DDD0-E6E4C8CAFB19}"/>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p:sp>
            <p:nvSpPr>
              <p:cNvPr id="10" name="TextBox 9">
                <a:extLst>
                  <a:ext uri="{FF2B5EF4-FFF2-40B4-BE49-F238E27FC236}">
                    <a16:creationId xmlns:a16="http://schemas.microsoft.com/office/drawing/2014/main" id="{350494FE-F9BA-2B94-DDD0-E6E4C8CAFB19}"/>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4"/>
                <a:stretch>
                  <a:fillRect/>
                </a:stretch>
              </a:blipFill>
            </p:spPr>
            <p:txBody>
              <a:bodyPr/>
              <a:lstStyle/>
              <a:p>
                <a:r>
                  <a:rPr lang="en-SG">
                    <a:noFill/>
                  </a:rPr>
                  <a:t> </a:t>
                </a:r>
              </a:p>
            </p:txBody>
          </p:sp>
        </mc:Fallback>
      </mc:AlternateContent>
      <p:graphicFrame>
        <p:nvGraphicFramePr>
          <p:cNvPr id="11" name="Table 12">
            <a:extLst>
              <a:ext uri="{FF2B5EF4-FFF2-40B4-BE49-F238E27FC236}">
                <a16:creationId xmlns:a16="http://schemas.microsoft.com/office/drawing/2014/main" id="{F7B6D6C6-80E7-A027-37AD-DE27D26A8E18}"/>
              </a:ext>
            </a:extLst>
          </p:cNvPr>
          <p:cNvGraphicFramePr>
            <a:graphicFrameLocks noGrp="1"/>
          </p:cNvGraphicFramePr>
          <p:nvPr>
            <p:extLst>
              <p:ext uri="{D42A27DB-BD31-4B8C-83A1-F6EECF244321}">
                <p14:modId xmlns:p14="http://schemas.microsoft.com/office/powerpoint/2010/main" val="2564546507"/>
              </p:ext>
            </p:extLst>
          </p:nvPr>
        </p:nvGraphicFramePr>
        <p:xfrm>
          <a:off x="726830" y="3423784"/>
          <a:ext cx="2520000" cy="256032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22408721"/>
                    </a:ext>
                  </a:extLst>
                </a:gridCol>
                <a:gridCol w="360000">
                  <a:extLst>
                    <a:ext uri="{9D8B030D-6E8A-4147-A177-3AD203B41FA5}">
                      <a16:colId xmlns:a16="http://schemas.microsoft.com/office/drawing/2014/main" val="7696452"/>
                    </a:ext>
                  </a:extLst>
                </a:gridCol>
                <a:gridCol w="360000">
                  <a:extLst>
                    <a:ext uri="{9D8B030D-6E8A-4147-A177-3AD203B41FA5}">
                      <a16:colId xmlns:a16="http://schemas.microsoft.com/office/drawing/2014/main" val="1898891438"/>
                    </a:ext>
                  </a:extLst>
                </a:gridCol>
                <a:gridCol w="360000">
                  <a:extLst>
                    <a:ext uri="{9D8B030D-6E8A-4147-A177-3AD203B41FA5}">
                      <a16:colId xmlns:a16="http://schemas.microsoft.com/office/drawing/2014/main" val="2401033360"/>
                    </a:ext>
                  </a:extLst>
                </a:gridCol>
                <a:gridCol w="360000">
                  <a:extLst>
                    <a:ext uri="{9D8B030D-6E8A-4147-A177-3AD203B41FA5}">
                      <a16:colId xmlns:a16="http://schemas.microsoft.com/office/drawing/2014/main" val="2199237322"/>
                    </a:ext>
                  </a:extLst>
                </a:gridCol>
                <a:gridCol w="360000">
                  <a:extLst>
                    <a:ext uri="{9D8B030D-6E8A-4147-A177-3AD203B41FA5}">
                      <a16:colId xmlns:a16="http://schemas.microsoft.com/office/drawing/2014/main" val="1800328485"/>
                    </a:ext>
                  </a:extLst>
                </a:gridCol>
                <a:gridCol w="360000">
                  <a:extLst>
                    <a:ext uri="{9D8B030D-6E8A-4147-A177-3AD203B41FA5}">
                      <a16:colId xmlns:a16="http://schemas.microsoft.com/office/drawing/2014/main" val="3830588725"/>
                    </a:ext>
                  </a:extLst>
                </a:gridCol>
              </a:tblGrid>
              <a:tr h="360000">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6900393"/>
                  </a:ext>
                </a:extLst>
              </a:tr>
              <a:tr h="360000">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88744272"/>
                  </a:ext>
                </a:extLst>
              </a:tr>
              <a:tr h="360000">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0802916"/>
                  </a:ext>
                </a:extLst>
              </a:tr>
              <a:tr h="360000">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75767866"/>
                  </a:ext>
                </a:extLst>
              </a:tr>
              <a:tr h="360000">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7</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92754649"/>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578972192"/>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67325683"/>
                  </a:ext>
                </a:extLst>
              </a:tr>
            </a:tbl>
          </a:graphicData>
        </a:graphic>
      </p:graphicFrame>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75EAE59E-582C-0F4A-FA88-D19B0F3DEEA4}"/>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p:sp>
            <p:nvSpPr>
              <p:cNvPr id="12" name="TextBox 11">
                <a:extLst>
                  <a:ext uri="{FF2B5EF4-FFF2-40B4-BE49-F238E27FC236}">
                    <a16:creationId xmlns:a16="http://schemas.microsoft.com/office/drawing/2014/main" id="{75EAE59E-582C-0F4A-FA88-D19B0F3DEEA4}"/>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5"/>
                <a:stretch>
                  <a:fillRect/>
                </a:stretch>
              </a:blipFill>
            </p:spPr>
            <p:txBody>
              <a:bodyPr/>
              <a:lstStyle/>
              <a:p>
                <a:r>
                  <a:rPr lang="en-SG">
                    <a:noFill/>
                  </a:rPr>
                  <a:t> </a:t>
                </a:r>
              </a:p>
            </p:txBody>
          </p:sp>
        </mc:Fallback>
      </mc:AlternateContent>
      <p:cxnSp>
        <p:nvCxnSpPr>
          <p:cNvPr id="13" name="Straight Arrow Connector 12">
            <a:extLst>
              <a:ext uri="{FF2B5EF4-FFF2-40B4-BE49-F238E27FC236}">
                <a16:creationId xmlns:a16="http://schemas.microsoft.com/office/drawing/2014/main" id="{6AF86042-EA5D-5C38-9DDF-963CCA802465}"/>
              </a:ext>
            </a:extLst>
          </p:cNvPr>
          <p:cNvCxnSpPr>
            <a:cxnSpLocks/>
          </p:cNvCxnSpPr>
          <p:nvPr/>
        </p:nvCxnSpPr>
        <p:spPr>
          <a:xfrm>
            <a:off x="6096000" y="4338003"/>
            <a:ext cx="2797908"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B869EF30-F822-2DB5-9691-D0C26A749148}"/>
              </a:ext>
            </a:extLst>
          </p:cNvPr>
          <p:cNvGraphicFramePr>
            <a:graphicFrameLocks noGrp="1"/>
          </p:cNvGraphicFramePr>
          <p:nvPr>
            <p:extLst>
              <p:ext uri="{D42A27DB-BD31-4B8C-83A1-F6EECF244321}">
                <p14:modId xmlns:p14="http://schemas.microsoft.com/office/powerpoint/2010/main" val="258080140"/>
              </p:ext>
            </p:extLst>
          </p:nvPr>
        </p:nvGraphicFramePr>
        <p:xfrm>
          <a:off x="9459060"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1"/>
                          </a:solidFill>
                        </a:rPr>
                        <a:t>…</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mc:Choice xmlns:a14="http://schemas.microsoft.com/office/drawing/2010/main" Requires="a14">
          <p:sp>
            <p:nvSpPr>
              <p:cNvPr id="3" name="Content Placeholder 14">
                <a:extLst>
                  <a:ext uri="{FF2B5EF4-FFF2-40B4-BE49-F238E27FC236}">
                    <a16:creationId xmlns:a16="http://schemas.microsoft.com/office/drawing/2014/main" id="{E390C78E-0EBB-A564-E085-2D1F4D50018A}"/>
                  </a:ext>
                </a:extLst>
              </p:cNvPr>
              <p:cNvSpPr>
                <a:spLocks noGrp="1"/>
              </p:cNvSpPr>
              <p:nvPr>
                <p:ph idx="1"/>
              </p:nvPr>
            </p:nvSpPr>
            <p:spPr>
              <a:xfrm>
                <a:off x="838200" y="1825625"/>
                <a:ext cx="10515600" cy="4351338"/>
              </a:xfrm>
            </p:spPr>
            <p:txBody>
              <a:bodyPr/>
              <a:lstStyle/>
              <a:p>
                <a:pPr marL="0" indent="0">
                  <a:buNone/>
                </a:pPr>
                <a:r>
                  <a:rPr lang="en-GB" dirty="0"/>
                  <a:t>Below, we demonstrate what a stride of size </a:t>
                </a:r>
                <a14:m>
                  <m:oMath xmlns:m="http://schemas.openxmlformats.org/officeDocument/2006/math">
                    <m:r>
                      <a:rPr lang="en-GB" i="1" dirty="0" smtClean="0">
                        <a:latin typeface="Cambria Math" panose="02040503050406030204" pitchFamily="18" charset="0"/>
                      </a:rPr>
                      <m:t>𝑠</m:t>
                    </m:r>
                    <m:r>
                      <a:rPr lang="en-GB" i="1" dirty="0" smtClean="0">
                        <a:latin typeface="Cambria Math" panose="02040503050406030204" pitchFamily="18" charset="0"/>
                      </a:rPr>
                      <m:t> = 2 </m:t>
                    </m:r>
                  </m:oMath>
                </a14:m>
                <a:r>
                  <a:rPr lang="en-GB" dirty="0"/>
                  <a:t>does (no padding).</a:t>
                </a:r>
              </a:p>
              <a:p>
                <a:pPr marL="0" indent="0">
                  <a:buNone/>
                </a:pPr>
                <a:r>
                  <a:rPr lang="en-GB" dirty="0"/>
                  <a:t>First, use the convolution as before, next elements t</a:t>
                </a:r>
                <a:r>
                  <a:rPr lang="en-SG" dirty="0"/>
                  <a:t>o be used are “two steps” away from the first position, and so on.</a:t>
                </a:r>
                <a:endParaRPr lang="en-GB" dirty="0"/>
              </a:p>
            </p:txBody>
          </p:sp>
        </mc:Choice>
        <mc:Fallback>
          <p:sp>
            <p:nvSpPr>
              <p:cNvPr id="3" name="Content Placeholder 14">
                <a:extLst>
                  <a:ext uri="{FF2B5EF4-FFF2-40B4-BE49-F238E27FC236}">
                    <a16:creationId xmlns:a16="http://schemas.microsoft.com/office/drawing/2014/main" id="{E390C78E-0EBB-A564-E085-2D1F4D50018A}"/>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6"/>
                <a:stretch>
                  <a:fillRect l="-1217" t="-2241" r="-754"/>
                </a:stretch>
              </a:blipFill>
            </p:spPr>
            <p:txBody>
              <a:bodyPr/>
              <a:lstStyle/>
              <a:p>
                <a:r>
                  <a:rPr lang="en-SG">
                    <a:noFill/>
                  </a:rPr>
                  <a:t> </a:t>
                </a:r>
              </a:p>
            </p:txBody>
          </p:sp>
        </mc:Fallback>
      </mc:AlternateContent>
    </p:spTree>
    <p:extLst>
      <p:ext uri="{BB962C8B-B14F-4D97-AF65-F5344CB8AC3E}">
        <p14:creationId xmlns:p14="http://schemas.microsoft.com/office/powerpoint/2010/main" val="37588813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stride</a:t>
            </a:r>
            <a:endParaRPr lang="en-SG" dirty="0"/>
          </a:p>
        </p:txBody>
      </p:sp>
      <p:sp>
        <p:nvSpPr>
          <p:cNvPr id="6" name="Content Placeholder 5">
            <a:extLst>
              <a:ext uri="{FF2B5EF4-FFF2-40B4-BE49-F238E27FC236}">
                <a16:creationId xmlns:a16="http://schemas.microsoft.com/office/drawing/2014/main" id="{FD6212AA-6432-0630-F85C-EF8C46DBB1FB}"/>
              </a:ext>
            </a:extLst>
          </p:cNvPr>
          <p:cNvSpPr>
            <a:spLocks noGrp="1"/>
          </p:cNvSpPr>
          <p:nvPr>
            <p:ph sz="half" idx="1"/>
          </p:nvPr>
        </p:nvSpPr>
        <p:spPr>
          <a:xfrm>
            <a:off x="838200" y="1825624"/>
            <a:ext cx="3960446" cy="5032375"/>
          </a:xfrm>
        </p:spPr>
        <p:txBody>
          <a:bodyPr>
            <a:normAutofit/>
          </a:bodyPr>
          <a:lstStyle/>
          <a:p>
            <a:r>
              <a:rPr lang="en-GB" dirty="0"/>
              <a:t>Stride is easily implemented by using a slicing in the result of the correlation.</a:t>
            </a:r>
          </a:p>
          <a:p>
            <a:r>
              <a:rPr lang="en-GB" dirty="0"/>
              <a:t>This is not the most optimized way to do it, however!</a:t>
            </a:r>
          </a:p>
          <a:p>
            <a:r>
              <a:rPr lang="en-GB" i="1" dirty="0"/>
              <a:t>(We do not care so much, as we will use the </a:t>
            </a:r>
            <a:r>
              <a:rPr lang="en-GB" i="1" dirty="0" err="1"/>
              <a:t>PyTorch</a:t>
            </a:r>
            <a:r>
              <a:rPr lang="en-GB" i="1" dirty="0"/>
              <a:t> version of convolution after this!)</a:t>
            </a:r>
            <a:endParaRPr lang="en-SG" i="1" dirty="0"/>
          </a:p>
        </p:txBody>
      </p:sp>
      <p:pic>
        <p:nvPicPr>
          <p:cNvPr id="16" name="Picture 15">
            <a:extLst>
              <a:ext uri="{FF2B5EF4-FFF2-40B4-BE49-F238E27FC236}">
                <a16:creationId xmlns:a16="http://schemas.microsoft.com/office/drawing/2014/main" id="{D646269D-2671-04C0-CA75-CF731B68BBC3}"/>
              </a:ext>
            </a:extLst>
          </p:cNvPr>
          <p:cNvPicPr>
            <a:picLocks noChangeAspect="1"/>
          </p:cNvPicPr>
          <p:nvPr/>
        </p:nvPicPr>
        <p:blipFill>
          <a:blip r:embed="rId2"/>
          <a:stretch>
            <a:fillRect/>
          </a:stretch>
        </p:blipFill>
        <p:spPr>
          <a:xfrm>
            <a:off x="4945224" y="2021998"/>
            <a:ext cx="7246776" cy="4204236"/>
          </a:xfrm>
          <a:prstGeom prst="rect">
            <a:avLst/>
          </a:prstGeom>
        </p:spPr>
      </p:pic>
      <p:sp>
        <p:nvSpPr>
          <p:cNvPr id="17" name="Rectangle 16">
            <a:extLst>
              <a:ext uri="{FF2B5EF4-FFF2-40B4-BE49-F238E27FC236}">
                <a16:creationId xmlns:a16="http://schemas.microsoft.com/office/drawing/2014/main" id="{E8E6D32D-1C4B-1C81-ABBE-847D5DE9BF3E}"/>
              </a:ext>
            </a:extLst>
          </p:cNvPr>
          <p:cNvSpPr/>
          <p:nvPr/>
        </p:nvSpPr>
        <p:spPr>
          <a:xfrm>
            <a:off x="5036274" y="5117841"/>
            <a:ext cx="6317526" cy="71379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49117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7672-0320-7CBC-593E-0A204ADAD849}"/>
              </a:ext>
            </a:extLst>
          </p:cNvPr>
          <p:cNvSpPr>
            <a:spLocks noGrp="1"/>
          </p:cNvSpPr>
          <p:nvPr>
            <p:ph type="title"/>
          </p:nvPr>
        </p:nvSpPr>
        <p:spPr/>
        <p:txBody>
          <a:bodyPr/>
          <a:lstStyle/>
          <a:p>
            <a:r>
              <a:rPr lang="en-GB" dirty="0"/>
              <a:t>The (final) magic formula for convolution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86F4A0-31BD-25C3-7687-B096DA8695AD}"/>
                  </a:ext>
                </a:extLst>
              </p:cNvPr>
              <p:cNvSpPr>
                <a:spLocks noGrp="1"/>
              </p:cNvSpPr>
              <p:nvPr>
                <p:ph sz="half" idx="1"/>
              </p:nvPr>
            </p:nvSpPr>
            <p:spPr>
              <a:xfrm>
                <a:off x="838200" y="1825624"/>
                <a:ext cx="5181600" cy="5032375"/>
              </a:xfrm>
            </p:spPr>
            <p:txBody>
              <a:bodyPr>
                <a:normAutofit/>
              </a:bodyPr>
              <a:lstStyle/>
              <a:p>
                <a:pPr marL="0" indent="0">
                  <a:buNone/>
                </a:pPr>
                <a:r>
                  <a:rPr lang="en-GB" b="1" dirty="0"/>
                  <a:t>Magic formula for convolution: </a:t>
                </a:r>
                <a:r>
                  <a:rPr lang="en-GB" dirty="0"/>
                  <a:t>let us consider</a:t>
                </a:r>
              </a:p>
              <a:p>
                <a:r>
                  <a:rPr lang="en-GB" dirty="0"/>
                  <a:t>An input image, defined as a 3D tensor </a:t>
                </a:r>
                <a14:m>
                  <m:oMath xmlns:m="http://schemas.openxmlformats.org/officeDocument/2006/math">
                    <m:r>
                      <a:rPr lang="en-GB" b="0" i="1" smtClean="0">
                        <a:latin typeface="Cambria Math" panose="02040503050406030204" pitchFamily="18" charset="0"/>
                      </a:rPr>
                      <m:t>𝑋</m:t>
                    </m:r>
                  </m:oMath>
                </a14:m>
                <a:r>
                  <a:rPr lang="en-GB" dirty="0"/>
                  <a:t> of size </a:t>
                </a:r>
                <a14:m>
                  <m:oMath xmlns:m="http://schemas.openxmlformats.org/officeDocument/2006/math">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𝑤</m:t>
                    </m:r>
                    <m:r>
                      <a:rPr lang="en-GB" b="0" i="1" smtClean="0">
                        <a:latin typeface="Cambria Math" panose="02040503050406030204" pitchFamily="18" charset="0"/>
                      </a:rPr>
                      <m:t>×</m:t>
                    </m:r>
                    <m:r>
                      <a:rPr lang="en-GB" b="0" i="1" smtClean="0">
                        <a:latin typeface="Cambria Math" panose="02040503050406030204" pitchFamily="18" charset="0"/>
                      </a:rPr>
                      <m:t>𝑐</m:t>
                    </m:r>
                  </m:oMath>
                </a14:m>
                <a:r>
                  <a:rPr lang="en-GB" dirty="0"/>
                  <a:t>, with </a:t>
                </a:r>
                <a14:m>
                  <m:oMath xmlns:m="http://schemas.openxmlformats.org/officeDocument/2006/math">
                    <m:r>
                      <a:rPr lang="en-GB" i="1" dirty="0" smtClean="0">
                        <a:latin typeface="Cambria Math" panose="02040503050406030204" pitchFamily="18" charset="0"/>
                      </a:rPr>
                      <m:t>h</m:t>
                    </m:r>
                  </m:oMath>
                </a14:m>
                <a:r>
                  <a:rPr lang="en-GB" dirty="0"/>
                  <a:t> the height, </a:t>
                </a:r>
                <a14:m>
                  <m:oMath xmlns:m="http://schemas.openxmlformats.org/officeDocument/2006/math">
                    <m:r>
                      <a:rPr lang="en-GB" i="1" dirty="0" smtClean="0">
                        <a:latin typeface="Cambria Math" panose="02040503050406030204" pitchFamily="18" charset="0"/>
                      </a:rPr>
                      <m:t>𝑤</m:t>
                    </m:r>
                  </m:oMath>
                </a14:m>
                <a:r>
                  <a:rPr lang="en-GB" dirty="0"/>
                  <a:t> the weight and </a:t>
                </a:r>
                <a14:m>
                  <m:oMath xmlns:m="http://schemas.openxmlformats.org/officeDocument/2006/math">
                    <m:r>
                      <a:rPr lang="en-GB" i="1" dirty="0" smtClean="0">
                        <a:latin typeface="Cambria Math" panose="02040503050406030204" pitchFamily="18" charset="0"/>
                      </a:rPr>
                      <m:t>𝑐</m:t>
                    </m:r>
                  </m:oMath>
                </a14:m>
                <a:r>
                  <a:rPr lang="en-GB" dirty="0"/>
                  <a:t> the number of channels.</a:t>
                </a:r>
              </a:p>
              <a:p>
                <a:r>
                  <a:rPr lang="en-GB" dirty="0"/>
                  <a:t>A convolution kernel </a:t>
                </a:r>
                <a14:m>
                  <m:oMath xmlns:m="http://schemas.openxmlformats.org/officeDocument/2006/math">
                    <m:r>
                      <a:rPr lang="en-GB" b="0" i="1" smtClean="0">
                        <a:latin typeface="Cambria Math" panose="02040503050406030204" pitchFamily="18" charset="0"/>
                      </a:rPr>
                      <m:t>𝐾</m:t>
                    </m:r>
                  </m:oMath>
                </a14:m>
                <a:r>
                  <a:rPr lang="en-GB" dirty="0"/>
                  <a:t> of size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𝑘</m:t>
                    </m:r>
                  </m:oMath>
                </a14:m>
                <a:r>
                  <a:rPr lang="en-GB" dirty="0"/>
                  <a:t>.</a:t>
                </a:r>
              </a:p>
              <a:p>
                <a:r>
                  <a:rPr lang="en-GB" dirty="0"/>
                  <a:t>A padding of size </a:t>
                </a:r>
                <a14:m>
                  <m:oMath xmlns:m="http://schemas.openxmlformats.org/officeDocument/2006/math">
                    <m:r>
                      <a:rPr lang="en-GB" i="1" dirty="0" smtClean="0">
                        <a:latin typeface="Cambria Math" panose="02040503050406030204" pitchFamily="18" charset="0"/>
                      </a:rPr>
                      <m:t>𝑝</m:t>
                    </m:r>
                  </m:oMath>
                </a14:m>
                <a:r>
                  <a:rPr lang="en-GB" dirty="0"/>
                  <a:t>, a stride of size </a:t>
                </a:r>
                <a14:m>
                  <m:oMath xmlns:m="http://schemas.openxmlformats.org/officeDocument/2006/math">
                    <m:r>
                      <a:rPr lang="en-GB" i="1" dirty="0" smtClean="0">
                        <a:latin typeface="Cambria Math" panose="02040503050406030204" pitchFamily="18" charset="0"/>
                      </a:rPr>
                      <m:t>𝑠</m:t>
                    </m:r>
                  </m:oMath>
                </a14:m>
                <a:r>
                  <a:rPr lang="en-GB" dirty="0"/>
                  <a:t>.</a:t>
                </a:r>
              </a:p>
              <a:p>
                <a:pPr marL="0" indent="0">
                  <a:buNone/>
                </a:pPr>
                <a:endParaRPr lang="en-GB" dirty="0"/>
              </a:p>
              <a:p>
                <a:pPr marL="0" indent="0">
                  <a:buNone/>
                </a:pPr>
                <a:endParaRPr lang="en-SG" dirty="0"/>
              </a:p>
            </p:txBody>
          </p:sp>
        </mc:Choice>
        <mc:Fallback>
          <p:sp>
            <p:nvSpPr>
              <p:cNvPr id="3" name="Content Placeholder 2">
                <a:extLst>
                  <a:ext uri="{FF2B5EF4-FFF2-40B4-BE49-F238E27FC236}">
                    <a16:creationId xmlns:a16="http://schemas.microsoft.com/office/drawing/2014/main" id="{5586F4A0-31BD-25C3-7687-B096DA8695AD}"/>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706"/>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4B6875B-58E7-6C60-4459-8077EA91B7F8}"/>
                  </a:ext>
                </a:extLst>
              </p:cNvPr>
              <p:cNvSpPr>
                <a:spLocks noGrp="1"/>
              </p:cNvSpPr>
              <p:nvPr>
                <p:ph sz="half" idx="2"/>
              </p:nvPr>
            </p:nvSpPr>
            <p:spPr>
              <a:xfrm>
                <a:off x="6172199" y="1825624"/>
                <a:ext cx="5808785" cy="5032375"/>
              </a:xfrm>
            </p:spPr>
            <p:txBody>
              <a:bodyPr>
                <a:normAutofit/>
              </a:bodyPr>
              <a:lstStyle/>
              <a:p>
                <a:pPr marL="0" indent="0">
                  <a:buNone/>
                </a:pPr>
                <a:r>
                  <a:rPr lang="en-GB" dirty="0"/>
                  <a:t>The resulting image </a:t>
                </a:r>
                <a14:m>
                  <m:oMath xmlns:m="http://schemas.openxmlformats.org/officeDocument/2006/math">
                    <m:r>
                      <a:rPr lang="en-GB" i="1" dirty="0" smtClean="0">
                        <a:latin typeface="Cambria Math" panose="02040503050406030204" pitchFamily="18" charset="0"/>
                      </a:rPr>
                      <m:t>𝑌</m:t>
                    </m:r>
                  </m:oMath>
                </a14:m>
                <a:r>
                  <a:rPr lang="en-GB" dirty="0"/>
                  <a:t> will have a size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h</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𝑤</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0" i="1" smtClean="0">
                        <a:latin typeface="Cambria Math" panose="02040503050406030204" pitchFamily="18" charset="0"/>
                      </a:rPr>
                      <m:t>𝑐</m:t>
                    </m:r>
                  </m:oMath>
                </a14:m>
                <a:r>
                  <a:rPr lang="en-GB" dirty="0"/>
                  <a:t>, with:</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h</m:t>
                          </m:r>
                        </m:e>
                        <m:sup>
                          <m:r>
                            <a:rPr lang="en-GB" b="0" i="1" smtClean="0">
                              <a:latin typeface="Cambria Math" panose="02040503050406030204" pitchFamily="18" charset="0"/>
                            </a:rPr>
                            <m:t>′</m:t>
                          </m:r>
                        </m:sup>
                      </m:sSup>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h</m:t>
                              </m:r>
                              <m:r>
                                <a:rPr lang="en-GB" i="1">
                                  <a:latin typeface="Cambria Math" panose="02040503050406030204" pitchFamily="18" charset="0"/>
                                </a:rPr>
                                <m:t>+2</m:t>
                              </m:r>
                              <m:r>
                                <a:rPr lang="en-GB" i="1">
                                  <a:latin typeface="Cambria Math" panose="02040503050406030204" pitchFamily="18" charset="0"/>
                                </a:rPr>
                                <m:t>𝑝</m:t>
                              </m:r>
                              <m:r>
                                <a:rPr lang="en-GB" i="1">
                                  <a:latin typeface="Cambria Math" panose="02040503050406030204" pitchFamily="18" charset="0"/>
                                </a:rPr>
                                <m:t>−</m:t>
                              </m:r>
                              <m:r>
                                <a:rPr lang="en-GB" b="0" i="1" smtClean="0">
                                  <a:latin typeface="Cambria Math" panose="02040503050406030204" pitchFamily="18" charset="0"/>
                                </a:rPr>
                                <m:t>𝑘</m:t>
                              </m:r>
                            </m:num>
                            <m:den>
                              <m:r>
                                <a:rPr lang="en-GB" i="1">
                                  <a:latin typeface="Cambria Math" panose="02040503050406030204" pitchFamily="18" charset="0"/>
                                </a:rPr>
                                <m:t>𝑠</m:t>
                              </m:r>
                            </m:den>
                          </m:f>
                          <m:r>
                            <a:rPr lang="en-GB">
                              <a:latin typeface="Cambria Math" panose="02040503050406030204" pitchFamily="18" charset="0"/>
                            </a:rPr>
                            <m:t>+1</m:t>
                          </m:r>
                        </m:e>
                      </m:d>
                    </m:oMath>
                  </m:oMathPara>
                </a14:m>
                <a:br>
                  <a:rPr lang="en-GB" dirty="0">
                    <a:latin typeface="Cambria Math" panose="02040503050406030204" pitchFamily="18" charset="0"/>
                  </a:rPr>
                </a:br>
                <a:endParaRPr lang="en-GB" b="0" i="1" dirty="0">
                  <a:latin typeface="Cambria Math" panose="02040503050406030204" pitchFamily="18" charset="0"/>
                </a:endParaRPr>
              </a:p>
              <a:p>
                <a:pPr marL="0" indent="0">
                  <a:buNone/>
                </a:pPr>
                <a:r>
                  <a:rPr lang="en-GB" b="0" dirty="0">
                    <a:latin typeface="Cambria Math" panose="02040503050406030204" pitchFamily="18" charset="0"/>
                  </a:rPr>
                  <a:t>And</a:t>
                </a:r>
                <a:br>
                  <a:rPr lang="en-GB"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𝑤</m:t>
                          </m:r>
                        </m:e>
                        <m:sup>
                          <m:r>
                            <a:rPr lang="en-GB" b="0" i="1" smtClean="0">
                              <a:latin typeface="Cambria Math" panose="02040503050406030204" pitchFamily="18" charset="0"/>
                            </a:rPr>
                            <m:t>′</m:t>
                          </m:r>
                        </m:sup>
                      </m:sSup>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𝑤</m:t>
                              </m:r>
                              <m:r>
                                <a:rPr lang="en-GB" i="1">
                                  <a:latin typeface="Cambria Math" panose="02040503050406030204" pitchFamily="18" charset="0"/>
                                </a:rPr>
                                <m:t>+2</m:t>
                              </m:r>
                              <m:r>
                                <a:rPr lang="en-GB" i="1">
                                  <a:latin typeface="Cambria Math" panose="02040503050406030204" pitchFamily="18" charset="0"/>
                                </a:rPr>
                                <m:t>𝑝</m:t>
                              </m:r>
                              <m:r>
                                <a:rPr lang="en-GB" i="1">
                                  <a:latin typeface="Cambria Math" panose="02040503050406030204" pitchFamily="18" charset="0"/>
                                </a:rPr>
                                <m:t>−</m:t>
                              </m:r>
                              <m:r>
                                <a:rPr lang="en-GB" b="0" i="1" smtClean="0">
                                  <a:latin typeface="Cambria Math" panose="02040503050406030204" pitchFamily="18" charset="0"/>
                                </a:rPr>
                                <m:t>𝑘</m:t>
                              </m:r>
                            </m:num>
                            <m:den>
                              <m:r>
                                <a:rPr lang="en-GB" i="1">
                                  <a:latin typeface="Cambria Math" panose="02040503050406030204" pitchFamily="18" charset="0"/>
                                </a:rPr>
                                <m:t>𝑠</m:t>
                              </m:r>
                            </m:den>
                          </m:f>
                          <m:r>
                            <a:rPr lang="en-GB">
                              <a:latin typeface="Cambria Math" panose="02040503050406030204" pitchFamily="18" charset="0"/>
                            </a:rPr>
                            <m:t>+1</m:t>
                          </m:r>
                          <m:r>
                            <m:rPr>
                              <m:nor/>
                            </m:rPr>
                            <a:rPr lang="en-GB" dirty="0"/>
                            <m:t> </m:t>
                          </m:r>
                        </m:e>
                      </m:d>
                    </m:oMath>
                  </m:oMathPara>
                </a14:m>
                <a:endParaRPr lang="en-SG" dirty="0"/>
              </a:p>
              <a:p>
                <a:pPr marL="0" indent="0">
                  <a:buNone/>
                </a:pPr>
                <a:endParaRPr lang="en-SG" dirty="0"/>
              </a:p>
              <a:p>
                <a:pPr marL="0" indent="0">
                  <a:buNone/>
                </a:pPr>
                <a:r>
                  <a:rPr lang="en-SG" b="1" dirty="0"/>
                  <a:t>Note: </a:t>
                </a:r>
                <a:r>
                  <a:rPr lang="en-SG" dirty="0"/>
                  <a:t>the floor function </a:t>
                </a:r>
                <a14:m>
                  <m:oMath xmlns:m="http://schemas.openxmlformats.org/officeDocument/2006/math">
                    <m:d>
                      <m:dPr>
                        <m:begChr m:val="⌊"/>
                        <m:endChr m:val="⌋"/>
                        <m:ctrlPr>
                          <a:rPr lang="en-SG" i="1" smtClean="0">
                            <a:latin typeface="Cambria Math" panose="02040503050406030204" pitchFamily="18" charset="0"/>
                          </a:rPr>
                        </m:ctrlPr>
                      </m:dPr>
                      <m:e>
                        <m:r>
                          <a:rPr lang="en-GB" b="0" i="1" smtClean="0">
                            <a:latin typeface="Cambria Math" panose="02040503050406030204" pitchFamily="18" charset="0"/>
                          </a:rPr>
                          <m:t>…</m:t>
                        </m:r>
                      </m:e>
                    </m:d>
                  </m:oMath>
                </a14:m>
                <a:r>
                  <a:rPr lang="en-SG" dirty="0"/>
                  <a:t> is used in case the division result is an integer.</a:t>
                </a:r>
              </a:p>
            </p:txBody>
          </p:sp>
        </mc:Choice>
        <mc:Fallback>
          <p:sp>
            <p:nvSpPr>
              <p:cNvPr id="4" name="Content Placeholder 3">
                <a:extLst>
                  <a:ext uri="{FF2B5EF4-FFF2-40B4-BE49-F238E27FC236}">
                    <a16:creationId xmlns:a16="http://schemas.microsoft.com/office/drawing/2014/main" id="{C4B6875B-58E7-6C60-4459-8077EA91B7F8}"/>
                  </a:ext>
                </a:extLst>
              </p:cNvPr>
              <p:cNvSpPr>
                <a:spLocks noGrp="1" noRot="1" noChangeAspect="1" noMove="1" noResize="1" noEditPoints="1" noAdjustHandles="1" noChangeArrowheads="1" noChangeShapeType="1" noTextEdit="1"/>
              </p:cNvSpPr>
              <p:nvPr>
                <p:ph sz="half" idx="2"/>
              </p:nvPr>
            </p:nvSpPr>
            <p:spPr>
              <a:xfrm>
                <a:off x="6172199" y="1825624"/>
                <a:ext cx="5808785" cy="5032375"/>
              </a:xfrm>
              <a:blipFill>
                <a:blip r:embed="rId3"/>
                <a:stretch>
                  <a:fillRect l="-2099" t="-1937" r="-1784" b="-121"/>
                </a:stretch>
              </a:blipFill>
            </p:spPr>
            <p:txBody>
              <a:bodyPr/>
              <a:lstStyle/>
              <a:p>
                <a:r>
                  <a:rPr lang="en-SG">
                    <a:noFill/>
                  </a:rPr>
                  <a:t> </a:t>
                </a:r>
              </a:p>
            </p:txBody>
          </p:sp>
        </mc:Fallback>
      </mc:AlternateContent>
    </p:spTree>
    <p:extLst>
      <p:ext uri="{BB962C8B-B14F-4D97-AF65-F5344CB8AC3E}">
        <p14:creationId xmlns:p14="http://schemas.microsoft.com/office/powerpoint/2010/main" val="29258556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stride</a:t>
            </a:r>
            <a:endParaRPr lang="en-SG" dirty="0"/>
          </a:p>
        </p:txBody>
      </p:sp>
      <p:pic>
        <p:nvPicPr>
          <p:cNvPr id="4" name="Picture 3">
            <a:extLst>
              <a:ext uri="{FF2B5EF4-FFF2-40B4-BE49-F238E27FC236}">
                <a16:creationId xmlns:a16="http://schemas.microsoft.com/office/drawing/2014/main" id="{D988C47D-701E-7704-7AE2-E815444F26AF}"/>
              </a:ext>
            </a:extLst>
          </p:cNvPr>
          <p:cNvPicPr>
            <a:picLocks noChangeAspect="1"/>
          </p:cNvPicPr>
          <p:nvPr/>
        </p:nvPicPr>
        <p:blipFill>
          <a:blip r:embed="rId2"/>
          <a:stretch>
            <a:fillRect/>
          </a:stretch>
        </p:blipFill>
        <p:spPr>
          <a:xfrm>
            <a:off x="431800" y="1464042"/>
            <a:ext cx="10209245" cy="4661945"/>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5ABB89A-E089-1F03-9031-00DA1035B970}"/>
                  </a:ext>
                </a:extLst>
              </p:cNvPr>
              <p:cNvSpPr txBox="1"/>
              <p:nvPr/>
            </p:nvSpPr>
            <p:spPr>
              <a:xfrm>
                <a:off x="5947507" y="4876799"/>
                <a:ext cx="6025661" cy="173586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GB" sz="2400" b="0" i="1" smtClean="0">
                              <a:solidFill>
                                <a:schemeClr val="accent2"/>
                              </a:solidFill>
                              <a:latin typeface="Cambria Math" panose="02040503050406030204" pitchFamily="18" charset="0"/>
                            </a:rPr>
                          </m:ctrlPr>
                        </m:sSupPr>
                        <m:e>
                          <m:r>
                            <a:rPr lang="en-GB" sz="2400" b="0" i="1" smtClean="0">
                              <a:solidFill>
                                <a:schemeClr val="accent2"/>
                              </a:solidFill>
                              <a:latin typeface="Cambria Math" panose="02040503050406030204" pitchFamily="18" charset="0"/>
                            </a:rPr>
                            <m:t>h</m:t>
                          </m:r>
                        </m:e>
                        <m:sup>
                          <m:r>
                            <a:rPr lang="en-GB" sz="2400" b="0" i="1" smtClean="0">
                              <a:solidFill>
                                <a:schemeClr val="accent2"/>
                              </a:solidFill>
                              <a:latin typeface="Cambria Math" panose="02040503050406030204" pitchFamily="18" charset="0"/>
                            </a:rPr>
                            <m:t>′</m:t>
                          </m:r>
                        </m:sup>
                      </m:sSup>
                      <m:r>
                        <a:rPr lang="en-GB" sz="2400" b="0" i="1" smtClean="0">
                          <a:solidFill>
                            <a:schemeClr val="accent2"/>
                          </a:solidFill>
                          <a:latin typeface="Cambria Math" panose="02040503050406030204" pitchFamily="18" charset="0"/>
                        </a:rPr>
                        <m:t>=</m:t>
                      </m:r>
                      <m:d>
                        <m:dPr>
                          <m:begChr m:val="⌊"/>
                          <m:endChr m:val="⌋"/>
                          <m:ctrlPr>
                            <a:rPr lang="en-GB" sz="2400" i="1">
                              <a:solidFill>
                                <a:schemeClr val="accent2"/>
                              </a:solidFill>
                              <a:latin typeface="Cambria Math" panose="02040503050406030204" pitchFamily="18" charset="0"/>
                            </a:rPr>
                          </m:ctrlPr>
                        </m:dPr>
                        <m:e>
                          <m:f>
                            <m:fPr>
                              <m:ctrlPr>
                                <a:rPr lang="en-GB" sz="2400" i="1">
                                  <a:solidFill>
                                    <a:schemeClr val="accent2"/>
                                  </a:solidFill>
                                  <a:latin typeface="Cambria Math" panose="02040503050406030204" pitchFamily="18" charset="0"/>
                                </a:rPr>
                              </m:ctrlPr>
                            </m:fPr>
                            <m:num>
                              <m:r>
                                <a:rPr lang="en-GB" sz="2400" i="1">
                                  <a:solidFill>
                                    <a:schemeClr val="accent2"/>
                                  </a:solidFill>
                                  <a:latin typeface="Cambria Math" panose="02040503050406030204" pitchFamily="18" charset="0"/>
                                </a:rPr>
                                <m:t>h</m:t>
                              </m:r>
                              <m:r>
                                <a:rPr lang="en-GB" sz="2400" i="1">
                                  <a:solidFill>
                                    <a:schemeClr val="accent2"/>
                                  </a:solidFill>
                                  <a:latin typeface="Cambria Math" panose="02040503050406030204" pitchFamily="18" charset="0"/>
                                </a:rPr>
                                <m:t>+2</m:t>
                              </m:r>
                              <m:r>
                                <a:rPr lang="en-GB" sz="2400" i="1">
                                  <a:solidFill>
                                    <a:schemeClr val="accent2"/>
                                  </a:solidFill>
                                  <a:latin typeface="Cambria Math" panose="02040503050406030204" pitchFamily="18" charset="0"/>
                                </a:rPr>
                                <m:t>𝑝</m:t>
                              </m:r>
                              <m:r>
                                <a:rPr lang="en-GB" sz="2400" i="1">
                                  <a:solidFill>
                                    <a:schemeClr val="accent2"/>
                                  </a:solidFill>
                                  <a:latin typeface="Cambria Math" panose="02040503050406030204" pitchFamily="18" charset="0"/>
                                </a:rPr>
                                <m:t>−</m:t>
                              </m:r>
                              <m:r>
                                <a:rPr lang="en-GB" sz="2400" i="1">
                                  <a:solidFill>
                                    <a:schemeClr val="accent2"/>
                                  </a:solidFill>
                                  <a:latin typeface="Cambria Math" panose="02040503050406030204" pitchFamily="18" charset="0"/>
                                </a:rPr>
                                <m:t>𝑘</m:t>
                              </m:r>
                            </m:num>
                            <m:den>
                              <m:r>
                                <a:rPr lang="en-GB" sz="2400" i="1">
                                  <a:solidFill>
                                    <a:schemeClr val="accent2"/>
                                  </a:solidFill>
                                  <a:latin typeface="Cambria Math" panose="02040503050406030204" pitchFamily="18" charset="0"/>
                                </a:rPr>
                                <m:t>𝑠</m:t>
                              </m:r>
                            </m:den>
                          </m:f>
                          <m:r>
                            <a:rPr lang="en-GB" sz="2400">
                              <a:solidFill>
                                <a:schemeClr val="accent2"/>
                              </a:solidFill>
                              <a:latin typeface="Cambria Math" panose="02040503050406030204" pitchFamily="18" charset="0"/>
                            </a:rPr>
                            <m:t>+1</m:t>
                          </m:r>
                        </m:e>
                      </m:d>
                    </m:oMath>
                  </m:oMathPara>
                </a14:m>
                <a:endParaRPr lang="en-GB" sz="2400" i="1" dirty="0">
                  <a:solidFill>
                    <a:schemeClr val="accent2"/>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GB" sz="2400" b="0" i="1" smtClean="0">
                          <a:solidFill>
                            <a:schemeClr val="accent2"/>
                          </a:solidFill>
                          <a:latin typeface="Cambria Math" panose="02040503050406030204" pitchFamily="18" charset="0"/>
                        </a:rPr>
                        <m:t>h</m:t>
                      </m:r>
                      <m:r>
                        <a:rPr lang="en-GB" sz="2400" b="0" i="1" smtClean="0">
                          <a:solidFill>
                            <a:schemeClr val="accent2"/>
                          </a:solidFill>
                          <a:latin typeface="Cambria Math" panose="02040503050406030204" pitchFamily="18" charset="0"/>
                        </a:rPr>
                        <m:t>′=</m:t>
                      </m:r>
                      <m:d>
                        <m:dPr>
                          <m:begChr m:val="⌊"/>
                          <m:endChr m:val="⌋"/>
                          <m:ctrlPr>
                            <a:rPr lang="en-GB" sz="2400" b="0" i="1" smtClean="0">
                              <a:solidFill>
                                <a:schemeClr val="accent2"/>
                              </a:solidFill>
                              <a:latin typeface="Cambria Math" panose="02040503050406030204" pitchFamily="18" charset="0"/>
                            </a:rPr>
                          </m:ctrlPr>
                        </m:dPr>
                        <m:e>
                          <m:f>
                            <m:fPr>
                              <m:ctrlPr>
                                <a:rPr lang="en-GB" sz="2400" i="1">
                                  <a:solidFill>
                                    <a:schemeClr val="accent2"/>
                                  </a:solidFill>
                                  <a:latin typeface="Cambria Math" panose="02040503050406030204" pitchFamily="18" charset="0"/>
                                </a:rPr>
                              </m:ctrlPr>
                            </m:fPr>
                            <m:num>
                              <m:r>
                                <a:rPr lang="en-GB" sz="2400" b="0" i="1" smtClean="0">
                                  <a:solidFill>
                                    <a:schemeClr val="accent2"/>
                                  </a:solidFill>
                                  <a:latin typeface="Cambria Math" panose="02040503050406030204" pitchFamily="18" charset="0"/>
                                </a:rPr>
                                <m:t>459</m:t>
                              </m:r>
                              <m:r>
                                <a:rPr lang="en-GB" sz="2400" i="1">
                                  <a:solidFill>
                                    <a:schemeClr val="accent2"/>
                                  </a:solidFill>
                                  <a:latin typeface="Cambria Math" panose="02040503050406030204" pitchFamily="18" charset="0"/>
                                </a:rPr>
                                <m:t>+2</m:t>
                              </m:r>
                              <m:r>
                                <a:rPr lang="en-GB" sz="2400" b="0" i="1" smtClean="0">
                                  <a:solidFill>
                                    <a:schemeClr val="accent2"/>
                                  </a:solidFill>
                                  <a:latin typeface="Cambria Math" panose="02040503050406030204" pitchFamily="18" charset="0"/>
                                </a:rPr>
                                <m:t>×2</m:t>
                              </m:r>
                              <m:r>
                                <a:rPr lang="en-GB" sz="2400" i="1">
                                  <a:solidFill>
                                    <a:schemeClr val="accent2"/>
                                  </a:solidFill>
                                  <a:latin typeface="Cambria Math" panose="02040503050406030204" pitchFamily="18" charset="0"/>
                                </a:rPr>
                                <m:t>−</m:t>
                              </m:r>
                              <m:r>
                                <a:rPr lang="en-GB" sz="2400" b="0" i="1" smtClean="0">
                                  <a:solidFill>
                                    <a:schemeClr val="accent2"/>
                                  </a:solidFill>
                                  <a:latin typeface="Cambria Math" panose="02040503050406030204" pitchFamily="18" charset="0"/>
                                </a:rPr>
                                <m:t>5</m:t>
                              </m:r>
                            </m:num>
                            <m:den>
                              <m:r>
                                <a:rPr lang="en-GB" sz="2400" b="0" i="1" smtClean="0">
                                  <a:solidFill>
                                    <a:schemeClr val="accent2"/>
                                  </a:solidFill>
                                  <a:latin typeface="Cambria Math" panose="02040503050406030204" pitchFamily="18" charset="0"/>
                                </a:rPr>
                                <m:t>2</m:t>
                              </m:r>
                            </m:den>
                          </m:f>
                          <m:r>
                            <a:rPr lang="en-GB" sz="2400">
                              <a:solidFill>
                                <a:schemeClr val="accent2"/>
                              </a:solidFill>
                              <a:latin typeface="Cambria Math" panose="02040503050406030204" pitchFamily="18" charset="0"/>
                            </a:rPr>
                            <m:t>+1</m:t>
                          </m:r>
                        </m:e>
                      </m:d>
                      <m:r>
                        <a:rPr lang="en-GB" sz="2400" b="0" i="0" smtClean="0">
                          <a:solidFill>
                            <a:schemeClr val="accent2"/>
                          </a:solidFill>
                          <a:latin typeface="Cambria Math" panose="02040503050406030204" pitchFamily="18" charset="0"/>
                        </a:rPr>
                        <m:t>=230</m:t>
                      </m:r>
                    </m:oMath>
                  </m:oMathPara>
                </a14:m>
                <a:endParaRPr lang="en-SG" sz="2400" dirty="0">
                  <a:solidFill>
                    <a:schemeClr val="accent2"/>
                  </a:solidFill>
                </a:endParaRPr>
              </a:p>
            </p:txBody>
          </p:sp>
        </mc:Choice>
        <mc:Fallback>
          <p:sp>
            <p:nvSpPr>
              <p:cNvPr id="8" name="TextBox 7">
                <a:extLst>
                  <a:ext uri="{FF2B5EF4-FFF2-40B4-BE49-F238E27FC236}">
                    <a16:creationId xmlns:a16="http://schemas.microsoft.com/office/drawing/2014/main" id="{85ABB89A-E089-1F03-9031-00DA1035B970}"/>
                  </a:ext>
                </a:extLst>
              </p:cNvPr>
              <p:cNvSpPr txBox="1">
                <a:spLocks noRot="1" noChangeAspect="1" noMove="1" noResize="1" noEditPoints="1" noAdjustHandles="1" noChangeArrowheads="1" noChangeShapeType="1" noTextEdit="1"/>
              </p:cNvSpPr>
              <p:nvPr/>
            </p:nvSpPr>
            <p:spPr>
              <a:xfrm>
                <a:off x="5947507" y="4876799"/>
                <a:ext cx="6025661" cy="1735860"/>
              </a:xfrm>
              <a:prstGeom prst="rect">
                <a:avLst/>
              </a:prstGeom>
              <a:blipFill>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18656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dilation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2378FA-2B31-93D8-0B74-E4CFBE58773B}"/>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dilation</a:t>
                </a:r>
                <a:r>
                  <a:rPr lang="en-GB" b="1" dirty="0"/>
                  <a:t> in convolution):</a:t>
                </a:r>
              </a:p>
              <a:p>
                <a:pPr marL="0" indent="0">
                  <a:buNone/>
                </a:pPr>
                <a:r>
                  <a:rPr lang="en-GB" dirty="0"/>
                  <a:t>Dilation in image convolution determines the spacing between the values of the original image multiplying the kernel.</a:t>
                </a:r>
              </a:p>
              <a:p>
                <a:pPr marL="0" indent="0">
                  <a:buNone/>
                </a:pPr>
                <a:r>
                  <a:rPr lang="en-GB" dirty="0"/>
                  <a:t>By default, the value for dilation is </a:t>
                </a:r>
                <a14:m>
                  <m:oMath xmlns:m="http://schemas.openxmlformats.org/officeDocument/2006/math">
                    <m:r>
                      <a:rPr lang="en-GB" i="1" dirty="0" smtClean="0">
                        <a:latin typeface="Cambria Math" panose="02040503050406030204" pitchFamily="18" charset="0"/>
                      </a:rPr>
                      <m:t>𝑑</m:t>
                    </m:r>
                    <m:r>
                      <a:rPr lang="en-GB" i="1" dirty="0" smtClean="0">
                        <a:latin typeface="Cambria Math" panose="02040503050406030204" pitchFamily="18" charset="0"/>
                      </a:rPr>
                      <m:t> = 1.</m:t>
                    </m:r>
                  </m:oMath>
                </a14:m>
                <a:endParaRPr lang="en-GB" dirty="0"/>
              </a:p>
              <a:p>
                <a:pPr marL="0" indent="0">
                  <a:buNone/>
                </a:pPr>
                <a:r>
                  <a:rPr lang="en-GB" dirty="0"/>
                  <a:t>With a dilation greater than 1, the pixel values of the original image multiplying the kernel are spread apart by a specified number of pixels.</a:t>
                </a:r>
              </a:p>
              <a:p>
                <a:pPr marL="0" indent="0">
                  <a:buNone/>
                </a:pPr>
                <a:r>
                  <a:rPr lang="en-GB" dirty="0"/>
                  <a:t>This is very niche, and easier visualised than explained.</a:t>
                </a:r>
              </a:p>
              <a:p>
                <a:pPr marL="0" indent="0">
                  <a:buNone/>
                </a:pPr>
                <a:r>
                  <a:rPr lang="en-GB" i="1" dirty="0"/>
                  <a:t>(We leave its implementation as practice to the reader.)</a:t>
                </a:r>
                <a:endParaRPr lang="en-SG" i="1" dirty="0"/>
              </a:p>
            </p:txBody>
          </p:sp>
        </mc:Choice>
        <mc:Fallback>
          <p:sp>
            <p:nvSpPr>
              <p:cNvPr id="3" name="Content Placeholder 2">
                <a:extLst>
                  <a:ext uri="{FF2B5EF4-FFF2-40B4-BE49-F238E27FC236}">
                    <a16:creationId xmlns:a16="http://schemas.microsoft.com/office/drawing/2014/main" id="{922378FA-2B31-93D8-0B74-E4CFBE58773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232"/>
                </a:stretch>
              </a:blipFill>
            </p:spPr>
            <p:txBody>
              <a:bodyPr/>
              <a:lstStyle/>
              <a:p>
                <a:r>
                  <a:rPr lang="en-SG">
                    <a:noFill/>
                  </a:rPr>
                  <a:t> </a:t>
                </a:r>
              </a:p>
            </p:txBody>
          </p:sp>
        </mc:Fallback>
      </mc:AlternateContent>
    </p:spTree>
    <p:extLst>
      <p:ext uri="{BB962C8B-B14F-4D97-AF65-F5344CB8AC3E}">
        <p14:creationId xmlns:p14="http://schemas.microsoft.com/office/powerpoint/2010/main" val="371217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376B-BD81-9A0E-3ECE-D6981190EF76}"/>
              </a:ext>
            </a:extLst>
          </p:cNvPr>
          <p:cNvSpPr>
            <a:spLocks noGrp="1"/>
          </p:cNvSpPr>
          <p:nvPr>
            <p:ph type="title"/>
          </p:nvPr>
        </p:nvSpPr>
        <p:spPr/>
        <p:txBody>
          <a:bodyPr/>
          <a:lstStyle/>
          <a:p>
            <a:r>
              <a:rPr lang="en-GB" dirty="0"/>
              <a:t>How to encode an image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F66BDF-1E5A-1190-A3C8-5EF6FBA3195D}"/>
                  </a:ext>
                </a:extLst>
              </p:cNvPr>
              <p:cNvSpPr>
                <a:spLocks noGrp="1"/>
              </p:cNvSpPr>
              <p:nvPr>
                <p:ph sz="half" idx="1"/>
              </p:nvPr>
            </p:nvSpPr>
            <p:spPr>
              <a:xfrm>
                <a:off x="838199" y="1825624"/>
                <a:ext cx="6289431" cy="5032375"/>
              </a:xfrm>
            </p:spPr>
            <p:txBody>
              <a:bodyPr>
                <a:normAutofit/>
              </a:bodyPr>
              <a:lstStyle/>
              <a:p>
                <a:pPr marL="0" indent="0">
                  <a:buNone/>
                </a:pPr>
                <a:r>
                  <a:rPr lang="en-GB" b="1" dirty="0"/>
                  <a:t>Definition (encoding a </a:t>
                </a:r>
                <a:r>
                  <a:rPr lang="en-GB" b="1" dirty="0">
                    <a:solidFill>
                      <a:srgbClr val="00B050"/>
                    </a:solidFill>
                  </a:rPr>
                  <a:t>RGB</a:t>
                </a:r>
                <a:r>
                  <a:rPr lang="en-GB" b="1" dirty="0"/>
                  <a:t> image):</a:t>
                </a:r>
              </a:p>
              <a:p>
                <a:r>
                  <a:rPr lang="en-GB" b="1" dirty="0">
                    <a:solidFill>
                      <a:srgbClr val="00B050"/>
                    </a:solidFill>
                  </a:rPr>
                  <a:t>RGB</a:t>
                </a:r>
                <a:r>
                  <a:rPr lang="en-GB" dirty="0"/>
                  <a:t> </a:t>
                </a:r>
                <a:r>
                  <a:rPr lang="en-GB" b="1" dirty="0"/>
                  <a:t>images </a:t>
                </a:r>
                <a:r>
                  <a:rPr lang="en-GB" dirty="0"/>
                  <a:t>are more complex because each pixel has three values representing the intensity of light for each </a:t>
                </a:r>
                <a:r>
                  <a:rPr lang="en-GB" dirty="0" err="1"/>
                  <a:t>color</a:t>
                </a:r>
                <a:r>
                  <a:rPr lang="en-GB" dirty="0"/>
                  <a:t> </a:t>
                </a:r>
                <a:r>
                  <a:rPr lang="en-GB" b="1" dirty="0"/>
                  <a:t>channel</a:t>
                </a:r>
                <a:r>
                  <a:rPr lang="en-GB" dirty="0"/>
                  <a:t> (red, green, and blue).</a:t>
                </a:r>
              </a:p>
              <a:p>
                <a:r>
                  <a:rPr lang="en-GB" dirty="0"/>
                  <a:t>An RGB image is represented as a </a:t>
                </a:r>
                <a:r>
                  <a:rPr lang="en-GB" b="1" dirty="0"/>
                  <a:t>3D</a:t>
                </a:r>
                <a:r>
                  <a:rPr lang="en-GB" dirty="0"/>
                  <a:t> </a:t>
                </a:r>
                <a:r>
                  <a:rPr lang="en-GB" b="1" dirty="0"/>
                  <a:t>tensor</a:t>
                </a:r>
                <a:r>
                  <a:rPr lang="en-GB" dirty="0"/>
                  <a:t> of shape </a:t>
                </a:r>
                <a14:m>
                  <m:oMath xmlns:m="http://schemas.openxmlformats.org/officeDocument/2006/math">
                    <m:r>
                      <a:rPr lang="en-GB" b="0" i="1" smtClean="0">
                        <a:latin typeface="Cambria Math" panose="02040503050406030204" pitchFamily="18" charset="0"/>
                      </a:rPr>
                      <m:t>h𝑒𝑖𝑔h𝑡</m:t>
                    </m:r>
                    <m:r>
                      <a:rPr lang="en-GB" b="0" i="1" smtClean="0">
                        <a:latin typeface="Cambria Math" panose="02040503050406030204" pitchFamily="18" charset="0"/>
                      </a:rPr>
                      <m:t>×</m:t>
                    </m:r>
                    <m:r>
                      <a:rPr lang="en-GB" b="0" i="1" smtClean="0">
                        <a:latin typeface="Cambria Math" panose="02040503050406030204" pitchFamily="18" charset="0"/>
                      </a:rPr>
                      <m:t>𝑤𝑖𝑑𝑡h</m:t>
                    </m:r>
                    <m:r>
                      <a:rPr lang="en-GB" b="0" i="1" smtClean="0">
                        <a:latin typeface="Cambria Math" panose="02040503050406030204" pitchFamily="18" charset="0"/>
                      </a:rPr>
                      <m:t>×3</m:t>
                    </m:r>
                  </m:oMath>
                </a14:m>
                <a:r>
                  <a:rPr lang="en-GB" dirty="0"/>
                  <a:t>.</a:t>
                </a:r>
              </a:p>
              <a:p>
                <a:r>
                  <a:rPr lang="en-GB" dirty="0"/>
                  <a:t>Each element in the tensor would be an 8-bit integer representing the intensity of the corresponding </a:t>
                </a:r>
                <a:r>
                  <a:rPr lang="en-GB" dirty="0" err="1"/>
                  <a:t>color</a:t>
                </a:r>
                <a:r>
                  <a:rPr lang="en-GB" dirty="0"/>
                  <a:t> channel.</a:t>
                </a:r>
              </a:p>
            </p:txBody>
          </p:sp>
        </mc:Choice>
        <mc:Fallback xmlns="">
          <p:sp>
            <p:nvSpPr>
              <p:cNvPr id="3" name="Content Placeholder 2">
                <a:extLst>
                  <a:ext uri="{FF2B5EF4-FFF2-40B4-BE49-F238E27FC236}">
                    <a16:creationId xmlns:a16="http://schemas.microsoft.com/office/drawing/2014/main" id="{33F66BDF-1E5A-1190-A3C8-5EF6FBA3195D}"/>
                  </a:ext>
                </a:extLst>
              </p:cNvPr>
              <p:cNvSpPr>
                <a:spLocks noGrp="1" noRot="1" noChangeAspect="1" noMove="1" noResize="1" noEditPoints="1" noAdjustHandles="1" noChangeArrowheads="1" noChangeShapeType="1" noTextEdit="1"/>
              </p:cNvSpPr>
              <p:nvPr>
                <p:ph sz="half" idx="1"/>
              </p:nvPr>
            </p:nvSpPr>
            <p:spPr>
              <a:xfrm>
                <a:off x="838199" y="1825624"/>
                <a:ext cx="6289431" cy="5032375"/>
              </a:xfrm>
              <a:blipFill>
                <a:blip r:embed="rId2"/>
                <a:stretch>
                  <a:fillRect l="-1938" t="-1937" r="-1744"/>
                </a:stretch>
              </a:blipFill>
            </p:spPr>
            <p:txBody>
              <a:bodyPr/>
              <a:lstStyle/>
              <a:p>
                <a:r>
                  <a:rPr lang="en-SG">
                    <a:noFill/>
                  </a:rPr>
                  <a:t> </a:t>
                </a:r>
              </a:p>
            </p:txBody>
          </p:sp>
        </mc:Fallback>
      </mc:AlternateContent>
      <p:pic>
        <p:nvPicPr>
          <p:cNvPr id="8" name="Picture 7" descr="A picture containing text, crossword puzzle, clipart&#10;&#10;Description automatically generated">
            <a:extLst>
              <a:ext uri="{FF2B5EF4-FFF2-40B4-BE49-F238E27FC236}">
                <a16:creationId xmlns:a16="http://schemas.microsoft.com/office/drawing/2014/main" id="{432269CF-E7FD-4B23-DF61-B6526AA17F86}"/>
              </a:ext>
            </a:extLst>
          </p:cNvPr>
          <p:cNvPicPr>
            <a:picLocks noChangeAspect="1"/>
          </p:cNvPicPr>
          <p:nvPr/>
        </p:nvPicPr>
        <p:blipFill rotWithShape="1">
          <a:blip r:embed="rId3">
            <a:extLst>
              <a:ext uri="{28A0092B-C50C-407E-A947-70E740481C1C}">
                <a14:useLocalDpi xmlns:a14="http://schemas.microsoft.com/office/drawing/2010/main" val="0"/>
              </a:ext>
            </a:extLst>
          </a:blip>
          <a:srcRect r="18819" b="9808"/>
          <a:stretch/>
        </p:blipFill>
        <p:spPr>
          <a:xfrm>
            <a:off x="7485600" y="1463870"/>
            <a:ext cx="4446179" cy="1898578"/>
          </a:xfrm>
          <a:prstGeom prst="rect">
            <a:avLst/>
          </a:prstGeom>
        </p:spPr>
      </p:pic>
      <p:pic>
        <p:nvPicPr>
          <p:cNvPr id="11" name="Picture 10" descr="Calendar&#10;&#10;Description automatically generated">
            <a:extLst>
              <a:ext uri="{FF2B5EF4-FFF2-40B4-BE49-F238E27FC236}">
                <a16:creationId xmlns:a16="http://schemas.microsoft.com/office/drawing/2014/main" id="{DAC5BCC3-69D2-F837-B376-A2FAFB5BAA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001" y="3460822"/>
            <a:ext cx="3707876" cy="2997200"/>
          </a:xfrm>
          <a:prstGeom prst="rect">
            <a:avLst/>
          </a:prstGeom>
        </p:spPr>
      </p:pic>
    </p:spTree>
    <p:extLst>
      <p:ext uri="{BB962C8B-B14F-4D97-AF65-F5344CB8AC3E}">
        <p14:creationId xmlns:p14="http://schemas.microsoft.com/office/powerpoint/2010/main" val="33323419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dilation</a:t>
            </a:r>
            <a:endParaRPr lang="en-SG" dirty="0"/>
          </a:p>
        </p:txBody>
      </p:sp>
      <p:graphicFrame>
        <p:nvGraphicFramePr>
          <p:cNvPr id="6" name="Table 5">
            <a:extLst>
              <a:ext uri="{FF2B5EF4-FFF2-40B4-BE49-F238E27FC236}">
                <a16:creationId xmlns:a16="http://schemas.microsoft.com/office/drawing/2014/main" id="{1AB1F9B1-9672-9CC8-AD62-448430DA87EB}"/>
              </a:ext>
            </a:extLst>
          </p:cNvPr>
          <p:cNvGraphicFramePr>
            <a:graphicFrameLocks noGrp="1"/>
          </p:cNvGraphicFramePr>
          <p:nvPr>
            <p:extLst>
              <p:ext uri="{D42A27DB-BD31-4B8C-83A1-F6EECF244321}">
                <p14:modId xmlns:p14="http://schemas.microsoft.com/office/powerpoint/2010/main" val="3835588712"/>
              </p:ext>
            </p:extLst>
          </p:nvPr>
        </p:nvGraphicFramePr>
        <p:xfrm>
          <a:off x="9099060" y="3789544"/>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50979181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7779631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57887987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9609975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09685490"/>
                  </a:ext>
                </a:extLst>
              </a:tr>
            </a:tbl>
          </a:graphicData>
        </a:graphic>
      </p:graphicFrame>
      <p:graphicFrame>
        <p:nvGraphicFramePr>
          <p:cNvPr id="7" name="Table 6">
            <a:extLst>
              <a:ext uri="{FF2B5EF4-FFF2-40B4-BE49-F238E27FC236}">
                <a16:creationId xmlns:a16="http://schemas.microsoft.com/office/drawing/2014/main" id="{AA01DEF7-BAD1-5126-F3F9-CC653E2AD3CF}"/>
              </a:ext>
            </a:extLst>
          </p:cNvPr>
          <p:cNvGraphicFramePr>
            <a:graphicFrameLocks noGrp="1"/>
          </p:cNvGraphicFramePr>
          <p:nvPr/>
        </p:nvGraphicFramePr>
        <p:xfrm>
          <a:off x="4884615"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5D44913-96A5-4373-9222-42AADA4593DF}"/>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p:sp>
            <p:nvSpPr>
              <p:cNvPr id="8" name="TextBox 7">
                <a:extLst>
                  <a:ext uri="{FF2B5EF4-FFF2-40B4-BE49-F238E27FC236}">
                    <a16:creationId xmlns:a16="http://schemas.microsoft.com/office/drawing/2014/main" id="{E5D44913-96A5-4373-9222-42AADA4593DF}"/>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8D53F16-4E69-AF51-5C72-B5B80B3FCC96}"/>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p:sp>
            <p:nvSpPr>
              <p:cNvPr id="9" name="TextBox 8">
                <a:extLst>
                  <a:ext uri="{FF2B5EF4-FFF2-40B4-BE49-F238E27FC236}">
                    <a16:creationId xmlns:a16="http://schemas.microsoft.com/office/drawing/2014/main" id="{08D53F16-4E69-AF51-5C72-B5B80B3FCC96}"/>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50494FE-F9BA-2B94-DDD0-E6E4C8CAFB19}"/>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p:sp>
            <p:nvSpPr>
              <p:cNvPr id="10" name="TextBox 9">
                <a:extLst>
                  <a:ext uri="{FF2B5EF4-FFF2-40B4-BE49-F238E27FC236}">
                    <a16:creationId xmlns:a16="http://schemas.microsoft.com/office/drawing/2014/main" id="{350494FE-F9BA-2B94-DDD0-E6E4C8CAFB19}"/>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4"/>
                <a:stretch>
                  <a:fillRect/>
                </a:stretch>
              </a:blipFill>
            </p:spPr>
            <p:txBody>
              <a:bodyPr/>
              <a:lstStyle/>
              <a:p>
                <a:r>
                  <a:rPr lang="en-SG">
                    <a:noFill/>
                  </a:rPr>
                  <a:t> </a:t>
                </a:r>
              </a:p>
            </p:txBody>
          </p:sp>
        </mc:Fallback>
      </mc:AlternateContent>
      <p:graphicFrame>
        <p:nvGraphicFramePr>
          <p:cNvPr id="11" name="Table 12">
            <a:extLst>
              <a:ext uri="{FF2B5EF4-FFF2-40B4-BE49-F238E27FC236}">
                <a16:creationId xmlns:a16="http://schemas.microsoft.com/office/drawing/2014/main" id="{F7B6D6C6-80E7-A027-37AD-DE27D26A8E18}"/>
              </a:ext>
            </a:extLst>
          </p:cNvPr>
          <p:cNvGraphicFramePr>
            <a:graphicFrameLocks noGrp="1"/>
          </p:cNvGraphicFramePr>
          <p:nvPr>
            <p:extLst>
              <p:ext uri="{D42A27DB-BD31-4B8C-83A1-F6EECF244321}">
                <p14:modId xmlns:p14="http://schemas.microsoft.com/office/powerpoint/2010/main" val="2550089751"/>
              </p:ext>
            </p:extLst>
          </p:nvPr>
        </p:nvGraphicFramePr>
        <p:xfrm>
          <a:off x="726830" y="3423784"/>
          <a:ext cx="2520000" cy="256032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22408721"/>
                    </a:ext>
                  </a:extLst>
                </a:gridCol>
                <a:gridCol w="360000">
                  <a:extLst>
                    <a:ext uri="{9D8B030D-6E8A-4147-A177-3AD203B41FA5}">
                      <a16:colId xmlns:a16="http://schemas.microsoft.com/office/drawing/2014/main" val="7696452"/>
                    </a:ext>
                  </a:extLst>
                </a:gridCol>
                <a:gridCol w="360000">
                  <a:extLst>
                    <a:ext uri="{9D8B030D-6E8A-4147-A177-3AD203B41FA5}">
                      <a16:colId xmlns:a16="http://schemas.microsoft.com/office/drawing/2014/main" val="1898891438"/>
                    </a:ext>
                  </a:extLst>
                </a:gridCol>
                <a:gridCol w="360000">
                  <a:extLst>
                    <a:ext uri="{9D8B030D-6E8A-4147-A177-3AD203B41FA5}">
                      <a16:colId xmlns:a16="http://schemas.microsoft.com/office/drawing/2014/main" val="2401033360"/>
                    </a:ext>
                  </a:extLst>
                </a:gridCol>
                <a:gridCol w="360000">
                  <a:extLst>
                    <a:ext uri="{9D8B030D-6E8A-4147-A177-3AD203B41FA5}">
                      <a16:colId xmlns:a16="http://schemas.microsoft.com/office/drawing/2014/main" val="2199237322"/>
                    </a:ext>
                  </a:extLst>
                </a:gridCol>
                <a:gridCol w="360000">
                  <a:extLst>
                    <a:ext uri="{9D8B030D-6E8A-4147-A177-3AD203B41FA5}">
                      <a16:colId xmlns:a16="http://schemas.microsoft.com/office/drawing/2014/main" val="1800328485"/>
                    </a:ext>
                  </a:extLst>
                </a:gridCol>
                <a:gridCol w="360000">
                  <a:extLst>
                    <a:ext uri="{9D8B030D-6E8A-4147-A177-3AD203B41FA5}">
                      <a16:colId xmlns:a16="http://schemas.microsoft.com/office/drawing/2014/main" val="3830588725"/>
                    </a:ext>
                  </a:extLst>
                </a:gridCol>
              </a:tblGrid>
              <a:tr h="360000">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6900393"/>
                  </a:ext>
                </a:extLst>
              </a:tr>
              <a:tr h="360000">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88744272"/>
                  </a:ext>
                </a:extLst>
              </a:tr>
              <a:tr h="360000">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0802916"/>
                  </a:ext>
                </a:extLst>
              </a:tr>
              <a:tr h="360000">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75767866"/>
                  </a:ext>
                </a:extLst>
              </a:tr>
              <a:tr h="360000">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7</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92754649"/>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578972192"/>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67325683"/>
                  </a:ext>
                </a:extLst>
              </a:tr>
            </a:tbl>
          </a:graphicData>
        </a:graphic>
      </p:graphicFrame>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75EAE59E-582C-0F4A-FA88-D19B0F3DEEA4}"/>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p:sp>
            <p:nvSpPr>
              <p:cNvPr id="12" name="TextBox 11">
                <a:extLst>
                  <a:ext uri="{FF2B5EF4-FFF2-40B4-BE49-F238E27FC236}">
                    <a16:creationId xmlns:a16="http://schemas.microsoft.com/office/drawing/2014/main" id="{75EAE59E-582C-0F4A-FA88-D19B0F3DEEA4}"/>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5"/>
                <a:stretch>
                  <a:fillRect/>
                </a:stretch>
              </a:blipFill>
            </p:spPr>
            <p:txBody>
              <a:bodyPr/>
              <a:lstStyle/>
              <a:p>
                <a:r>
                  <a:rPr lang="en-SG">
                    <a:noFill/>
                  </a:rPr>
                  <a:t> </a:t>
                </a:r>
              </a:p>
            </p:txBody>
          </p:sp>
        </mc:Fallback>
      </mc:AlternateContent>
      <p:cxnSp>
        <p:nvCxnSpPr>
          <p:cNvPr id="13" name="Straight Arrow Connector 12">
            <a:extLst>
              <a:ext uri="{FF2B5EF4-FFF2-40B4-BE49-F238E27FC236}">
                <a16:creationId xmlns:a16="http://schemas.microsoft.com/office/drawing/2014/main" id="{6AF86042-EA5D-5C38-9DDF-963CCA802465}"/>
              </a:ext>
            </a:extLst>
          </p:cNvPr>
          <p:cNvCxnSpPr>
            <a:cxnSpLocks/>
          </p:cNvCxnSpPr>
          <p:nvPr/>
        </p:nvCxnSpPr>
        <p:spPr>
          <a:xfrm>
            <a:off x="6096000" y="4338003"/>
            <a:ext cx="2797908"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14">
                <a:extLst>
                  <a:ext uri="{FF2B5EF4-FFF2-40B4-BE49-F238E27FC236}">
                    <a16:creationId xmlns:a16="http://schemas.microsoft.com/office/drawing/2014/main" id="{57AD35A6-31E7-AA73-88BF-29D96D8ED8EC}"/>
                  </a:ext>
                </a:extLst>
              </p:cNvPr>
              <p:cNvSpPr>
                <a:spLocks noGrp="1"/>
              </p:cNvSpPr>
              <p:nvPr>
                <p:ph idx="1"/>
              </p:nvPr>
            </p:nvSpPr>
            <p:spPr>
              <a:xfrm>
                <a:off x="838200" y="1825625"/>
                <a:ext cx="10515600" cy="4351338"/>
              </a:xfrm>
            </p:spPr>
            <p:txBody>
              <a:bodyPr/>
              <a:lstStyle/>
              <a:p>
                <a:pPr marL="0" indent="0">
                  <a:buNone/>
                </a:pPr>
                <a:r>
                  <a:rPr lang="en-GB" dirty="0"/>
                  <a:t>Below, we demonstrate what a dilation of size </a:t>
                </a:r>
                <a14:m>
                  <m:oMath xmlns:m="http://schemas.openxmlformats.org/officeDocument/2006/math">
                    <m:r>
                      <a:rPr lang="en-GB" b="0" i="1" dirty="0" smtClean="0">
                        <a:latin typeface="Cambria Math" panose="02040503050406030204" pitchFamily="18" charset="0"/>
                      </a:rPr>
                      <m:t>𝑑</m:t>
                    </m:r>
                    <m:r>
                      <a:rPr lang="en-GB" i="1" dirty="0" smtClean="0">
                        <a:latin typeface="Cambria Math" panose="02040503050406030204" pitchFamily="18" charset="0"/>
                      </a:rPr>
                      <m:t> = 2 </m:t>
                    </m:r>
                  </m:oMath>
                </a14:m>
                <a:r>
                  <a:rPr lang="en-GB" dirty="0"/>
                  <a:t>does.</a:t>
                </a:r>
                <a:br>
                  <a:rPr lang="en-GB" dirty="0"/>
                </a:br>
                <a:r>
                  <a:rPr lang="en-GB" dirty="0"/>
                  <a:t>Stride is set to 1, padding is 0.</a:t>
                </a:r>
              </a:p>
            </p:txBody>
          </p:sp>
        </mc:Choice>
        <mc:Fallback>
          <p:sp>
            <p:nvSpPr>
              <p:cNvPr id="3" name="Content Placeholder 14">
                <a:extLst>
                  <a:ext uri="{FF2B5EF4-FFF2-40B4-BE49-F238E27FC236}">
                    <a16:creationId xmlns:a16="http://schemas.microsoft.com/office/drawing/2014/main" id="{57AD35A6-31E7-AA73-88BF-29D96D8ED8EC}"/>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6"/>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4012782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7672-0320-7CBC-593E-0A204ADAD849}"/>
              </a:ext>
            </a:extLst>
          </p:cNvPr>
          <p:cNvSpPr>
            <a:spLocks noGrp="1"/>
          </p:cNvSpPr>
          <p:nvPr>
            <p:ph type="title"/>
          </p:nvPr>
        </p:nvSpPr>
        <p:spPr/>
        <p:txBody>
          <a:bodyPr/>
          <a:lstStyle/>
          <a:p>
            <a:r>
              <a:rPr lang="en-GB" dirty="0"/>
              <a:t>The (final) magic formula for convolution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86F4A0-31BD-25C3-7687-B096DA8695AD}"/>
                  </a:ext>
                </a:extLst>
              </p:cNvPr>
              <p:cNvSpPr>
                <a:spLocks noGrp="1"/>
              </p:cNvSpPr>
              <p:nvPr>
                <p:ph sz="half" idx="1"/>
              </p:nvPr>
            </p:nvSpPr>
            <p:spPr>
              <a:xfrm>
                <a:off x="838200" y="1825624"/>
                <a:ext cx="5181600" cy="5032375"/>
              </a:xfrm>
            </p:spPr>
            <p:txBody>
              <a:bodyPr>
                <a:normAutofit/>
              </a:bodyPr>
              <a:lstStyle/>
              <a:p>
                <a:pPr marL="0" indent="0">
                  <a:buNone/>
                </a:pPr>
                <a:r>
                  <a:rPr lang="en-GB" b="1" dirty="0"/>
                  <a:t>Final magic formula for convolution: </a:t>
                </a:r>
                <a:r>
                  <a:rPr lang="en-GB" dirty="0"/>
                  <a:t>let us consider</a:t>
                </a:r>
              </a:p>
              <a:p>
                <a:r>
                  <a:rPr lang="en-GB" dirty="0"/>
                  <a:t>An input image, defined as a 3D tensor </a:t>
                </a:r>
                <a14:m>
                  <m:oMath xmlns:m="http://schemas.openxmlformats.org/officeDocument/2006/math">
                    <m:r>
                      <a:rPr lang="en-GB" b="0" i="1" smtClean="0">
                        <a:latin typeface="Cambria Math" panose="02040503050406030204" pitchFamily="18" charset="0"/>
                      </a:rPr>
                      <m:t>𝑋</m:t>
                    </m:r>
                  </m:oMath>
                </a14:m>
                <a:r>
                  <a:rPr lang="en-GB" dirty="0"/>
                  <a:t> of size </a:t>
                </a:r>
                <a14:m>
                  <m:oMath xmlns:m="http://schemas.openxmlformats.org/officeDocument/2006/math">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𝑤</m:t>
                    </m:r>
                    <m:r>
                      <a:rPr lang="en-GB" b="0" i="1" smtClean="0">
                        <a:latin typeface="Cambria Math" panose="02040503050406030204" pitchFamily="18" charset="0"/>
                      </a:rPr>
                      <m:t>×</m:t>
                    </m:r>
                    <m:r>
                      <a:rPr lang="en-GB" b="0" i="1" smtClean="0">
                        <a:latin typeface="Cambria Math" panose="02040503050406030204" pitchFamily="18" charset="0"/>
                      </a:rPr>
                      <m:t>𝑐</m:t>
                    </m:r>
                  </m:oMath>
                </a14:m>
                <a:r>
                  <a:rPr lang="en-GB" dirty="0"/>
                  <a:t>, with </a:t>
                </a:r>
                <a14:m>
                  <m:oMath xmlns:m="http://schemas.openxmlformats.org/officeDocument/2006/math">
                    <m:r>
                      <a:rPr lang="en-GB" i="1" dirty="0" smtClean="0">
                        <a:latin typeface="Cambria Math" panose="02040503050406030204" pitchFamily="18" charset="0"/>
                      </a:rPr>
                      <m:t>h</m:t>
                    </m:r>
                  </m:oMath>
                </a14:m>
                <a:r>
                  <a:rPr lang="en-GB" dirty="0"/>
                  <a:t> the height, </a:t>
                </a:r>
                <a14:m>
                  <m:oMath xmlns:m="http://schemas.openxmlformats.org/officeDocument/2006/math">
                    <m:r>
                      <a:rPr lang="en-GB" i="1" dirty="0" smtClean="0">
                        <a:latin typeface="Cambria Math" panose="02040503050406030204" pitchFamily="18" charset="0"/>
                      </a:rPr>
                      <m:t>𝑤</m:t>
                    </m:r>
                  </m:oMath>
                </a14:m>
                <a:r>
                  <a:rPr lang="en-GB" dirty="0"/>
                  <a:t> the weight and </a:t>
                </a:r>
                <a14:m>
                  <m:oMath xmlns:m="http://schemas.openxmlformats.org/officeDocument/2006/math">
                    <m:r>
                      <a:rPr lang="en-GB" i="1" dirty="0" smtClean="0">
                        <a:latin typeface="Cambria Math" panose="02040503050406030204" pitchFamily="18" charset="0"/>
                      </a:rPr>
                      <m:t>𝑐</m:t>
                    </m:r>
                  </m:oMath>
                </a14:m>
                <a:r>
                  <a:rPr lang="en-GB" dirty="0"/>
                  <a:t> the number of channels.</a:t>
                </a:r>
              </a:p>
              <a:p>
                <a:r>
                  <a:rPr lang="en-GB" dirty="0"/>
                  <a:t>A convolution kernel </a:t>
                </a:r>
                <a14:m>
                  <m:oMath xmlns:m="http://schemas.openxmlformats.org/officeDocument/2006/math">
                    <m:r>
                      <a:rPr lang="en-GB" b="0" i="1" smtClean="0">
                        <a:latin typeface="Cambria Math" panose="02040503050406030204" pitchFamily="18" charset="0"/>
                      </a:rPr>
                      <m:t>𝐾</m:t>
                    </m:r>
                  </m:oMath>
                </a14:m>
                <a:r>
                  <a:rPr lang="en-GB" dirty="0"/>
                  <a:t> of size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m:t>
                    </m:r>
                  </m:oMath>
                </a14:m>
                <a:r>
                  <a:rPr lang="en-GB" dirty="0"/>
                  <a:t>.</a:t>
                </a:r>
              </a:p>
              <a:p>
                <a:r>
                  <a:rPr lang="en-GB" dirty="0"/>
                  <a:t>A padding of size </a:t>
                </a:r>
                <a14:m>
                  <m:oMath xmlns:m="http://schemas.openxmlformats.org/officeDocument/2006/math">
                    <m:r>
                      <a:rPr lang="en-GB" i="1" dirty="0" smtClean="0">
                        <a:latin typeface="Cambria Math" panose="02040503050406030204" pitchFamily="18" charset="0"/>
                      </a:rPr>
                      <m:t>𝑝</m:t>
                    </m:r>
                  </m:oMath>
                </a14:m>
                <a:r>
                  <a:rPr lang="en-GB" dirty="0"/>
                  <a:t>, a stride of size </a:t>
                </a:r>
                <a14:m>
                  <m:oMath xmlns:m="http://schemas.openxmlformats.org/officeDocument/2006/math">
                    <m:r>
                      <a:rPr lang="en-GB" i="1" dirty="0" smtClean="0">
                        <a:latin typeface="Cambria Math" panose="02040503050406030204" pitchFamily="18" charset="0"/>
                      </a:rPr>
                      <m:t>𝑠</m:t>
                    </m:r>
                  </m:oMath>
                </a14:m>
                <a:r>
                  <a:rPr lang="en-GB" dirty="0"/>
                  <a:t>, and a dilation of size </a:t>
                </a:r>
                <a14:m>
                  <m:oMath xmlns:m="http://schemas.openxmlformats.org/officeDocument/2006/math">
                    <m:r>
                      <a:rPr lang="en-GB" i="1" dirty="0" smtClean="0">
                        <a:latin typeface="Cambria Math" panose="02040503050406030204" pitchFamily="18" charset="0"/>
                      </a:rPr>
                      <m:t>𝑑</m:t>
                    </m:r>
                  </m:oMath>
                </a14:m>
                <a:r>
                  <a:rPr lang="en-GB" dirty="0"/>
                  <a:t>.</a:t>
                </a:r>
              </a:p>
              <a:p>
                <a:pPr marL="0" indent="0">
                  <a:buNone/>
                </a:pPr>
                <a:endParaRPr lang="en-GB" dirty="0"/>
              </a:p>
              <a:p>
                <a:pPr marL="0" indent="0">
                  <a:buNone/>
                </a:pPr>
                <a:endParaRPr lang="en-SG" dirty="0"/>
              </a:p>
            </p:txBody>
          </p:sp>
        </mc:Choice>
        <mc:Fallback>
          <p:sp>
            <p:nvSpPr>
              <p:cNvPr id="3" name="Content Placeholder 2">
                <a:extLst>
                  <a:ext uri="{FF2B5EF4-FFF2-40B4-BE49-F238E27FC236}">
                    <a16:creationId xmlns:a16="http://schemas.microsoft.com/office/drawing/2014/main" id="{5586F4A0-31BD-25C3-7687-B096DA8695AD}"/>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706"/>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4B6875B-58E7-6C60-4459-8077EA91B7F8}"/>
                  </a:ext>
                </a:extLst>
              </p:cNvPr>
              <p:cNvSpPr>
                <a:spLocks noGrp="1"/>
              </p:cNvSpPr>
              <p:nvPr>
                <p:ph sz="half" idx="2"/>
              </p:nvPr>
            </p:nvSpPr>
            <p:spPr>
              <a:xfrm>
                <a:off x="6172199" y="1825624"/>
                <a:ext cx="5808785" cy="5032375"/>
              </a:xfrm>
            </p:spPr>
            <p:txBody>
              <a:bodyPr>
                <a:normAutofit/>
              </a:bodyPr>
              <a:lstStyle/>
              <a:p>
                <a:pPr marL="0" indent="0">
                  <a:buNone/>
                </a:pPr>
                <a:r>
                  <a:rPr lang="en-GB" dirty="0"/>
                  <a:t>The resulting image </a:t>
                </a:r>
                <a14:m>
                  <m:oMath xmlns:m="http://schemas.openxmlformats.org/officeDocument/2006/math">
                    <m:r>
                      <a:rPr lang="en-GB" i="1" dirty="0" smtClean="0">
                        <a:latin typeface="Cambria Math" panose="02040503050406030204" pitchFamily="18" charset="0"/>
                      </a:rPr>
                      <m:t>𝑌</m:t>
                    </m:r>
                  </m:oMath>
                </a14:m>
                <a:r>
                  <a:rPr lang="en-GB" dirty="0"/>
                  <a:t> will have a size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h</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𝑤</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m:t>
                    </m:r>
                  </m:oMath>
                </a14:m>
                <a:r>
                  <a:rPr lang="en-GB" dirty="0"/>
                  <a:t>, with:</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h</m:t>
                          </m:r>
                        </m:e>
                        <m:sup>
                          <m:r>
                            <a:rPr lang="en-GB" b="0" i="1" smtClean="0">
                              <a:latin typeface="Cambria Math" panose="02040503050406030204" pitchFamily="18" charset="0"/>
                            </a:rPr>
                            <m:t>′</m:t>
                          </m:r>
                        </m:sup>
                      </m:sSup>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h</m:t>
                              </m:r>
                              <m:r>
                                <a:rPr lang="en-GB" i="1">
                                  <a:latin typeface="Cambria Math" panose="02040503050406030204" pitchFamily="18" charset="0"/>
                                </a:rPr>
                                <m:t>+2</m:t>
                              </m:r>
                              <m:r>
                                <a:rPr lang="en-GB" i="1">
                                  <a:latin typeface="Cambria Math" panose="02040503050406030204" pitchFamily="18" charset="0"/>
                                </a:rPr>
                                <m:t>𝑝</m:t>
                              </m:r>
                              <m:r>
                                <a:rPr lang="en-GB" i="1">
                                  <a:latin typeface="Cambria Math" panose="02040503050406030204" pitchFamily="18" charset="0"/>
                                </a:rPr>
                                <m:t>−</m:t>
                              </m:r>
                              <m:r>
                                <a:rPr lang="en-GB" i="1">
                                  <a:latin typeface="Cambria Math" panose="02040503050406030204" pitchFamily="18" charset="0"/>
                                </a:rPr>
                                <m:t>𝑑</m:t>
                              </m:r>
                              <m:d>
                                <m:dPr>
                                  <m:ctrlPr>
                                    <a:rPr lang="en-GB" i="1">
                                      <a:latin typeface="Cambria Math" panose="02040503050406030204" pitchFamily="18" charset="0"/>
                                    </a:rPr>
                                  </m:ctrlPr>
                                </m:dPr>
                                <m:e>
                                  <m:r>
                                    <a:rPr lang="en-GB" i="1">
                                      <a:latin typeface="Cambria Math" panose="02040503050406030204" pitchFamily="18" charset="0"/>
                                    </a:rPr>
                                    <m:t>𝑘</m:t>
                                  </m:r>
                                  <m:r>
                                    <a:rPr lang="en-GB" i="1">
                                      <a:latin typeface="Cambria Math" panose="02040503050406030204" pitchFamily="18" charset="0"/>
                                    </a:rPr>
                                    <m:t>−1</m:t>
                                  </m:r>
                                </m:e>
                              </m:d>
                              <m:r>
                                <a:rPr lang="en-GB" i="1">
                                  <a:latin typeface="Cambria Math" panose="02040503050406030204" pitchFamily="18" charset="0"/>
                                </a:rPr>
                                <m:t>−1</m:t>
                              </m:r>
                            </m:num>
                            <m:den>
                              <m:r>
                                <a:rPr lang="en-GB" i="1">
                                  <a:latin typeface="Cambria Math" panose="02040503050406030204" pitchFamily="18" charset="0"/>
                                </a:rPr>
                                <m:t>𝑠</m:t>
                              </m:r>
                            </m:den>
                          </m:f>
                          <m:r>
                            <a:rPr lang="en-GB">
                              <a:latin typeface="Cambria Math" panose="02040503050406030204" pitchFamily="18" charset="0"/>
                            </a:rPr>
                            <m:t>+1</m:t>
                          </m:r>
                        </m:e>
                      </m:d>
                    </m:oMath>
                  </m:oMathPara>
                </a14:m>
                <a:br>
                  <a:rPr lang="en-GB" dirty="0">
                    <a:latin typeface="Cambria Math" panose="02040503050406030204" pitchFamily="18" charset="0"/>
                  </a:rPr>
                </a:br>
                <a:endParaRPr lang="en-GB" b="0" i="1" dirty="0">
                  <a:latin typeface="Cambria Math" panose="02040503050406030204" pitchFamily="18" charset="0"/>
                </a:endParaRPr>
              </a:p>
              <a:p>
                <a:pPr marL="0" indent="0">
                  <a:buNone/>
                </a:pPr>
                <a:r>
                  <a:rPr lang="en-GB" b="0" dirty="0">
                    <a:latin typeface="Cambria Math" panose="02040503050406030204" pitchFamily="18" charset="0"/>
                  </a:rPr>
                  <a:t>And</a:t>
                </a:r>
                <a:br>
                  <a:rPr lang="en-GB"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𝑤</m:t>
                          </m:r>
                        </m:e>
                        <m:sup>
                          <m:r>
                            <a:rPr lang="en-GB" b="0" i="1" smtClean="0">
                              <a:latin typeface="Cambria Math" panose="02040503050406030204" pitchFamily="18" charset="0"/>
                            </a:rPr>
                            <m:t>′</m:t>
                          </m:r>
                        </m:sup>
                      </m:sSup>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𝑤</m:t>
                              </m:r>
                              <m:r>
                                <a:rPr lang="en-GB" i="1">
                                  <a:latin typeface="Cambria Math" panose="02040503050406030204" pitchFamily="18" charset="0"/>
                                </a:rPr>
                                <m:t>+2</m:t>
                              </m:r>
                              <m:r>
                                <a:rPr lang="en-GB" i="1">
                                  <a:latin typeface="Cambria Math" panose="02040503050406030204" pitchFamily="18" charset="0"/>
                                </a:rPr>
                                <m:t>𝑝</m:t>
                              </m:r>
                              <m:r>
                                <a:rPr lang="en-GB" i="1">
                                  <a:latin typeface="Cambria Math" panose="02040503050406030204" pitchFamily="18" charset="0"/>
                                </a:rPr>
                                <m:t>−</m:t>
                              </m:r>
                              <m:r>
                                <a:rPr lang="en-GB" i="1">
                                  <a:latin typeface="Cambria Math" panose="02040503050406030204" pitchFamily="18" charset="0"/>
                                </a:rPr>
                                <m:t>𝑑</m:t>
                              </m:r>
                              <m:d>
                                <m:dPr>
                                  <m:ctrlPr>
                                    <a:rPr lang="en-GB" i="1">
                                      <a:latin typeface="Cambria Math" panose="02040503050406030204" pitchFamily="18" charset="0"/>
                                    </a:rPr>
                                  </m:ctrlPr>
                                </m:dPr>
                                <m:e>
                                  <m:r>
                                    <a:rPr lang="en-GB" i="1">
                                      <a:latin typeface="Cambria Math" panose="02040503050406030204" pitchFamily="18" charset="0"/>
                                    </a:rPr>
                                    <m:t>𝑘</m:t>
                                  </m:r>
                                  <m:r>
                                    <a:rPr lang="en-GB" i="1">
                                      <a:latin typeface="Cambria Math" panose="02040503050406030204" pitchFamily="18" charset="0"/>
                                    </a:rPr>
                                    <m:t>−1</m:t>
                                  </m:r>
                                </m:e>
                              </m:d>
                              <m:r>
                                <a:rPr lang="en-GB" i="1">
                                  <a:latin typeface="Cambria Math" panose="02040503050406030204" pitchFamily="18" charset="0"/>
                                </a:rPr>
                                <m:t>−1</m:t>
                              </m:r>
                            </m:num>
                            <m:den>
                              <m:r>
                                <a:rPr lang="en-GB" i="1">
                                  <a:latin typeface="Cambria Math" panose="02040503050406030204" pitchFamily="18" charset="0"/>
                                </a:rPr>
                                <m:t>𝑠</m:t>
                              </m:r>
                            </m:den>
                          </m:f>
                          <m:r>
                            <a:rPr lang="en-GB">
                              <a:latin typeface="Cambria Math" panose="02040503050406030204" pitchFamily="18" charset="0"/>
                            </a:rPr>
                            <m:t>+1</m:t>
                          </m:r>
                          <m:r>
                            <m:rPr>
                              <m:nor/>
                            </m:rPr>
                            <a:rPr lang="en-GB" dirty="0"/>
                            <m:t> </m:t>
                          </m:r>
                        </m:e>
                      </m:d>
                    </m:oMath>
                  </m:oMathPara>
                </a14:m>
                <a:endParaRPr lang="en-SG" dirty="0"/>
              </a:p>
              <a:p>
                <a:pPr marL="0" indent="0">
                  <a:buNone/>
                </a:pPr>
                <a:endParaRPr lang="en-SG" dirty="0"/>
              </a:p>
              <a:p>
                <a:pPr marL="0" indent="0">
                  <a:buNone/>
                </a:pPr>
                <a:r>
                  <a:rPr lang="en-SG" b="1" dirty="0"/>
                  <a:t>Note: </a:t>
                </a:r>
                <a:r>
                  <a:rPr lang="en-SG" dirty="0"/>
                  <a:t>the floor function </a:t>
                </a:r>
                <a14:m>
                  <m:oMath xmlns:m="http://schemas.openxmlformats.org/officeDocument/2006/math">
                    <m:d>
                      <m:dPr>
                        <m:begChr m:val="⌊"/>
                        <m:endChr m:val="⌋"/>
                        <m:ctrlPr>
                          <a:rPr lang="en-SG" i="1" smtClean="0">
                            <a:latin typeface="Cambria Math" panose="02040503050406030204" pitchFamily="18" charset="0"/>
                          </a:rPr>
                        </m:ctrlPr>
                      </m:dPr>
                      <m:e>
                        <m:r>
                          <a:rPr lang="en-GB" b="0" i="1" smtClean="0">
                            <a:latin typeface="Cambria Math" panose="02040503050406030204" pitchFamily="18" charset="0"/>
                          </a:rPr>
                          <m:t>…</m:t>
                        </m:r>
                      </m:e>
                    </m:d>
                  </m:oMath>
                </a14:m>
                <a:r>
                  <a:rPr lang="en-SG" dirty="0"/>
                  <a:t> is used in case the division result is an integer.</a:t>
                </a:r>
              </a:p>
            </p:txBody>
          </p:sp>
        </mc:Choice>
        <mc:Fallback>
          <p:sp>
            <p:nvSpPr>
              <p:cNvPr id="4" name="Content Placeholder 3">
                <a:extLst>
                  <a:ext uri="{FF2B5EF4-FFF2-40B4-BE49-F238E27FC236}">
                    <a16:creationId xmlns:a16="http://schemas.microsoft.com/office/drawing/2014/main" id="{C4B6875B-58E7-6C60-4459-8077EA91B7F8}"/>
                  </a:ext>
                </a:extLst>
              </p:cNvPr>
              <p:cNvSpPr>
                <a:spLocks noGrp="1" noRot="1" noChangeAspect="1" noMove="1" noResize="1" noEditPoints="1" noAdjustHandles="1" noChangeArrowheads="1" noChangeShapeType="1" noTextEdit="1"/>
              </p:cNvSpPr>
              <p:nvPr>
                <p:ph sz="half" idx="2"/>
              </p:nvPr>
            </p:nvSpPr>
            <p:spPr>
              <a:xfrm>
                <a:off x="6172199" y="1825624"/>
                <a:ext cx="5808785" cy="5032375"/>
              </a:xfrm>
              <a:blipFill>
                <a:blip r:embed="rId3"/>
                <a:stretch>
                  <a:fillRect l="-2099" t="-1937" r="-1784" b="-121"/>
                </a:stretch>
              </a:blipFill>
            </p:spPr>
            <p:txBody>
              <a:bodyPr/>
              <a:lstStyle/>
              <a:p>
                <a:r>
                  <a:rPr lang="en-SG">
                    <a:noFill/>
                  </a:rPr>
                  <a:t> </a:t>
                </a:r>
              </a:p>
            </p:txBody>
          </p:sp>
        </mc:Fallback>
      </mc:AlternateContent>
    </p:spTree>
    <p:extLst>
      <p:ext uri="{BB962C8B-B14F-4D97-AF65-F5344CB8AC3E}">
        <p14:creationId xmlns:p14="http://schemas.microsoft.com/office/powerpoint/2010/main" val="800668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47DB-F37F-76C5-4521-3702447EA589}"/>
              </a:ext>
            </a:extLst>
          </p:cNvPr>
          <p:cNvSpPr>
            <a:spLocks noGrp="1"/>
          </p:cNvSpPr>
          <p:nvPr>
            <p:ph type="title"/>
          </p:nvPr>
        </p:nvSpPr>
        <p:spPr/>
        <p:txBody>
          <a:bodyPr/>
          <a:lstStyle/>
          <a:p>
            <a:r>
              <a:rPr lang="en-GB" dirty="0"/>
              <a:t>Implementing a custom Conv in </a:t>
            </a:r>
            <a:r>
              <a:rPr lang="en-GB" dirty="0" err="1"/>
              <a:t>PyTorch</a:t>
            </a:r>
            <a:endParaRPr lang="en-SG" dirty="0"/>
          </a:p>
        </p:txBody>
      </p:sp>
      <p:pic>
        <p:nvPicPr>
          <p:cNvPr id="5" name="Picture 4">
            <a:extLst>
              <a:ext uri="{FF2B5EF4-FFF2-40B4-BE49-F238E27FC236}">
                <a16:creationId xmlns:a16="http://schemas.microsoft.com/office/drawing/2014/main" id="{F0079DF4-9ADD-055D-9315-6EE2E19D6DFD}"/>
              </a:ext>
            </a:extLst>
          </p:cNvPr>
          <p:cNvPicPr>
            <a:picLocks noChangeAspect="1"/>
          </p:cNvPicPr>
          <p:nvPr/>
        </p:nvPicPr>
        <p:blipFill>
          <a:blip r:embed="rId2"/>
          <a:stretch>
            <a:fillRect/>
          </a:stretch>
        </p:blipFill>
        <p:spPr>
          <a:xfrm>
            <a:off x="1285032" y="1725575"/>
            <a:ext cx="9621936" cy="5132425"/>
          </a:xfrm>
          <a:prstGeom prst="rect">
            <a:avLst/>
          </a:prstGeom>
        </p:spPr>
      </p:pic>
    </p:spTree>
    <p:extLst>
      <p:ext uri="{BB962C8B-B14F-4D97-AF65-F5344CB8AC3E}">
        <p14:creationId xmlns:p14="http://schemas.microsoft.com/office/powerpoint/2010/main" val="3679575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47DB-F37F-76C5-4521-3702447EA589}"/>
              </a:ext>
            </a:extLst>
          </p:cNvPr>
          <p:cNvSpPr>
            <a:spLocks noGrp="1"/>
          </p:cNvSpPr>
          <p:nvPr>
            <p:ph type="title"/>
          </p:nvPr>
        </p:nvSpPr>
        <p:spPr/>
        <p:txBody>
          <a:bodyPr/>
          <a:lstStyle/>
          <a:p>
            <a:r>
              <a:rPr lang="en-GB" dirty="0"/>
              <a:t>Implementing a custom Conv in </a:t>
            </a:r>
            <a:r>
              <a:rPr lang="en-GB" dirty="0" err="1"/>
              <a:t>PyTorch</a:t>
            </a:r>
            <a:endParaRPr lang="en-SG" dirty="0"/>
          </a:p>
        </p:txBody>
      </p:sp>
      <p:sp>
        <p:nvSpPr>
          <p:cNvPr id="6" name="Content Placeholder 5">
            <a:extLst>
              <a:ext uri="{FF2B5EF4-FFF2-40B4-BE49-F238E27FC236}">
                <a16:creationId xmlns:a16="http://schemas.microsoft.com/office/drawing/2014/main" id="{AB0BFB5C-A7AC-E0B5-C929-3FDCA3E21790}"/>
              </a:ext>
            </a:extLst>
          </p:cNvPr>
          <p:cNvSpPr>
            <a:spLocks noGrp="1"/>
          </p:cNvSpPr>
          <p:nvPr>
            <p:ph idx="1"/>
          </p:nvPr>
        </p:nvSpPr>
        <p:spPr/>
        <p:txBody>
          <a:bodyPr/>
          <a:lstStyle/>
          <a:p>
            <a:pPr marL="0" indent="0">
              <a:buNone/>
            </a:pPr>
            <a:r>
              <a:rPr lang="en-GB" dirty="0"/>
              <a:t>The </a:t>
            </a:r>
            <a:r>
              <a:rPr lang="en-GB" dirty="0" err="1"/>
              <a:t>PyTorch</a:t>
            </a:r>
            <a:r>
              <a:rPr lang="en-GB" dirty="0"/>
              <a:t> and the </a:t>
            </a:r>
            <a:r>
              <a:rPr lang="en-GB" dirty="0" err="1"/>
              <a:t>Numpy</a:t>
            </a:r>
            <a:r>
              <a:rPr lang="en-GB" dirty="0"/>
              <a:t> implementations are indeed equivalent.</a:t>
            </a:r>
            <a:endParaRPr lang="en-SG" dirty="0"/>
          </a:p>
        </p:txBody>
      </p:sp>
      <p:pic>
        <p:nvPicPr>
          <p:cNvPr id="4" name="Picture 3">
            <a:extLst>
              <a:ext uri="{FF2B5EF4-FFF2-40B4-BE49-F238E27FC236}">
                <a16:creationId xmlns:a16="http://schemas.microsoft.com/office/drawing/2014/main" id="{9A25D395-51AA-2B42-F01D-F4913B67815D}"/>
              </a:ext>
            </a:extLst>
          </p:cNvPr>
          <p:cNvPicPr>
            <a:picLocks noChangeAspect="1"/>
          </p:cNvPicPr>
          <p:nvPr/>
        </p:nvPicPr>
        <p:blipFill>
          <a:blip r:embed="rId2"/>
          <a:stretch>
            <a:fillRect/>
          </a:stretch>
        </p:blipFill>
        <p:spPr>
          <a:xfrm>
            <a:off x="777488" y="2910975"/>
            <a:ext cx="10793331" cy="3581900"/>
          </a:xfrm>
          <a:prstGeom prst="rect">
            <a:avLst/>
          </a:prstGeom>
        </p:spPr>
      </p:pic>
    </p:spTree>
    <p:extLst>
      <p:ext uri="{BB962C8B-B14F-4D97-AF65-F5344CB8AC3E}">
        <p14:creationId xmlns:p14="http://schemas.microsoft.com/office/powerpoint/2010/main" val="247058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A293-6072-E72C-5191-73E93EBFD3E1}"/>
              </a:ext>
            </a:extLst>
          </p:cNvPr>
          <p:cNvSpPr>
            <a:spLocks noGrp="1"/>
          </p:cNvSpPr>
          <p:nvPr>
            <p:ph type="title"/>
          </p:nvPr>
        </p:nvSpPr>
        <p:spPr/>
        <p:txBody>
          <a:bodyPr/>
          <a:lstStyle/>
          <a:p>
            <a:r>
              <a:rPr lang="en-GB" dirty="0"/>
              <a:t>The Conv2d in </a:t>
            </a:r>
            <a:r>
              <a:rPr lang="en-GB" dirty="0" err="1"/>
              <a:t>PyTorch</a:t>
            </a:r>
            <a:endParaRPr lang="en-SG" dirty="0"/>
          </a:p>
        </p:txBody>
      </p:sp>
      <p:sp>
        <p:nvSpPr>
          <p:cNvPr id="3" name="Content Placeholder 2">
            <a:extLst>
              <a:ext uri="{FF2B5EF4-FFF2-40B4-BE49-F238E27FC236}">
                <a16:creationId xmlns:a16="http://schemas.microsoft.com/office/drawing/2014/main" id="{2175BBF9-2B9D-B6B6-5581-38942EDE386C}"/>
              </a:ext>
            </a:extLst>
          </p:cNvPr>
          <p:cNvSpPr>
            <a:spLocks noGrp="1"/>
          </p:cNvSpPr>
          <p:nvPr>
            <p:ph idx="1"/>
          </p:nvPr>
        </p:nvSpPr>
        <p:spPr>
          <a:xfrm>
            <a:off x="838200" y="1825625"/>
            <a:ext cx="3514969" cy="4351338"/>
          </a:xfrm>
        </p:spPr>
        <p:txBody>
          <a:bodyPr/>
          <a:lstStyle/>
          <a:p>
            <a:pPr marL="0" indent="0">
              <a:buNone/>
            </a:pPr>
            <a:endParaRPr lang="en-GB" dirty="0"/>
          </a:p>
          <a:p>
            <a:pPr marL="0" indent="0">
              <a:buNone/>
            </a:pPr>
            <a:r>
              <a:rPr lang="en-GB" dirty="0" err="1"/>
              <a:t>PyTorch</a:t>
            </a:r>
            <a:r>
              <a:rPr lang="en-GB" dirty="0"/>
              <a:t> has a Conv2d function implementing said convolution.</a:t>
            </a:r>
          </a:p>
          <a:p>
            <a:pPr marL="0" indent="0">
              <a:buNone/>
            </a:pPr>
            <a:endParaRPr lang="en-GB" dirty="0"/>
          </a:p>
          <a:p>
            <a:pPr marL="0" indent="0">
              <a:buNone/>
            </a:pPr>
            <a:r>
              <a:rPr lang="en-GB" dirty="0"/>
              <a:t>We will rely on it from now on.</a:t>
            </a:r>
            <a:endParaRPr lang="en-SG" dirty="0"/>
          </a:p>
        </p:txBody>
      </p:sp>
      <p:pic>
        <p:nvPicPr>
          <p:cNvPr id="5" name="Picture 4">
            <a:extLst>
              <a:ext uri="{FF2B5EF4-FFF2-40B4-BE49-F238E27FC236}">
                <a16:creationId xmlns:a16="http://schemas.microsoft.com/office/drawing/2014/main" id="{92C3BE2A-2E35-B344-E75F-303E430A6BF7}"/>
              </a:ext>
            </a:extLst>
          </p:cNvPr>
          <p:cNvPicPr>
            <a:picLocks noChangeAspect="1"/>
          </p:cNvPicPr>
          <p:nvPr/>
        </p:nvPicPr>
        <p:blipFill>
          <a:blip r:embed="rId2"/>
          <a:stretch>
            <a:fillRect/>
          </a:stretch>
        </p:blipFill>
        <p:spPr>
          <a:xfrm>
            <a:off x="4671146" y="1510934"/>
            <a:ext cx="7163800" cy="5172797"/>
          </a:xfrm>
          <a:prstGeom prst="rect">
            <a:avLst/>
          </a:prstGeom>
        </p:spPr>
      </p:pic>
      <p:sp>
        <p:nvSpPr>
          <p:cNvPr id="6" name="Rectangle 5">
            <a:extLst>
              <a:ext uri="{FF2B5EF4-FFF2-40B4-BE49-F238E27FC236}">
                <a16:creationId xmlns:a16="http://schemas.microsoft.com/office/drawing/2014/main" id="{A034C048-04F6-E33B-D1B6-11C4870DDC7C}"/>
              </a:ext>
            </a:extLst>
          </p:cNvPr>
          <p:cNvSpPr/>
          <p:nvPr/>
        </p:nvSpPr>
        <p:spPr>
          <a:xfrm>
            <a:off x="5431692" y="3556000"/>
            <a:ext cx="5048740" cy="132556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1415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A293-6072-E72C-5191-73E93EBFD3E1}"/>
              </a:ext>
            </a:extLst>
          </p:cNvPr>
          <p:cNvSpPr>
            <a:spLocks noGrp="1"/>
          </p:cNvSpPr>
          <p:nvPr>
            <p:ph type="title"/>
          </p:nvPr>
        </p:nvSpPr>
        <p:spPr/>
        <p:txBody>
          <a:bodyPr/>
          <a:lstStyle/>
          <a:p>
            <a:r>
              <a:rPr lang="en-GB" dirty="0"/>
              <a:t>The Conv2d in </a:t>
            </a:r>
            <a:r>
              <a:rPr lang="en-GB" dirty="0" err="1"/>
              <a:t>PyTorch</a:t>
            </a:r>
            <a:endParaRPr lang="en-SG" dirty="0"/>
          </a:p>
        </p:txBody>
      </p:sp>
      <p:sp>
        <p:nvSpPr>
          <p:cNvPr id="3" name="Content Placeholder 2">
            <a:extLst>
              <a:ext uri="{FF2B5EF4-FFF2-40B4-BE49-F238E27FC236}">
                <a16:creationId xmlns:a16="http://schemas.microsoft.com/office/drawing/2014/main" id="{2175BBF9-2B9D-B6B6-5581-38942EDE386C}"/>
              </a:ext>
            </a:extLst>
          </p:cNvPr>
          <p:cNvSpPr>
            <a:spLocks noGrp="1"/>
          </p:cNvSpPr>
          <p:nvPr>
            <p:ph idx="1"/>
          </p:nvPr>
        </p:nvSpPr>
        <p:spPr>
          <a:xfrm>
            <a:off x="838200" y="1825625"/>
            <a:ext cx="3514969" cy="4351338"/>
          </a:xfrm>
        </p:spPr>
        <p:txBody>
          <a:bodyPr/>
          <a:lstStyle/>
          <a:p>
            <a:pPr marL="0" indent="0">
              <a:buNone/>
            </a:pPr>
            <a:r>
              <a:rPr lang="en-GB" dirty="0"/>
              <a:t>Note, however that this layer has </a:t>
            </a:r>
            <a:r>
              <a:rPr lang="en-GB" b="1" dirty="0"/>
              <a:t>two</a:t>
            </a:r>
            <a:r>
              <a:rPr lang="en-GB" dirty="0"/>
              <a:t> </a:t>
            </a:r>
            <a:r>
              <a:rPr lang="en-GB" b="1" dirty="0"/>
              <a:t>trainable</a:t>
            </a:r>
            <a:r>
              <a:rPr lang="en-GB" dirty="0"/>
              <a:t> </a:t>
            </a:r>
            <a:r>
              <a:rPr lang="en-GB" b="1" dirty="0"/>
              <a:t>parameters</a:t>
            </a:r>
            <a:r>
              <a:rPr lang="en-GB" dirty="0"/>
              <a:t>:</a:t>
            </a:r>
          </a:p>
          <a:p>
            <a:r>
              <a:rPr lang="en-GB" b="1" dirty="0"/>
              <a:t>Weight</a:t>
            </a:r>
            <a:r>
              <a:rPr lang="en-GB" dirty="0"/>
              <a:t> (which is our kernel, whose values will be decided later during training).</a:t>
            </a:r>
          </a:p>
          <a:p>
            <a:r>
              <a:rPr lang="en-GB" b="1" dirty="0"/>
              <a:t>Bias</a:t>
            </a:r>
            <a:r>
              <a:rPr lang="en-GB" dirty="0"/>
              <a:t> (which was not there before?)</a:t>
            </a:r>
            <a:endParaRPr lang="en-SG" dirty="0"/>
          </a:p>
        </p:txBody>
      </p:sp>
      <p:pic>
        <p:nvPicPr>
          <p:cNvPr id="5" name="Picture 4">
            <a:extLst>
              <a:ext uri="{FF2B5EF4-FFF2-40B4-BE49-F238E27FC236}">
                <a16:creationId xmlns:a16="http://schemas.microsoft.com/office/drawing/2014/main" id="{92C3BE2A-2E35-B344-E75F-303E430A6BF7}"/>
              </a:ext>
            </a:extLst>
          </p:cNvPr>
          <p:cNvPicPr>
            <a:picLocks noChangeAspect="1"/>
          </p:cNvPicPr>
          <p:nvPr/>
        </p:nvPicPr>
        <p:blipFill>
          <a:blip r:embed="rId2"/>
          <a:stretch>
            <a:fillRect/>
          </a:stretch>
        </p:blipFill>
        <p:spPr>
          <a:xfrm>
            <a:off x="4671146" y="1510934"/>
            <a:ext cx="7163800" cy="5172797"/>
          </a:xfrm>
          <a:prstGeom prst="rect">
            <a:avLst/>
          </a:prstGeom>
        </p:spPr>
      </p:pic>
      <p:sp>
        <p:nvSpPr>
          <p:cNvPr id="4" name="Rectangle 3">
            <a:extLst>
              <a:ext uri="{FF2B5EF4-FFF2-40B4-BE49-F238E27FC236}">
                <a16:creationId xmlns:a16="http://schemas.microsoft.com/office/drawing/2014/main" id="{00B38CB5-45AC-45E1-AA60-51397435DBDA}"/>
              </a:ext>
            </a:extLst>
          </p:cNvPr>
          <p:cNvSpPr/>
          <p:nvPr/>
        </p:nvSpPr>
        <p:spPr>
          <a:xfrm flipV="1">
            <a:off x="5431692" y="4881563"/>
            <a:ext cx="5048740" cy="74551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252132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A293-6072-E72C-5191-73E93EBFD3E1}"/>
              </a:ext>
            </a:extLst>
          </p:cNvPr>
          <p:cNvSpPr>
            <a:spLocks noGrp="1"/>
          </p:cNvSpPr>
          <p:nvPr>
            <p:ph type="title"/>
          </p:nvPr>
        </p:nvSpPr>
        <p:spPr/>
        <p:txBody>
          <a:bodyPr/>
          <a:lstStyle/>
          <a:p>
            <a:r>
              <a:rPr lang="en-GB" dirty="0"/>
              <a:t>The Conv2d in </a:t>
            </a:r>
            <a:r>
              <a:rPr lang="en-GB" dirty="0" err="1"/>
              <a:t>PyTorch</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75BBF9-2B9D-B6B6-5581-38942EDE386C}"/>
                  </a:ext>
                </a:extLst>
              </p:cNvPr>
              <p:cNvSpPr>
                <a:spLocks noGrp="1"/>
              </p:cNvSpPr>
              <p:nvPr>
                <p:ph idx="1"/>
              </p:nvPr>
            </p:nvSpPr>
            <p:spPr>
              <a:xfrm>
                <a:off x="838200" y="1825624"/>
                <a:ext cx="10515600" cy="5032375"/>
              </a:xfrm>
            </p:spPr>
            <p:txBody>
              <a:bodyPr>
                <a:normAutofit/>
              </a:bodyPr>
              <a:lstStyle/>
              <a:p>
                <a:pPr marL="0" indent="0">
                  <a:buNone/>
                </a:pPr>
                <a:r>
                  <a:rPr lang="en-GB" dirty="0"/>
                  <a:t>Note, however that this layer has </a:t>
                </a:r>
                <a:r>
                  <a:rPr lang="en-GB" b="1" dirty="0"/>
                  <a:t>two</a:t>
                </a:r>
                <a:r>
                  <a:rPr lang="en-GB" dirty="0"/>
                  <a:t> </a:t>
                </a:r>
                <a:r>
                  <a:rPr lang="en-GB" b="1" dirty="0"/>
                  <a:t>trainable</a:t>
                </a:r>
                <a:r>
                  <a:rPr lang="en-GB" dirty="0"/>
                  <a:t> </a:t>
                </a:r>
                <a:r>
                  <a:rPr lang="en-GB" b="1" dirty="0"/>
                  <a:t>parameters</a:t>
                </a:r>
                <a:r>
                  <a:rPr lang="en-GB" dirty="0"/>
                  <a:t>:</a:t>
                </a:r>
              </a:p>
              <a:p>
                <a:r>
                  <a:rPr lang="en-GB" b="1" dirty="0"/>
                  <a:t>Weight</a:t>
                </a:r>
                <a:r>
                  <a:rPr lang="en-GB" dirty="0"/>
                  <a:t> (which is our kernel, whose values will be decided later during training).</a:t>
                </a:r>
              </a:p>
              <a:p>
                <a:r>
                  <a:rPr lang="en-GB" b="1" dirty="0">
                    <a:solidFill>
                      <a:srgbClr val="7030A0"/>
                    </a:solidFill>
                  </a:rPr>
                  <a:t>Bias</a:t>
                </a:r>
                <a:r>
                  <a:rPr lang="en-GB" dirty="0"/>
                  <a:t> (which was not there before?)</a:t>
                </a:r>
              </a:p>
              <a:p>
                <a:pPr marL="0" indent="0">
                  <a:buNone/>
                </a:pPr>
                <a:r>
                  <a:rPr lang="en-GB" dirty="0"/>
                  <a:t>Bias is simply added to our convolution operation, following the intuition of the </a:t>
                </a:r>
                <a14:m>
                  <m:oMath xmlns:m="http://schemas.openxmlformats.org/officeDocument/2006/math">
                    <m:r>
                      <a:rPr lang="en-GB" i="1" dirty="0" smtClean="0">
                        <a:latin typeface="Cambria Math" panose="02040503050406030204" pitchFamily="18" charset="0"/>
                      </a:rPr>
                      <m:t>𝑊𝑋</m:t>
                    </m:r>
                    <m:r>
                      <a:rPr lang="en-GB" i="1" dirty="0" smtClean="0">
                        <a:latin typeface="Cambria Math" panose="02040503050406030204" pitchFamily="18" charset="0"/>
                      </a:rPr>
                      <m:t> + </m:t>
                    </m:r>
                    <m:r>
                      <a:rPr lang="en-GB" i="1" dirty="0" smtClean="0">
                        <a:latin typeface="Cambria Math" panose="02040503050406030204" pitchFamily="18" charset="0"/>
                      </a:rPr>
                      <m:t>𝑏</m:t>
                    </m:r>
                    <m:r>
                      <a:rPr lang="en-GB" i="1" dirty="0" smtClean="0">
                        <a:latin typeface="Cambria Math" panose="02040503050406030204" pitchFamily="18" charset="0"/>
                      </a:rPr>
                      <m:t> </m:t>
                    </m:r>
                  </m:oMath>
                </a14:m>
                <a:r>
                  <a:rPr lang="en-GB" dirty="0"/>
                  <a:t>operation from earlier.</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solidFill>
                                <a:srgbClr val="0070C0"/>
                              </a:solidFill>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m:t>
                      </m:r>
                      <m:f>
                        <m:fPr>
                          <m:ctrlPr>
                            <a:rPr lang="en-GB" i="1" smtClean="0">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rPr>
                                <m:t>𝑘</m:t>
                              </m:r>
                            </m:e>
                            <m:sup>
                              <m:r>
                                <a:rPr lang="en-GB" i="1">
                                  <a:solidFill>
                                    <a:srgbClr val="FF0000"/>
                                  </a:solidFill>
                                  <a:latin typeface="Cambria Math" panose="02040503050406030204" pitchFamily="18" charset="0"/>
                                </a:rPr>
                                <m:t>2</m:t>
                              </m:r>
                            </m:sup>
                          </m:sSup>
                        </m:den>
                      </m:f>
                      <m:nary>
                        <m:naryPr>
                          <m:chr m:val="∑"/>
                          <m:ctrlPr>
                            <a:rPr lang="en-GB" i="1">
                              <a:latin typeface="Cambria Math" panose="02040503050406030204" pitchFamily="18" charset="0"/>
                            </a:rPr>
                          </m:ctrlPr>
                        </m:naryPr>
                        <m:sub>
                          <m:r>
                            <a:rPr lang="en-GB" i="1">
                              <a:latin typeface="Cambria Math" panose="02040503050406030204" pitchFamily="18" charset="0"/>
                            </a:rPr>
                            <m:t>𝑚</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i="1">
                                  <a:latin typeface="Cambria Math" panose="02040503050406030204" pitchFamily="18" charset="0"/>
                                </a:rPr>
                              </m:ctrlPr>
                            </m:naryPr>
                            <m:sub>
                              <m:r>
                                <a:rPr lang="en-GB" i="1">
                                  <a:latin typeface="Cambria Math" panose="02040503050406030204" pitchFamily="18" charset="0"/>
                                </a:rPr>
                                <m:t>𝑛</m:t>
                              </m:r>
                              <m:r>
                                <a:rPr lang="en-GB" i="1">
                                  <a:latin typeface="Cambria Math" panose="02040503050406030204" pitchFamily="18" charset="0"/>
                                </a:rPr>
                                <m:t>=1</m:t>
                              </m:r>
                            </m:sub>
                            <m:sup>
                              <m:r>
                                <a:rPr lang="en-GB" i="1">
                                  <a:latin typeface="Cambria Math" panose="02040503050406030204" pitchFamily="18" charset="0"/>
                                </a:rPr>
                                <m:t>𝑘</m:t>
                              </m:r>
                            </m:sup>
                            <m:e>
                              <m:sSub>
                                <m:sSubPr>
                                  <m:ctrlPr>
                                    <a:rPr lang="en-GB" i="1">
                                      <a:latin typeface="Cambria Math" panose="02040503050406030204" pitchFamily="18" charset="0"/>
                                    </a:rPr>
                                  </m:ctrlPr>
                                </m:sSubPr>
                                <m:e>
                                  <m:r>
                                    <a:rPr lang="en-GB" i="1">
                                      <a:solidFill>
                                        <a:srgbClr val="00B050"/>
                                      </a:solidFill>
                                      <a:latin typeface="Cambria Math" panose="02040503050406030204" pitchFamily="18" charset="0"/>
                                    </a:rPr>
                                    <m:t>𝑋</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−1,   </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sub>
                              </m:sSub>
                              <m:r>
                                <m:rPr>
                                  <m:nor/>
                                </m:rPr>
                                <a:rPr lang="en-SG"/>
                                <m:t> </m:t>
                              </m:r>
                              <m:sSub>
                                <m:sSubPr>
                                  <m:ctrlPr>
                                    <a:rPr lang="en-GB" i="1">
                                      <a:latin typeface="Cambria Math" panose="02040503050406030204" pitchFamily="18" charset="0"/>
                                    </a:rPr>
                                  </m:ctrlPr>
                                </m:sSubPr>
                                <m:e>
                                  <m:r>
                                    <a:rPr lang="en-GB" i="1">
                                      <a:solidFill>
                                        <a:schemeClr val="accent2"/>
                                      </a:solidFill>
                                      <a:latin typeface="Cambria Math" panose="02040503050406030204" pitchFamily="18" charset="0"/>
                                    </a:rPr>
                                    <m:t>𝐾</m:t>
                                  </m:r>
                                </m:e>
                                <m:sub>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sub>
                              </m:sSub>
                            </m:e>
                          </m:nary>
                        </m:e>
                      </m:nary>
                      <m:r>
                        <a:rPr lang="en-GB" b="0" i="0" smtClean="0">
                          <a:latin typeface="Cambria Math" panose="02040503050406030204" pitchFamily="18" charset="0"/>
                        </a:rPr>
                        <m:t>+</m:t>
                      </m:r>
                      <m:r>
                        <a:rPr lang="en-GB" b="0" i="1" smtClean="0">
                          <a:solidFill>
                            <a:srgbClr val="7030A0"/>
                          </a:solidFill>
                          <a:latin typeface="Cambria Math" panose="02040503050406030204" pitchFamily="18" charset="0"/>
                        </a:rPr>
                        <m:t>𝑏</m:t>
                      </m:r>
                    </m:oMath>
                  </m:oMathPara>
                </a14:m>
                <a:endParaRPr lang="en-SG" i="1" dirty="0"/>
              </a:p>
              <a:p>
                <a:pPr marL="0" indent="0">
                  <a:buNone/>
                </a:pPr>
                <a:endParaRPr lang="en-SG" dirty="0"/>
              </a:p>
            </p:txBody>
          </p:sp>
        </mc:Choice>
        <mc:Fallback>
          <p:sp>
            <p:nvSpPr>
              <p:cNvPr id="3" name="Content Placeholder 2">
                <a:extLst>
                  <a:ext uri="{FF2B5EF4-FFF2-40B4-BE49-F238E27FC236}">
                    <a16:creationId xmlns:a16="http://schemas.microsoft.com/office/drawing/2014/main" id="{2175BBF9-2B9D-B6B6-5581-38942EDE386C}"/>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cxnSp>
        <p:nvCxnSpPr>
          <p:cNvPr id="7" name="Straight Connector 6">
            <a:extLst>
              <a:ext uri="{FF2B5EF4-FFF2-40B4-BE49-F238E27FC236}">
                <a16:creationId xmlns:a16="http://schemas.microsoft.com/office/drawing/2014/main" id="{B1A294BD-C54E-CB56-3CFE-106FD7CD8D96}"/>
              </a:ext>
            </a:extLst>
          </p:cNvPr>
          <p:cNvCxnSpPr/>
          <p:nvPr/>
        </p:nvCxnSpPr>
        <p:spPr>
          <a:xfrm flipH="1">
            <a:off x="3860801" y="5103446"/>
            <a:ext cx="515815" cy="100037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8940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A293-6072-E72C-5191-73E93EBFD3E1}"/>
              </a:ext>
            </a:extLst>
          </p:cNvPr>
          <p:cNvSpPr>
            <a:spLocks noGrp="1"/>
          </p:cNvSpPr>
          <p:nvPr>
            <p:ph type="title"/>
          </p:nvPr>
        </p:nvSpPr>
        <p:spPr/>
        <p:txBody>
          <a:bodyPr/>
          <a:lstStyle/>
          <a:p>
            <a:r>
              <a:rPr lang="en-GB" dirty="0"/>
              <a:t>The Conv2d in </a:t>
            </a:r>
            <a:r>
              <a:rPr lang="en-GB" dirty="0" err="1"/>
              <a:t>PyTorch</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75BBF9-2B9D-B6B6-5581-38942EDE386C}"/>
                  </a:ext>
                </a:extLst>
              </p:cNvPr>
              <p:cNvSpPr>
                <a:spLocks noGrp="1"/>
              </p:cNvSpPr>
              <p:nvPr>
                <p:ph idx="1"/>
              </p:nvPr>
            </p:nvSpPr>
            <p:spPr/>
            <p:txBody>
              <a:bodyPr>
                <a:normAutofit/>
              </a:bodyPr>
              <a:lstStyle/>
              <a:p>
                <a:pPr marL="0" indent="0">
                  <a:buNone/>
                </a:pPr>
                <a:r>
                  <a:rPr lang="en-GB" dirty="0"/>
                  <a:t>In the </a:t>
                </a:r>
                <a:r>
                  <a:rPr lang="en-GB" dirty="0" err="1"/>
                  <a:t>PyTorch</a:t>
                </a:r>
                <a:r>
                  <a:rPr lang="en-GB" dirty="0"/>
                  <a:t> Conv2d operations however, the input images </a:t>
                </a:r>
                <a14:m>
                  <m:oMath xmlns:m="http://schemas.openxmlformats.org/officeDocument/2006/math">
                    <m:r>
                      <a:rPr lang="en-GB" i="1" dirty="0" smtClean="0">
                        <a:latin typeface="Cambria Math" panose="02040503050406030204" pitchFamily="18" charset="0"/>
                      </a:rPr>
                      <m:t>𝑋</m:t>
                    </m:r>
                  </m:oMath>
                </a14:m>
                <a:r>
                  <a:rPr lang="en-GB" dirty="0"/>
                  <a:t> need to be formatted as a 4D tensor of size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𝑠</m:t>
                        </m:r>
                      </m:sub>
                    </m:sSub>
                    <m:r>
                      <a:rPr lang="en-GB" b="0" i="1"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m:t>
                    </m:r>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𝑤</m:t>
                    </m:r>
                  </m:oMath>
                </a14:m>
                <a:r>
                  <a:rPr lang="en-SG" dirty="0"/>
                  <a:t>, with</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𝑠</m:t>
                        </m:r>
                      </m:sub>
                    </m:sSub>
                  </m:oMath>
                </a14:m>
                <a:r>
                  <a:rPr lang="en-GB" b="0" dirty="0"/>
                  <a:t>, the number of samples/images in batch of data </a:t>
                </a:r>
                <a14:m>
                  <m:oMath xmlns:m="http://schemas.openxmlformats.org/officeDocument/2006/math">
                    <m:r>
                      <a:rPr lang="en-GB" b="0" i="1" dirty="0" smtClean="0">
                        <a:latin typeface="Cambria Math" panose="02040503050406030204" pitchFamily="18" charset="0"/>
                      </a:rPr>
                      <m:t>𝑋</m:t>
                    </m:r>
                  </m:oMath>
                </a14:m>
                <a:r>
                  <a:rPr lang="en-GB" b="0" dirty="0">
                    <a:latin typeface="Cambria Math" panose="02040503050406030204" pitchFamily="18" charset="0"/>
                  </a:rPr>
                  <a:t>,</a:t>
                </a:r>
              </a:p>
              <a:p>
                <a14:m>
                  <m:oMath xmlns:m="http://schemas.openxmlformats.org/officeDocument/2006/math">
                    <m:r>
                      <a:rPr lang="en-GB" b="0" i="1" smtClean="0">
                        <a:latin typeface="Cambria Math" panose="02040503050406030204" pitchFamily="18" charset="0"/>
                      </a:rPr>
                      <m:t>𝑐</m:t>
                    </m:r>
                  </m:oMath>
                </a14:m>
                <a:r>
                  <a:rPr lang="en-GB" dirty="0"/>
                  <a:t> , the number of channels in images of batch </a:t>
                </a:r>
                <a14:m>
                  <m:oMath xmlns:m="http://schemas.openxmlformats.org/officeDocument/2006/math">
                    <m:r>
                      <a:rPr lang="en-GB" i="1" dirty="0" smtClean="0">
                        <a:latin typeface="Cambria Math" panose="02040503050406030204" pitchFamily="18" charset="0"/>
                      </a:rPr>
                      <m:t>𝑋</m:t>
                    </m:r>
                  </m:oMath>
                </a14:m>
                <a:r>
                  <a:rPr lang="en-GB" dirty="0"/>
                  <a:t> (e.g. greyscale = 1, RGB = 3),</a:t>
                </a:r>
                <a:endParaRPr lang="en-GB" b="0" i="1" dirty="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h</m:t>
                    </m:r>
                  </m:oMath>
                </a14:m>
                <a:r>
                  <a:rPr lang="en-GB" dirty="0"/>
                  <a:t> , the height for images batch of data </a:t>
                </a:r>
                <a14:m>
                  <m:oMath xmlns:m="http://schemas.openxmlformats.org/officeDocument/2006/math">
                    <m:r>
                      <a:rPr lang="en-GB" i="1" dirty="0" smtClean="0">
                        <a:latin typeface="Cambria Math" panose="02040503050406030204" pitchFamily="18" charset="0"/>
                      </a:rPr>
                      <m:t>𝑋</m:t>
                    </m:r>
                  </m:oMath>
                </a14:m>
                <a:r>
                  <a:rPr lang="en-GB" dirty="0"/>
                  <a:t>, </a:t>
                </a:r>
                <a:endParaRPr lang="en-GB" b="0" i="1" dirty="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𝑤</m:t>
                    </m:r>
                  </m:oMath>
                </a14:m>
                <a:r>
                  <a:rPr lang="en-GB" dirty="0"/>
                  <a:t> , the width for images batch of data </a:t>
                </a:r>
                <a14:m>
                  <m:oMath xmlns:m="http://schemas.openxmlformats.org/officeDocument/2006/math">
                    <m:r>
                      <a:rPr lang="en-GB" i="1" dirty="0">
                        <a:latin typeface="Cambria Math" panose="02040503050406030204" pitchFamily="18" charset="0"/>
                      </a:rPr>
                      <m:t>𝑋</m:t>
                    </m:r>
                  </m:oMath>
                </a14:m>
                <a:r>
                  <a:rPr lang="en-GB" dirty="0"/>
                  <a:t>.</a:t>
                </a:r>
              </a:p>
              <a:p>
                <a:pPr marL="0" indent="0">
                  <a:buNone/>
                </a:pPr>
                <a:r>
                  <a:rPr lang="en-GB" dirty="0"/>
                  <a:t>Same thing for the kernel</a:t>
                </a:r>
                <a:endParaRPr lang="en-SG" dirty="0"/>
              </a:p>
            </p:txBody>
          </p:sp>
        </mc:Choice>
        <mc:Fallback>
          <p:sp>
            <p:nvSpPr>
              <p:cNvPr id="3" name="Content Placeholder 2">
                <a:extLst>
                  <a:ext uri="{FF2B5EF4-FFF2-40B4-BE49-F238E27FC236}">
                    <a16:creationId xmlns:a16="http://schemas.microsoft.com/office/drawing/2014/main" id="{2175BBF9-2B9D-B6B6-5581-38942EDE386C}"/>
                  </a:ext>
                </a:extLst>
              </p:cNvPr>
              <p:cNvSpPr>
                <a:spLocks noGrp="1" noRot="1" noChangeAspect="1" noMove="1" noResize="1" noEditPoints="1" noAdjustHandles="1" noChangeArrowheads="1" noChangeShapeType="1" noTextEdit="1"/>
              </p:cNvSpPr>
              <p:nvPr>
                <p:ph idx="1"/>
              </p:nvPr>
            </p:nvSpPr>
            <p:spPr>
              <a:blipFill>
                <a:blip r:embed="rId2"/>
                <a:stretch>
                  <a:fillRect l="-1217" t="-2241" r="-1217"/>
                </a:stretch>
              </a:blipFill>
            </p:spPr>
            <p:txBody>
              <a:bodyPr/>
              <a:lstStyle/>
              <a:p>
                <a:r>
                  <a:rPr lang="en-SG">
                    <a:noFill/>
                  </a:rPr>
                  <a:t> </a:t>
                </a:r>
              </a:p>
            </p:txBody>
          </p:sp>
        </mc:Fallback>
      </mc:AlternateContent>
    </p:spTree>
    <p:extLst>
      <p:ext uri="{BB962C8B-B14F-4D97-AF65-F5344CB8AC3E}">
        <p14:creationId xmlns:p14="http://schemas.microsoft.com/office/powerpoint/2010/main" val="17442235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A293-6072-E72C-5191-73E93EBFD3E1}"/>
              </a:ext>
            </a:extLst>
          </p:cNvPr>
          <p:cNvSpPr>
            <a:spLocks noGrp="1"/>
          </p:cNvSpPr>
          <p:nvPr>
            <p:ph type="title"/>
          </p:nvPr>
        </p:nvSpPr>
        <p:spPr/>
        <p:txBody>
          <a:bodyPr/>
          <a:lstStyle/>
          <a:p>
            <a:r>
              <a:rPr lang="en-GB" dirty="0"/>
              <a:t>The Conv2d in </a:t>
            </a:r>
            <a:r>
              <a:rPr lang="en-GB" dirty="0" err="1"/>
              <a:t>PyTorch</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75BBF9-2B9D-B6B6-5581-38942EDE386C}"/>
                  </a:ext>
                </a:extLst>
              </p:cNvPr>
              <p:cNvSpPr>
                <a:spLocks noGrp="1"/>
              </p:cNvSpPr>
              <p:nvPr>
                <p:ph idx="1"/>
              </p:nvPr>
            </p:nvSpPr>
            <p:spPr>
              <a:xfrm>
                <a:off x="838200" y="1825624"/>
                <a:ext cx="3514969" cy="5032375"/>
              </a:xfrm>
            </p:spPr>
            <p:txBody>
              <a:bodyPr/>
              <a:lstStyle/>
              <a:p>
                <a:pPr marL="0" indent="0">
                  <a:buNone/>
                </a:pPr>
                <a:r>
                  <a:rPr lang="en-GB" dirty="0"/>
                  <a:t>This is the reason for reshaping the kernel</a:t>
                </a:r>
              </a:p>
              <a:p>
                <a:r>
                  <a:rPr lang="en-GB" dirty="0"/>
                  <a:t>from a 2D NumPy array of size </a:t>
                </a:r>
                <a14:m>
                  <m:oMath xmlns:m="http://schemas.openxmlformats.org/officeDocument/2006/math">
                    <m:d>
                      <m:dPr>
                        <m:ctrlPr>
                          <a:rPr lang="en-GB" i="1" dirty="0" smtClean="0">
                            <a:latin typeface="Cambria Math" panose="02040503050406030204" pitchFamily="18" charset="0"/>
                          </a:rPr>
                        </m:ctrlPr>
                      </m:dPr>
                      <m:e>
                        <m:r>
                          <a:rPr lang="en-GB" i="1" dirty="0" smtClean="0">
                            <a:latin typeface="Cambria Math" panose="02040503050406030204" pitchFamily="18" charset="0"/>
                          </a:rPr>
                          <m:t>𝑘</m:t>
                        </m:r>
                        <m:r>
                          <a:rPr lang="en-GB" i="1" dirty="0" smtClean="0">
                            <a:latin typeface="Cambria Math" panose="02040503050406030204" pitchFamily="18" charset="0"/>
                          </a:rPr>
                          <m:t>, </m:t>
                        </m:r>
                        <m:r>
                          <a:rPr lang="en-GB" i="1" dirty="0" smtClean="0">
                            <a:latin typeface="Cambria Math" panose="02040503050406030204" pitchFamily="18" charset="0"/>
                          </a:rPr>
                          <m:t>𝑘</m:t>
                        </m:r>
                      </m:e>
                    </m:d>
                  </m:oMath>
                </a14:m>
                <a:r>
                  <a:rPr lang="en-GB" dirty="0"/>
                  <a:t>,</a:t>
                </a:r>
              </a:p>
              <a:p>
                <a:r>
                  <a:rPr lang="en-GB" dirty="0"/>
                  <a:t>to a 4D </a:t>
                </a:r>
                <a:r>
                  <a:rPr lang="en-GB" dirty="0" err="1"/>
                  <a:t>PyTorch</a:t>
                </a:r>
                <a:r>
                  <a:rPr lang="en-GB" dirty="0"/>
                  <a:t> tensor of size </a:t>
                </a:r>
                <a14:m>
                  <m:oMath xmlns:m="http://schemas.openxmlformats.org/officeDocument/2006/math">
                    <m:r>
                      <a:rPr lang="en-GB" i="1" dirty="0" smtClean="0">
                        <a:latin typeface="Cambria Math" panose="02040503050406030204" pitchFamily="18" charset="0"/>
                      </a:rPr>
                      <m:t>(1, 1, </m:t>
                    </m:r>
                    <m:r>
                      <a:rPr lang="en-GB" i="1" dirty="0" smtClean="0">
                        <a:latin typeface="Cambria Math" panose="02040503050406030204" pitchFamily="18" charset="0"/>
                      </a:rPr>
                      <m:t>𝑘</m:t>
                    </m:r>
                    <m:r>
                      <a:rPr lang="en-GB" i="1" dirty="0" smtClean="0">
                        <a:latin typeface="Cambria Math" panose="02040503050406030204" pitchFamily="18" charset="0"/>
                      </a:rPr>
                      <m:t>, </m:t>
                    </m:r>
                    <m:r>
                      <a:rPr lang="en-GB" i="1" dirty="0" smtClean="0">
                        <a:latin typeface="Cambria Math" panose="02040503050406030204" pitchFamily="18" charset="0"/>
                      </a:rPr>
                      <m:t>𝑘</m:t>
                    </m:r>
                    <m:r>
                      <a:rPr lang="en-GB" i="1" dirty="0" smtClean="0">
                        <a:latin typeface="Cambria Math" panose="02040503050406030204" pitchFamily="18" charset="0"/>
                      </a:rPr>
                      <m:t>)</m:t>
                    </m:r>
                  </m:oMath>
                </a14:m>
                <a:r>
                  <a:rPr lang="en-GB" dirty="0"/>
                  <a:t>.</a:t>
                </a:r>
              </a:p>
              <a:p>
                <a:pPr marL="0" indent="0">
                  <a:buNone/>
                </a:pPr>
                <a:r>
                  <a:rPr lang="en-GB" dirty="0"/>
                  <a:t>Eventually flipping the kernel along the last two dimensions.</a:t>
                </a:r>
                <a:endParaRPr lang="en-SG" dirty="0"/>
              </a:p>
            </p:txBody>
          </p:sp>
        </mc:Choice>
        <mc:Fallback>
          <p:sp>
            <p:nvSpPr>
              <p:cNvPr id="3" name="Content Placeholder 2">
                <a:extLst>
                  <a:ext uri="{FF2B5EF4-FFF2-40B4-BE49-F238E27FC236}">
                    <a16:creationId xmlns:a16="http://schemas.microsoft.com/office/drawing/2014/main" id="{2175BBF9-2B9D-B6B6-5581-38942EDE386C}"/>
                  </a:ext>
                </a:extLst>
              </p:cNvPr>
              <p:cNvSpPr>
                <a:spLocks noGrp="1" noRot="1" noChangeAspect="1" noMove="1" noResize="1" noEditPoints="1" noAdjustHandles="1" noChangeArrowheads="1" noChangeShapeType="1" noTextEdit="1"/>
              </p:cNvSpPr>
              <p:nvPr>
                <p:ph idx="1"/>
              </p:nvPr>
            </p:nvSpPr>
            <p:spPr>
              <a:xfrm>
                <a:off x="838200" y="1825624"/>
                <a:ext cx="3514969" cy="5032375"/>
              </a:xfrm>
              <a:blipFill>
                <a:blip r:embed="rId2"/>
                <a:stretch>
                  <a:fillRect l="-3646" t="-1937" r="-2257"/>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92C3BE2A-2E35-B344-E75F-303E430A6BF7}"/>
              </a:ext>
            </a:extLst>
          </p:cNvPr>
          <p:cNvPicPr>
            <a:picLocks noChangeAspect="1"/>
          </p:cNvPicPr>
          <p:nvPr/>
        </p:nvPicPr>
        <p:blipFill>
          <a:blip r:embed="rId3"/>
          <a:stretch>
            <a:fillRect/>
          </a:stretch>
        </p:blipFill>
        <p:spPr>
          <a:xfrm>
            <a:off x="4671146" y="1510934"/>
            <a:ext cx="7163800" cy="5172797"/>
          </a:xfrm>
          <a:prstGeom prst="rect">
            <a:avLst/>
          </a:prstGeom>
        </p:spPr>
      </p:pic>
      <p:sp>
        <p:nvSpPr>
          <p:cNvPr id="6" name="Rectangle 5">
            <a:extLst>
              <a:ext uri="{FF2B5EF4-FFF2-40B4-BE49-F238E27FC236}">
                <a16:creationId xmlns:a16="http://schemas.microsoft.com/office/drawing/2014/main" id="{A034C048-04F6-E33B-D1B6-11C4870DDC7C}"/>
              </a:ext>
            </a:extLst>
          </p:cNvPr>
          <p:cNvSpPr/>
          <p:nvPr/>
        </p:nvSpPr>
        <p:spPr>
          <a:xfrm flipV="1">
            <a:off x="5376985" y="1969476"/>
            <a:ext cx="5439507" cy="1516186"/>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62095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772E-A69F-BBFE-C944-58D9A5EC27C2}"/>
              </a:ext>
            </a:extLst>
          </p:cNvPr>
          <p:cNvSpPr>
            <a:spLocks noGrp="1"/>
          </p:cNvSpPr>
          <p:nvPr>
            <p:ph type="title"/>
          </p:nvPr>
        </p:nvSpPr>
        <p:spPr/>
        <p:txBody>
          <a:bodyPr/>
          <a:lstStyle/>
          <a:p>
            <a:r>
              <a:rPr lang="en-GB" dirty="0"/>
              <a:t>If we use the MNIST </a:t>
            </a:r>
            <a:r>
              <a:rPr lang="en-GB" dirty="0" err="1"/>
              <a:t>dataloader</a:t>
            </a:r>
            <a:r>
              <a:rPr lang="en-GB" dirty="0"/>
              <a:t>…</a:t>
            </a:r>
            <a:endParaRPr lang="en-SG" dirty="0"/>
          </a:p>
        </p:txBody>
      </p:sp>
      <p:pic>
        <p:nvPicPr>
          <p:cNvPr id="5" name="Picture 4">
            <a:extLst>
              <a:ext uri="{FF2B5EF4-FFF2-40B4-BE49-F238E27FC236}">
                <a16:creationId xmlns:a16="http://schemas.microsoft.com/office/drawing/2014/main" id="{D3E3A64A-CDBE-A7F6-399C-2A291357A497}"/>
              </a:ext>
            </a:extLst>
          </p:cNvPr>
          <p:cNvPicPr>
            <a:picLocks noChangeAspect="1"/>
          </p:cNvPicPr>
          <p:nvPr/>
        </p:nvPicPr>
        <p:blipFill>
          <a:blip r:embed="rId2"/>
          <a:stretch>
            <a:fillRect/>
          </a:stretch>
        </p:blipFill>
        <p:spPr>
          <a:xfrm>
            <a:off x="179179" y="1511775"/>
            <a:ext cx="8644960" cy="5346225"/>
          </a:xfrm>
          <a:prstGeom prst="rect">
            <a:avLst/>
          </a:prstGeom>
        </p:spPr>
      </p:pic>
      <p:sp>
        <p:nvSpPr>
          <p:cNvPr id="6" name="Rectangle 5">
            <a:extLst>
              <a:ext uri="{FF2B5EF4-FFF2-40B4-BE49-F238E27FC236}">
                <a16:creationId xmlns:a16="http://schemas.microsoft.com/office/drawing/2014/main" id="{88607F7E-BEEE-211D-EA43-51A013079569}"/>
              </a:ext>
            </a:extLst>
          </p:cNvPr>
          <p:cNvSpPr/>
          <p:nvPr/>
        </p:nvSpPr>
        <p:spPr>
          <a:xfrm flipH="1" flipV="1">
            <a:off x="179179" y="6205415"/>
            <a:ext cx="2423342" cy="211016"/>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E7DA8CA2-80F3-0E1F-7922-05F4B0D3EA0B}"/>
              </a:ext>
            </a:extLst>
          </p:cNvPr>
          <p:cNvSpPr/>
          <p:nvPr/>
        </p:nvSpPr>
        <p:spPr>
          <a:xfrm flipH="1">
            <a:off x="331578" y="2321169"/>
            <a:ext cx="8296603" cy="7737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0286AF76-B785-C227-04FB-D380DF738419}"/>
              </a:ext>
            </a:extLst>
          </p:cNvPr>
          <p:cNvSpPr/>
          <p:nvPr/>
        </p:nvSpPr>
        <p:spPr>
          <a:xfrm flipH="1" flipV="1">
            <a:off x="483978" y="4814276"/>
            <a:ext cx="2610912" cy="211016"/>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409749B-01B7-DA29-8FA1-00767CFB1415}"/>
                  </a:ext>
                </a:extLst>
              </p:cNvPr>
              <p:cNvSpPr txBox="1"/>
              <p:nvPr/>
            </p:nvSpPr>
            <p:spPr>
              <a:xfrm>
                <a:off x="6046581" y="3475448"/>
                <a:ext cx="5343769" cy="2677656"/>
              </a:xfrm>
              <a:prstGeom prst="rect">
                <a:avLst/>
              </a:prstGeom>
              <a:noFill/>
            </p:spPr>
            <p:txBody>
              <a:bodyPr wrap="square" rtlCol="0">
                <a:spAutoFit/>
              </a:bodyPr>
              <a:lstStyle/>
              <a:p>
                <a:r>
                  <a:rPr lang="en-GB" sz="2400" b="1" dirty="0">
                    <a:solidFill>
                      <a:schemeClr val="accent2"/>
                    </a:solidFill>
                  </a:rPr>
                  <a:t>MNIST </a:t>
                </a:r>
                <a:r>
                  <a:rPr lang="en-GB" sz="2400" b="1" dirty="0" err="1">
                    <a:solidFill>
                      <a:schemeClr val="accent2"/>
                    </a:solidFill>
                  </a:rPr>
                  <a:t>dataloader</a:t>
                </a:r>
                <a:r>
                  <a:rPr lang="en-GB" sz="2400" b="1" dirty="0">
                    <a:solidFill>
                      <a:schemeClr val="accent2"/>
                    </a:solidFill>
                  </a:rPr>
                  <a:t> will give batches of data as 4D tensors of shape </a:t>
                </a:r>
                <a14:m>
                  <m:oMath xmlns:m="http://schemas.openxmlformats.org/officeDocument/2006/math">
                    <m:sSub>
                      <m:sSubPr>
                        <m:ctrlPr>
                          <a:rPr lang="en-GB" sz="2400" b="1" i="1" smtClean="0">
                            <a:solidFill>
                              <a:schemeClr val="accent2"/>
                            </a:solidFill>
                            <a:latin typeface="Cambria Math" panose="02040503050406030204" pitchFamily="18" charset="0"/>
                          </a:rPr>
                        </m:ctrlPr>
                      </m:sSubPr>
                      <m:e>
                        <m:r>
                          <a:rPr lang="en-GB" sz="2400" b="1" i="1" smtClean="0">
                            <a:solidFill>
                              <a:schemeClr val="accent2"/>
                            </a:solidFill>
                            <a:latin typeface="Cambria Math" panose="02040503050406030204" pitchFamily="18" charset="0"/>
                          </a:rPr>
                          <m:t>𝑵</m:t>
                        </m:r>
                      </m:e>
                      <m:sub>
                        <m:r>
                          <a:rPr lang="en-GB" sz="2400" b="1" i="1" smtClean="0">
                            <a:solidFill>
                              <a:schemeClr val="accent2"/>
                            </a:solidFill>
                            <a:latin typeface="Cambria Math" panose="02040503050406030204" pitchFamily="18" charset="0"/>
                          </a:rPr>
                          <m:t>𝒔</m:t>
                        </m:r>
                      </m:sub>
                    </m:sSub>
                    <m:r>
                      <a:rPr lang="en-GB" sz="2400" b="1" i="1" smtClean="0">
                        <a:solidFill>
                          <a:schemeClr val="accent2"/>
                        </a:solidFill>
                        <a:latin typeface="Cambria Math" panose="02040503050406030204" pitchFamily="18" charset="0"/>
                      </a:rPr>
                      <m:t>×</m:t>
                    </m:r>
                    <m:r>
                      <a:rPr lang="en-GB" sz="2400" b="1" i="1" smtClean="0">
                        <a:solidFill>
                          <a:schemeClr val="accent2"/>
                        </a:solidFill>
                        <a:latin typeface="Cambria Math" panose="02040503050406030204" pitchFamily="18" charset="0"/>
                      </a:rPr>
                      <m:t>𝒄</m:t>
                    </m:r>
                    <m:r>
                      <a:rPr lang="en-GB" sz="2400" b="1" i="1" smtClean="0">
                        <a:solidFill>
                          <a:schemeClr val="accent2"/>
                        </a:solidFill>
                        <a:latin typeface="Cambria Math" panose="02040503050406030204" pitchFamily="18" charset="0"/>
                      </a:rPr>
                      <m:t>×</m:t>
                    </m:r>
                    <m:r>
                      <a:rPr lang="en-GB" sz="2400" b="1" i="1" smtClean="0">
                        <a:solidFill>
                          <a:schemeClr val="accent2"/>
                        </a:solidFill>
                        <a:latin typeface="Cambria Math" panose="02040503050406030204" pitchFamily="18" charset="0"/>
                      </a:rPr>
                      <m:t>𝒉</m:t>
                    </m:r>
                    <m:r>
                      <a:rPr lang="en-GB" sz="2400" b="1" i="1" smtClean="0">
                        <a:solidFill>
                          <a:schemeClr val="accent2"/>
                        </a:solidFill>
                        <a:latin typeface="Cambria Math" panose="02040503050406030204" pitchFamily="18" charset="0"/>
                      </a:rPr>
                      <m:t>×</m:t>
                    </m:r>
                    <m:r>
                      <a:rPr lang="en-GB" sz="2400" b="1" i="1" smtClean="0">
                        <a:solidFill>
                          <a:schemeClr val="accent2"/>
                        </a:solidFill>
                        <a:latin typeface="Cambria Math" panose="02040503050406030204" pitchFamily="18" charset="0"/>
                      </a:rPr>
                      <m:t>𝒘</m:t>
                    </m:r>
                  </m:oMath>
                </a14:m>
                <a:r>
                  <a:rPr lang="en-SG" sz="2400" b="1" dirty="0">
                    <a:solidFill>
                      <a:schemeClr val="accent2"/>
                    </a:solidFill>
                  </a:rPr>
                  <a:t>, with:</a:t>
                </a:r>
              </a:p>
              <a:p>
                <a:pPr marL="342900" indent="-342900">
                  <a:buFont typeface="Arial" panose="020B0604020202020204" pitchFamily="34" charset="0"/>
                  <a:buChar char="•"/>
                </a:pPr>
                <a14:m>
                  <m:oMath xmlns:m="http://schemas.openxmlformats.org/officeDocument/2006/math">
                    <m:sSub>
                      <m:sSubPr>
                        <m:ctrlPr>
                          <a:rPr lang="en-GB" sz="2400" b="1" i="1" smtClean="0">
                            <a:solidFill>
                              <a:schemeClr val="accent2"/>
                            </a:solidFill>
                            <a:latin typeface="Cambria Math" panose="02040503050406030204" pitchFamily="18" charset="0"/>
                          </a:rPr>
                        </m:ctrlPr>
                      </m:sSubPr>
                      <m:e>
                        <m:r>
                          <a:rPr lang="en-GB" sz="2400" b="1" i="1" smtClean="0">
                            <a:solidFill>
                              <a:schemeClr val="accent2"/>
                            </a:solidFill>
                            <a:latin typeface="Cambria Math" panose="02040503050406030204" pitchFamily="18" charset="0"/>
                          </a:rPr>
                          <m:t>𝑵</m:t>
                        </m:r>
                      </m:e>
                      <m:sub>
                        <m:r>
                          <a:rPr lang="en-GB" sz="2400" b="1" i="1" smtClean="0">
                            <a:solidFill>
                              <a:schemeClr val="accent2"/>
                            </a:solidFill>
                            <a:latin typeface="Cambria Math" panose="02040503050406030204" pitchFamily="18" charset="0"/>
                          </a:rPr>
                          <m:t>𝒔</m:t>
                        </m:r>
                      </m:sub>
                    </m:sSub>
                  </m:oMath>
                </a14:m>
                <a:r>
                  <a:rPr lang="en-GB" sz="2400" b="1" dirty="0">
                    <a:solidFill>
                      <a:schemeClr val="accent2"/>
                    </a:solidFill>
                  </a:rPr>
                  <a:t>, being batch size (here, 256)</a:t>
                </a:r>
                <a:r>
                  <a:rPr lang="en-GB" sz="2400" b="1" dirty="0">
                    <a:solidFill>
                      <a:schemeClr val="accent2"/>
                    </a:solidFill>
                    <a:latin typeface="Cambria Math" panose="02040503050406030204" pitchFamily="18" charset="0"/>
                  </a:rPr>
                  <a:t>,</a:t>
                </a:r>
              </a:p>
              <a:p>
                <a:pPr marL="342900" indent="-342900">
                  <a:buFont typeface="Arial" panose="020B0604020202020204" pitchFamily="34" charset="0"/>
                  <a:buChar char="•"/>
                </a:pPr>
                <a14:m>
                  <m:oMath xmlns:m="http://schemas.openxmlformats.org/officeDocument/2006/math">
                    <m:r>
                      <a:rPr lang="en-GB" sz="2400" b="1" i="1" smtClean="0">
                        <a:solidFill>
                          <a:schemeClr val="accent2"/>
                        </a:solidFill>
                        <a:latin typeface="Cambria Math" panose="02040503050406030204" pitchFamily="18" charset="0"/>
                      </a:rPr>
                      <m:t>𝒄</m:t>
                    </m:r>
                  </m:oMath>
                </a14:m>
                <a:r>
                  <a:rPr lang="en-GB" sz="2400" b="1" dirty="0">
                    <a:solidFill>
                      <a:schemeClr val="accent2"/>
                    </a:solidFill>
                  </a:rPr>
                  <a:t> , the number of channels (here, 1),</a:t>
                </a:r>
                <a:endParaRPr lang="en-GB" sz="2400" b="1" i="1" dirty="0">
                  <a:solidFill>
                    <a:schemeClr val="accent2"/>
                  </a:solidFill>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GB" sz="2400" b="1" i="1" smtClean="0">
                        <a:solidFill>
                          <a:schemeClr val="accent2"/>
                        </a:solidFill>
                        <a:latin typeface="Cambria Math" panose="02040503050406030204" pitchFamily="18" charset="0"/>
                      </a:rPr>
                      <m:t>𝒉</m:t>
                    </m:r>
                  </m:oMath>
                </a14:m>
                <a:r>
                  <a:rPr lang="en-GB" sz="2400" b="1" dirty="0">
                    <a:solidFill>
                      <a:schemeClr val="accent2"/>
                    </a:solidFill>
                  </a:rPr>
                  <a:t> , the height for images (here, 28), </a:t>
                </a:r>
                <a:endParaRPr lang="en-GB" sz="2400" b="1" i="1" dirty="0">
                  <a:solidFill>
                    <a:schemeClr val="accent2"/>
                  </a:solidFill>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GB" sz="2400" b="1" i="1" smtClean="0">
                        <a:solidFill>
                          <a:schemeClr val="accent2"/>
                        </a:solidFill>
                        <a:latin typeface="Cambria Math" panose="02040503050406030204" pitchFamily="18" charset="0"/>
                      </a:rPr>
                      <m:t>𝒘</m:t>
                    </m:r>
                  </m:oMath>
                </a14:m>
                <a:r>
                  <a:rPr lang="en-GB" sz="2400" b="1" dirty="0">
                    <a:solidFill>
                      <a:schemeClr val="accent2"/>
                    </a:solidFill>
                  </a:rPr>
                  <a:t> , the height for images (here, 28).</a:t>
                </a:r>
                <a:endParaRPr lang="en-SG" sz="2400" b="1" dirty="0">
                  <a:solidFill>
                    <a:schemeClr val="accent2"/>
                  </a:solidFill>
                </a:endParaRPr>
              </a:p>
            </p:txBody>
          </p:sp>
        </mc:Choice>
        <mc:Fallback>
          <p:sp>
            <p:nvSpPr>
              <p:cNvPr id="10" name="TextBox 9">
                <a:extLst>
                  <a:ext uri="{FF2B5EF4-FFF2-40B4-BE49-F238E27FC236}">
                    <a16:creationId xmlns:a16="http://schemas.microsoft.com/office/drawing/2014/main" id="{8409749B-01B7-DA29-8FA1-00767CFB1415}"/>
                  </a:ext>
                </a:extLst>
              </p:cNvPr>
              <p:cNvSpPr txBox="1">
                <a:spLocks noRot="1" noChangeAspect="1" noMove="1" noResize="1" noEditPoints="1" noAdjustHandles="1" noChangeArrowheads="1" noChangeShapeType="1" noTextEdit="1"/>
              </p:cNvSpPr>
              <p:nvPr/>
            </p:nvSpPr>
            <p:spPr>
              <a:xfrm>
                <a:off x="6046581" y="3475448"/>
                <a:ext cx="5343769" cy="2677656"/>
              </a:xfrm>
              <a:prstGeom prst="rect">
                <a:avLst/>
              </a:prstGeom>
              <a:blipFill>
                <a:blip r:embed="rId3"/>
                <a:stretch>
                  <a:fillRect l="-1826" t="-1822" b="-4328"/>
                </a:stretch>
              </a:blipFill>
            </p:spPr>
            <p:txBody>
              <a:bodyPr/>
              <a:lstStyle/>
              <a:p>
                <a:r>
                  <a:rPr lang="en-SG">
                    <a:noFill/>
                  </a:rPr>
                  <a:t> </a:t>
                </a:r>
              </a:p>
            </p:txBody>
          </p:sp>
        </mc:Fallback>
      </mc:AlternateContent>
    </p:spTree>
    <p:extLst>
      <p:ext uri="{BB962C8B-B14F-4D97-AF65-F5344CB8AC3E}">
        <p14:creationId xmlns:p14="http://schemas.microsoft.com/office/powerpoint/2010/main" val="304491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376B-BD81-9A0E-3ECE-D6981190EF76}"/>
              </a:ext>
            </a:extLst>
          </p:cNvPr>
          <p:cNvSpPr>
            <a:spLocks noGrp="1"/>
          </p:cNvSpPr>
          <p:nvPr>
            <p:ph type="title"/>
          </p:nvPr>
        </p:nvSpPr>
        <p:spPr/>
        <p:txBody>
          <a:bodyPr/>
          <a:lstStyle/>
          <a:p>
            <a:r>
              <a:rPr lang="en-GB" dirty="0"/>
              <a:t>How to encode an image</a:t>
            </a:r>
            <a:endParaRPr lang="en-SG" dirty="0"/>
          </a:p>
        </p:txBody>
      </p:sp>
      <p:sp>
        <p:nvSpPr>
          <p:cNvPr id="3" name="Content Placeholder 2">
            <a:extLst>
              <a:ext uri="{FF2B5EF4-FFF2-40B4-BE49-F238E27FC236}">
                <a16:creationId xmlns:a16="http://schemas.microsoft.com/office/drawing/2014/main" id="{33F66BDF-1E5A-1190-A3C8-5EF6FBA3195D}"/>
              </a:ext>
            </a:extLst>
          </p:cNvPr>
          <p:cNvSpPr>
            <a:spLocks noGrp="1"/>
          </p:cNvSpPr>
          <p:nvPr>
            <p:ph sz="half" idx="1"/>
          </p:nvPr>
        </p:nvSpPr>
        <p:spPr/>
        <p:txBody>
          <a:bodyPr>
            <a:normAutofit/>
          </a:bodyPr>
          <a:lstStyle/>
          <a:p>
            <a:r>
              <a:rPr lang="en-GB" dirty="0"/>
              <a:t>Combining the red, green and blue values allows to generate any </a:t>
            </a:r>
            <a:r>
              <a:rPr lang="en-GB" dirty="0" err="1"/>
              <a:t>color</a:t>
            </a:r>
            <a:r>
              <a:rPr lang="en-GB" dirty="0"/>
              <a:t>. Try it!</a:t>
            </a:r>
          </a:p>
          <a:p>
            <a:pPr marL="0" indent="0">
              <a:buNone/>
            </a:pPr>
            <a:r>
              <a:rPr lang="en-GB" dirty="0">
                <a:hlinkClick r:id="rId2"/>
              </a:rPr>
              <a:t>https://www.rapidtables.com/convert/color/rgb-to-hex.html</a:t>
            </a:r>
            <a:endParaRPr lang="en-GB" dirty="0"/>
          </a:p>
          <a:p>
            <a:endParaRPr lang="en-GB" dirty="0"/>
          </a:p>
        </p:txBody>
      </p:sp>
      <p:pic>
        <p:nvPicPr>
          <p:cNvPr id="8" name="Picture 7" descr="A picture containing text, crossword puzzle, clipart&#10;&#10;Description automatically generated">
            <a:extLst>
              <a:ext uri="{FF2B5EF4-FFF2-40B4-BE49-F238E27FC236}">
                <a16:creationId xmlns:a16="http://schemas.microsoft.com/office/drawing/2014/main" id="{432269CF-E7FD-4B23-DF61-B6526AA17F86}"/>
              </a:ext>
            </a:extLst>
          </p:cNvPr>
          <p:cNvPicPr>
            <a:picLocks noChangeAspect="1"/>
          </p:cNvPicPr>
          <p:nvPr/>
        </p:nvPicPr>
        <p:blipFill rotWithShape="1">
          <a:blip r:embed="rId3">
            <a:extLst>
              <a:ext uri="{28A0092B-C50C-407E-A947-70E740481C1C}">
                <a14:useLocalDpi xmlns:a14="http://schemas.microsoft.com/office/drawing/2010/main" val="0"/>
              </a:ext>
            </a:extLst>
          </a:blip>
          <a:srcRect r="18819" b="9808"/>
          <a:stretch/>
        </p:blipFill>
        <p:spPr>
          <a:xfrm>
            <a:off x="7485600" y="1463870"/>
            <a:ext cx="4446179" cy="1898578"/>
          </a:xfrm>
          <a:prstGeom prst="rect">
            <a:avLst/>
          </a:prstGeom>
        </p:spPr>
      </p:pic>
      <p:pic>
        <p:nvPicPr>
          <p:cNvPr id="10" name="Picture 9" descr="Calendar&#10;&#10;Description automatically generated">
            <a:extLst>
              <a:ext uri="{FF2B5EF4-FFF2-40B4-BE49-F238E27FC236}">
                <a16:creationId xmlns:a16="http://schemas.microsoft.com/office/drawing/2014/main" id="{DBD0AB7D-3D3D-2027-6F62-FE0E17C5A3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001" y="3460822"/>
            <a:ext cx="3707876" cy="2997200"/>
          </a:xfrm>
          <a:prstGeom prst="rect">
            <a:avLst/>
          </a:prstGeom>
        </p:spPr>
      </p:pic>
      <p:pic>
        <p:nvPicPr>
          <p:cNvPr id="5" name="Picture 4">
            <a:extLst>
              <a:ext uri="{FF2B5EF4-FFF2-40B4-BE49-F238E27FC236}">
                <a16:creationId xmlns:a16="http://schemas.microsoft.com/office/drawing/2014/main" id="{20CE27C5-29C0-AA6C-0AC1-7DCFED2BABBD}"/>
              </a:ext>
            </a:extLst>
          </p:cNvPr>
          <p:cNvPicPr>
            <a:picLocks noChangeAspect="1"/>
          </p:cNvPicPr>
          <p:nvPr/>
        </p:nvPicPr>
        <p:blipFill>
          <a:blip r:embed="rId5"/>
          <a:stretch>
            <a:fillRect/>
          </a:stretch>
        </p:blipFill>
        <p:spPr>
          <a:xfrm>
            <a:off x="1360889" y="4130930"/>
            <a:ext cx="3594541" cy="2633996"/>
          </a:xfrm>
          <a:prstGeom prst="rect">
            <a:avLst/>
          </a:prstGeom>
        </p:spPr>
      </p:pic>
    </p:spTree>
    <p:extLst>
      <p:ext uri="{BB962C8B-B14F-4D97-AF65-F5344CB8AC3E}">
        <p14:creationId xmlns:p14="http://schemas.microsoft.com/office/powerpoint/2010/main" val="12318792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772E-A69F-BBFE-C944-58D9A5EC27C2}"/>
              </a:ext>
            </a:extLst>
          </p:cNvPr>
          <p:cNvSpPr>
            <a:spLocks noGrp="1"/>
          </p:cNvSpPr>
          <p:nvPr>
            <p:ph type="title"/>
          </p:nvPr>
        </p:nvSpPr>
        <p:spPr/>
        <p:txBody>
          <a:bodyPr/>
          <a:lstStyle/>
          <a:p>
            <a:r>
              <a:rPr lang="en-GB" dirty="0"/>
              <a:t>If we use the MNIST </a:t>
            </a:r>
            <a:r>
              <a:rPr lang="en-GB" dirty="0" err="1"/>
              <a:t>dataloader</a:t>
            </a:r>
            <a:r>
              <a:rPr lang="en-GB" dirty="0"/>
              <a:t>…</a:t>
            </a:r>
            <a:endParaRPr lang="en-SG" dirty="0"/>
          </a:p>
        </p:txBody>
      </p:sp>
      <p:pic>
        <p:nvPicPr>
          <p:cNvPr id="5" name="Picture 4">
            <a:extLst>
              <a:ext uri="{FF2B5EF4-FFF2-40B4-BE49-F238E27FC236}">
                <a16:creationId xmlns:a16="http://schemas.microsoft.com/office/drawing/2014/main" id="{D3E3A64A-CDBE-A7F6-399C-2A291357A497}"/>
              </a:ext>
            </a:extLst>
          </p:cNvPr>
          <p:cNvPicPr>
            <a:picLocks noChangeAspect="1"/>
          </p:cNvPicPr>
          <p:nvPr/>
        </p:nvPicPr>
        <p:blipFill>
          <a:blip r:embed="rId2"/>
          <a:stretch>
            <a:fillRect/>
          </a:stretch>
        </p:blipFill>
        <p:spPr>
          <a:xfrm>
            <a:off x="179179" y="1511775"/>
            <a:ext cx="8644960" cy="5346225"/>
          </a:xfrm>
          <a:prstGeom prst="rect">
            <a:avLst/>
          </a:prstGeom>
        </p:spPr>
      </p:pic>
      <p:sp>
        <p:nvSpPr>
          <p:cNvPr id="6" name="Rectangle 5">
            <a:extLst>
              <a:ext uri="{FF2B5EF4-FFF2-40B4-BE49-F238E27FC236}">
                <a16:creationId xmlns:a16="http://schemas.microsoft.com/office/drawing/2014/main" id="{88607F7E-BEEE-211D-EA43-51A013079569}"/>
              </a:ext>
            </a:extLst>
          </p:cNvPr>
          <p:cNvSpPr/>
          <p:nvPr/>
        </p:nvSpPr>
        <p:spPr>
          <a:xfrm flipH="1">
            <a:off x="179179" y="6408615"/>
            <a:ext cx="2423342" cy="37513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409749B-01B7-DA29-8FA1-00767CFB1415}"/>
                  </a:ext>
                </a:extLst>
              </p:cNvPr>
              <p:cNvSpPr txBox="1"/>
              <p:nvPr/>
            </p:nvSpPr>
            <p:spPr>
              <a:xfrm>
                <a:off x="6955692" y="3686464"/>
                <a:ext cx="4270535" cy="2308324"/>
              </a:xfrm>
              <a:prstGeom prst="rect">
                <a:avLst/>
              </a:prstGeom>
              <a:noFill/>
            </p:spPr>
            <p:txBody>
              <a:bodyPr wrap="square" rtlCol="0">
                <a:spAutoFit/>
              </a:bodyPr>
              <a:lstStyle/>
              <a:p>
                <a:r>
                  <a:rPr lang="en-GB" sz="2400" b="1" dirty="0">
                    <a:solidFill>
                      <a:schemeClr val="accent2"/>
                    </a:solidFill>
                  </a:rPr>
                  <a:t>Not using a padding, stride 1, and kernel size is 5.</a:t>
                </a:r>
              </a:p>
              <a:p>
                <a:endParaRPr lang="en-GB" sz="2400" b="1" dirty="0">
                  <a:solidFill>
                    <a:schemeClr val="accent2"/>
                  </a:solidFill>
                </a:endParaRPr>
              </a:p>
              <a:p>
                <a:r>
                  <a:rPr lang="en-GB" sz="2400" b="1" dirty="0">
                    <a:solidFill>
                      <a:schemeClr val="accent2"/>
                    </a:solidFill>
                  </a:rPr>
                  <a:t>Our magic formula from earlier then gives:</a:t>
                </a:r>
              </a:p>
              <a:p>
                <a14:m>
                  <m:oMathPara xmlns:m="http://schemas.openxmlformats.org/officeDocument/2006/math">
                    <m:oMathParaPr>
                      <m:jc m:val="centerGroup"/>
                    </m:oMathParaPr>
                    <m:oMath xmlns:m="http://schemas.openxmlformats.org/officeDocument/2006/math">
                      <m:r>
                        <a:rPr lang="en-GB" sz="2400" b="1" i="1" dirty="0" smtClean="0">
                          <a:solidFill>
                            <a:schemeClr val="accent2"/>
                          </a:solidFill>
                          <a:latin typeface="Cambria Math" panose="02040503050406030204" pitchFamily="18" charset="0"/>
                        </a:rPr>
                        <m:t>𝟐𝟖</m:t>
                      </m:r>
                      <m:r>
                        <a:rPr lang="en-GB" sz="2400" b="1" i="1" dirty="0" smtClean="0">
                          <a:solidFill>
                            <a:schemeClr val="accent2"/>
                          </a:solidFill>
                          <a:latin typeface="Cambria Math" panose="02040503050406030204" pitchFamily="18" charset="0"/>
                        </a:rPr>
                        <m:t>+ </m:t>
                      </m:r>
                      <m:r>
                        <a:rPr lang="en-GB" sz="2400" b="1" i="1" dirty="0" smtClean="0">
                          <a:solidFill>
                            <a:schemeClr val="accent2"/>
                          </a:solidFill>
                          <a:latin typeface="Cambria Math" panose="02040503050406030204" pitchFamily="18" charset="0"/>
                        </a:rPr>
                        <m:t>𝟐</m:t>
                      </m:r>
                      <m:r>
                        <a:rPr lang="en-GB" sz="2400" b="1" i="1" dirty="0" smtClean="0">
                          <a:solidFill>
                            <a:schemeClr val="accent2"/>
                          </a:solidFill>
                          <a:latin typeface="Cambria Math" panose="02040503050406030204" pitchFamily="18" charset="0"/>
                        </a:rPr>
                        <m:t>×</m:t>
                      </m:r>
                      <m:r>
                        <a:rPr lang="en-GB" sz="2400" b="1" i="1" dirty="0" smtClean="0">
                          <a:solidFill>
                            <a:schemeClr val="accent2"/>
                          </a:solidFill>
                          <a:latin typeface="Cambria Math" panose="02040503050406030204" pitchFamily="18" charset="0"/>
                        </a:rPr>
                        <m:t>𝟎</m:t>
                      </m:r>
                      <m:r>
                        <a:rPr lang="en-GB" sz="2400" b="1" i="1" dirty="0" smtClean="0">
                          <a:solidFill>
                            <a:schemeClr val="accent2"/>
                          </a:solidFill>
                          <a:latin typeface="Cambria Math" panose="02040503050406030204" pitchFamily="18" charset="0"/>
                        </a:rPr>
                        <m:t>−</m:t>
                      </m:r>
                      <m:r>
                        <a:rPr lang="en-GB" sz="2400" b="1" i="1" dirty="0" smtClean="0">
                          <a:solidFill>
                            <a:schemeClr val="accent2"/>
                          </a:solidFill>
                          <a:latin typeface="Cambria Math" panose="02040503050406030204" pitchFamily="18" charset="0"/>
                        </a:rPr>
                        <m:t>𝟓</m:t>
                      </m:r>
                      <m:r>
                        <a:rPr lang="en-GB" sz="2400" b="1" i="1" dirty="0" smtClean="0">
                          <a:solidFill>
                            <a:schemeClr val="accent2"/>
                          </a:solidFill>
                          <a:latin typeface="Cambria Math" panose="02040503050406030204" pitchFamily="18" charset="0"/>
                        </a:rPr>
                        <m:t>+</m:t>
                      </m:r>
                      <m:r>
                        <a:rPr lang="en-GB" sz="2400" b="1" i="1" dirty="0" smtClean="0">
                          <a:solidFill>
                            <a:schemeClr val="accent2"/>
                          </a:solidFill>
                          <a:latin typeface="Cambria Math" panose="02040503050406030204" pitchFamily="18" charset="0"/>
                        </a:rPr>
                        <m:t>𝟏</m:t>
                      </m:r>
                      <m:r>
                        <a:rPr lang="en-GB" sz="2400" b="1" i="1" dirty="0" smtClean="0">
                          <a:solidFill>
                            <a:schemeClr val="accent2"/>
                          </a:solidFill>
                          <a:latin typeface="Cambria Math" panose="02040503050406030204" pitchFamily="18" charset="0"/>
                        </a:rPr>
                        <m:t>=</m:t>
                      </m:r>
                      <m:r>
                        <a:rPr lang="en-GB" sz="2400" b="1" i="1" dirty="0" smtClean="0">
                          <a:solidFill>
                            <a:schemeClr val="accent2"/>
                          </a:solidFill>
                          <a:latin typeface="Cambria Math" panose="02040503050406030204" pitchFamily="18" charset="0"/>
                        </a:rPr>
                        <m:t>𝟐𝟒</m:t>
                      </m:r>
                      <m:r>
                        <a:rPr lang="en-GB" sz="2400" b="1" i="1" dirty="0" smtClean="0">
                          <a:solidFill>
                            <a:schemeClr val="accent2"/>
                          </a:solidFill>
                          <a:latin typeface="Cambria Math" panose="02040503050406030204" pitchFamily="18" charset="0"/>
                        </a:rPr>
                        <m:t>.</m:t>
                      </m:r>
                    </m:oMath>
                  </m:oMathPara>
                </a14:m>
                <a:endParaRPr lang="en-SG" sz="2400" b="1" dirty="0">
                  <a:solidFill>
                    <a:schemeClr val="accent2"/>
                  </a:solidFill>
                </a:endParaRPr>
              </a:p>
            </p:txBody>
          </p:sp>
        </mc:Choice>
        <mc:Fallback>
          <p:sp>
            <p:nvSpPr>
              <p:cNvPr id="10" name="TextBox 9">
                <a:extLst>
                  <a:ext uri="{FF2B5EF4-FFF2-40B4-BE49-F238E27FC236}">
                    <a16:creationId xmlns:a16="http://schemas.microsoft.com/office/drawing/2014/main" id="{8409749B-01B7-DA29-8FA1-00767CFB1415}"/>
                  </a:ext>
                </a:extLst>
              </p:cNvPr>
              <p:cNvSpPr txBox="1">
                <a:spLocks noRot="1" noChangeAspect="1" noMove="1" noResize="1" noEditPoints="1" noAdjustHandles="1" noChangeArrowheads="1" noChangeShapeType="1" noTextEdit="1"/>
              </p:cNvSpPr>
              <p:nvPr/>
            </p:nvSpPr>
            <p:spPr>
              <a:xfrm>
                <a:off x="6955692" y="3686464"/>
                <a:ext cx="4270535" cy="2308324"/>
              </a:xfrm>
              <a:prstGeom prst="rect">
                <a:avLst/>
              </a:prstGeom>
              <a:blipFill>
                <a:blip r:embed="rId3"/>
                <a:stretch>
                  <a:fillRect l="-2140" t="-2116" r="-143"/>
                </a:stretch>
              </a:blipFill>
            </p:spPr>
            <p:txBody>
              <a:bodyPr/>
              <a:lstStyle/>
              <a:p>
                <a:r>
                  <a:rPr lang="en-SG">
                    <a:noFill/>
                  </a:rPr>
                  <a:t> </a:t>
                </a:r>
              </a:p>
            </p:txBody>
          </p:sp>
        </mc:Fallback>
      </mc:AlternateContent>
    </p:spTree>
    <p:extLst>
      <p:ext uri="{BB962C8B-B14F-4D97-AF65-F5344CB8AC3E}">
        <p14:creationId xmlns:p14="http://schemas.microsoft.com/office/powerpoint/2010/main" val="38513048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2997-9D06-F97A-2DF6-237B56E95A3A}"/>
              </a:ext>
            </a:extLst>
          </p:cNvPr>
          <p:cNvSpPr>
            <a:spLocks noGrp="1"/>
          </p:cNvSpPr>
          <p:nvPr>
            <p:ph type="title"/>
          </p:nvPr>
        </p:nvSpPr>
        <p:spPr/>
        <p:txBody>
          <a:bodyPr/>
          <a:lstStyle/>
          <a:p>
            <a:r>
              <a:rPr lang="en-GB" dirty="0"/>
              <a:t>A quick word on higher dimensions</a:t>
            </a:r>
            <a:endParaRPr lang="en-SG" dirty="0"/>
          </a:p>
        </p:txBody>
      </p:sp>
      <p:sp>
        <p:nvSpPr>
          <p:cNvPr id="5" name="Content Placeholder 4">
            <a:extLst>
              <a:ext uri="{FF2B5EF4-FFF2-40B4-BE49-F238E27FC236}">
                <a16:creationId xmlns:a16="http://schemas.microsoft.com/office/drawing/2014/main" id="{ED24B781-3CF2-9CDC-FD11-1AFD10F6670C}"/>
              </a:ext>
            </a:extLst>
          </p:cNvPr>
          <p:cNvSpPr>
            <a:spLocks noGrp="1"/>
          </p:cNvSpPr>
          <p:nvPr>
            <p:ph idx="1"/>
          </p:nvPr>
        </p:nvSpPr>
        <p:spPr/>
        <p:txBody>
          <a:bodyPr/>
          <a:lstStyle/>
          <a:p>
            <a:pPr marL="0" indent="0">
              <a:buNone/>
            </a:pPr>
            <a:r>
              <a:rPr lang="en-GB" dirty="0"/>
              <a:t>So far, we have implemented the convolution operation on images that were greyscale (either our flower image or the MNIST dataset).</a:t>
            </a:r>
          </a:p>
          <a:p>
            <a:pPr marL="0" indent="0">
              <a:buNone/>
            </a:pPr>
            <a:endParaRPr lang="en-GB" dirty="0"/>
          </a:p>
          <a:p>
            <a:pPr marL="0" indent="0" algn="ctr">
              <a:buNone/>
            </a:pPr>
            <a:r>
              <a:rPr lang="en-GB" b="1" dirty="0">
                <a:solidFill>
                  <a:srgbClr val="7030A0"/>
                </a:solidFill>
              </a:rPr>
              <a:t>What happens when playing with higher dimension images, i.e. images that have more than one channel (e.g. RGB)?</a:t>
            </a:r>
            <a:endParaRPr lang="en-SG" b="1" dirty="0">
              <a:solidFill>
                <a:srgbClr val="7030A0"/>
              </a:solidFill>
            </a:endParaRPr>
          </a:p>
        </p:txBody>
      </p:sp>
    </p:spTree>
    <p:extLst>
      <p:ext uri="{BB962C8B-B14F-4D97-AF65-F5344CB8AC3E}">
        <p14:creationId xmlns:p14="http://schemas.microsoft.com/office/powerpoint/2010/main" val="42517850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Convolution on high dim</a:t>
            </a:r>
            <a:endParaRPr lang="en-SG" dirty="0"/>
          </a:p>
        </p:txBody>
      </p:sp>
      <p:graphicFrame>
        <p:nvGraphicFramePr>
          <p:cNvPr id="6" name="Table 6">
            <a:extLst>
              <a:ext uri="{FF2B5EF4-FFF2-40B4-BE49-F238E27FC236}">
                <a16:creationId xmlns:a16="http://schemas.microsoft.com/office/drawing/2014/main" id="{92EDE3AF-8E7F-4B86-2425-4F993E81F45C}"/>
              </a:ext>
            </a:extLst>
          </p:cNvPr>
          <p:cNvGraphicFramePr>
            <a:graphicFrameLocks noGrp="1"/>
          </p:cNvGraphicFramePr>
          <p:nvPr/>
        </p:nvGraphicFramePr>
        <p:xfrm>
          <a:off x="8643816" y="5399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8</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7" name="Table 7">
            <a:extLst>
              <a:ext uri="{FF2B5EF4-FFF2-40B4-BE49-F238E27FC236}">
                <a16:creationId xmlns:a16="http://schemas.microsoft.com/office/drawing/2014/main" id="{097D2466-E678-68BD-BE73-0A05DB2927E0}"/>
              </a:ext>
            </a:extLst>
          </p:cNvPr>
          <p:cNvGraphicFramePr>
            <a:graphicFrameLocks noGrp="1"/>
          </p:cNvGraphicFramePr>
          <p:nvPr/>
        </p:nvGraphicFramePr>
        <p:xfrm>
          <a:off x="9058032" y="2880360"/>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FEDCA2-715E-8CCD-C69B-50F3EB70CB65}"/>
                  </a:ext>
                </a:extLst>
              </p:cNvPr>
              <p:cNvSpPr txBox="1"/>
              <p:nvPr/>
            </p:nvSpPr>
            <p:spPr>
              <a:xfrm>
                <a:off x="7791938" y="1195754"/>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B4FEDCA2-715E-8CCD-C69B-50F3EB70CB65}"/>
                  </a:ext>
                </a:extLst>
              </p:cNvPr>
              <p:cNvSpPr txBox="1">
                <a:spLocks noRot="1" noChangeAspect="1" noMove="1" noResize="1" noEditPoints="1" noAdjustHandles="1" noChangeArrowheads="1" noChangeShapeType="1" noTextEdit="1"/>
              </p:cNvSpPr>
              <p:nvPr/>
            </p:nvSpPr>
            <p:spPr>
              <a:xfrm>
                <a:off x="7791938" y="1195754"/>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CC23F9-3037-01D0-AB2C-3952CB2B1D42}"/>
                  </a:ext>
                </a:extLst>
              </p:cNvPr>
              <p:cNvSpPr txBox="1"/>
              <p:nvPr/>
            </p:nvSpPr>
            <p:spPr>
              <a:xfrm>
                <a:off x="7791937" y="3167390"/>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21CC23F9-3037-01D0-AB2C-3952CB2B1D42}"/>
                  </a:ext>
                </a:extLst>
              </p:cNvPr>
              <p:cNvSpPr txBox="1">
                <a:spLocks noRot="1" noChangeAspect="1" noMove="1" noResize="1" noEditPoints="1" noAdjustHandles="1" noChangeArrowheads="1" noChangeShapeType="1" noTextEdit="1"/>
              </p:cNvSpPr>
              <p:nvPr/>
            </p:nvSpPr>
            <p:spPr>
              <a:xfrm>
                <a:off x="7791937" y="3167390"/>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408004-0261-C7CE-BBF1-20C8725C5ACF}"/>
                  </a:ext>
                </a:extLst>
              </p:cNvPr>
              <p:cNvSpPr txBox="1"/>
              <p:nvPr/>
            </p:nvSpPr>
            <p:spPr>
              <a:xfrm>
                <a:off x="7791937" y="468748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25408004-0261-C7CE-BBF1-20C8725C5ACF}"/>
                  </a:ext>
                </a:extLst>
              </p:cNvPr>
              <p:cNvSpPr txBox="1">
                <a:spLocks noRot="1" noChangeAspect="1" noMove="1" noResize="1" noEditPoints="1" noAdjustHandles="1" noChangeArrowheads="1" noChangeShapeType="1" noTextEdit="1"/>
              </p:cNvSpPr>
              <p:nvPr/>
            </p:nvSpPr>
            <p:spPr>
              <a:xfrm>
                <a:off x="7791937" y="4687482"/>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4" name="Content Placeholder 2">
                <a:extLst>
                  <a:ext uri="{FF2B5EF4-FFF2-40B4-BE49-F238E27FC236}">
                    <a16:creationId xmlns:a16="http://schemas.microsoft.com/office/drawing/2014/main" id="{7B59F037-103B-22C1-0244-C1334FABB21D}"/>
                  </a:ext>
                </a:extLst>
              </p:cNvPr>
              <p:cNvSpPr>
                <a:spLocks noGrp="1"/>
              </p:cNvSpPr>
              <p:nvPr>
                <p:ph sz="half" idx="1"/>
              </p:nvPr>
            </p:nvSpPr>
            <p:spPr>
              <a:xfrm>
                <a:off x="838198" y="1825624"/>
                <a:ext cx="6747137" cy="5032375"/>
              </a:xfrm>
            </p:spPr>
            <p:txBody>
              <a:bodyPr>
                <a:normAutofit/>
              </a:bodyPr>
              <a:lstStyle/>
              <a:p>
                <a:pPr marL="0" indent="0">
                  <a:buNone/>
                </a:pPr>
                <a:r>
                  <a:rPr lang="en-GB" b="1" dirty="0"/>
                  <a:t>In the case of RGB images</a:t>
                </a:r>
                <a:r>
                  <a:rPr lang="en-GB" dirty="0"/>
                  <a:t>, the resulting matrix </a:t>
                </a:r>
                <a14:m>
                  <m:oMath xmlns:m="http://schemas.openxmlformats.org/officeDocument/2006/math">
                    <m:r>
                      <a:rPr lang="en-GB" i="1" dirty="0" smtClean="0">
                        <a:latin typeface="Cambria Math" panose="02040503050406030204" pitchFamily="18" charset="0"/>
                      </a:rPr>
                      <m:t>𝑌</m:t>
                    </m:r>
                  </m:oMath>
                </a14:m>
                <a:r>
                  <a:rPr lang="en-GB" dirty="0"/>
                  <a:t> is then of size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h</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𝑤</m:t>
                        </m:r>
                      </m:e>
                      <m:sup>
                        <m:r>
                          <a:rPr lang="en-GB" b="0" i="1" smtClean="0">
                            <a:latin typeface="Cambria Math" panose="02040503050406030204" pitchFamily="18" charset="0"/>
                          </a:rPr>
                          <m:t>′</m:t>
                        </m:r>
                      </m:sup>
                    </m:sSup>
                    <m:r>
                      <a:rPr lang="en-GB" b="0" i="1" smtClean="0">
                        <a:latin typeface="Cambria Math" panose="02040503050406030204" pitchFamily="18" charset="0"/>
                      </a:rPr>
                      <m:t>×3</m:t>
                    </m:r>
                  </m:oMath>
                </a14:m>
                <a:r>
                  <a:rPr lang="en-GB" dirty="0"/>
                  <a:t>.</a:t>
                </a:r>
              </a:p>
              <a:p>
                <a:pPr marL="0" indent="0">
                  <a:buNone/>
                </a:pPr>
                <a:r>
                  <a:rPr lang="en-GB" dirty="0"/>
                  <a:t>The pixel values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r>
                          <a:rPr lang="en-GB" b="0" i="1" smtClean="0">
                            <a:latin typeface="Cambria Math" panose="02040503050406030204" pitchFamily="18" charset="0"/>
                          </a:rPr>
                          <m:t>, </m:t>
                        </m:r>
                        <m:r>
                          <a:rPr lang="en-GB" b="0" i="1" smtClean="0">
                            <a:latin typeface="Cambria Math" panose="02040503050406030204" pitchFamily="18" charset="0"/>
                          </a:rPr>
                          <m:t>𝑙</m:t>
                        </m:r>
                      </m:sub>
                    </m:sSub>
                    <m:r>
                      <a:rPr lang="en-GB" i="1">
                        <a:latin typeface="Cambria Math" panose="02040503050406030204" pitchFamily="18" charset="0"/>
                      </a:rPr>
                      <m:t> </m:t>
                    </m:r>
                  </m:oMath>
                </a14:m>
                <a:r>
                  <a:rPr lang="en-GB" dirty="0"/>
                  <a:t>for image </a:t>
                </a:r>
                <a14:m>
                  <m:oMath xmlns:m="http://schemas.openxmlformats.org/officeDocument/2006/math">
                    <m:r>
                      <a:rPr lang="en-GB" i="1">
                        <a:latin typeface="Cambria Math" panose="02040503050406030204" pitchFamily="18" charset="0"/>
                      </a:rPr>
                      <m:t>𝑌</m:t>
                    </m:r>
                  </m:oMath>
                </a14:m>
                <a:r>
                  <a:rPr lang="en-GB" dirty="0"/>
                  <a:t> are calculated using the convolution operation, on </a:t>
                </a:r>
                <a:r>
                  <a:rPr lang="en-GB" b="1" dirty="0">
                    <a:solidFill>
                      <a:srgbClr val="7030A0"/>
                    </a:solidFill>
                  </a:rPr>
                  <a:t>each channel separately</a:t>
                </a:r>
                <a:r>
                  <a:rPr lang="en-GB" dirty="0"/>
                  <a:t>.</a:t>
                </a:r>
              </a:p>
              <a:p>
                <a:pPr marL="0" indent="0">
                  <a:buNone/>
                </a:pPr>
                <a:r>
                  <a:rPr lang="en-GB" dirty="0"/>
                  <a:t>We then define pixels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r>
                          <a:rPr lang="en-GB" b="0" i="1" smtClean="0">
                            <a:latin typeface="Cambria Math" panose="02040503050406030204" pitchFamily="18" charset="0"/>
                          </a:rPr>
                          <m:t>,</m:t>
                        </m:r>
                        <m:r>
                          <a:rPr lang="en-GB" b="0" i="1" smtClean="0">
                            <a:latin typeface="Cambria Math" panose="02040503050406030204" pitchFamily="18" charset="0"/>
                          </a:rPr>
                          <m:t>𝑙</m:t>
                        </m:r>
                      </m:sub>
                    </m:sSub>
                  </m:oMath>
                </a14:m>
                <a:r>
                  <a:rPr lang="en-GB" dirty="0"/>
                  <a:t>,</a:t>
                </a:r>
                <a:br>
                  <a:rPr lang="en-GB" dirty="0"/>
                </a:b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1, </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e>
                    </m:d>
                    <m:r>
                      <a:rPr lang="en-GB" i="1">
                        <a:latin typeface="Cambria Math" panose="02040503050406030204" pitchFamily="18" charset="0"/>
                      </a:rPr>
                      <m:t>, </m:t>
                    </m:r>
                    <m:r>
                      <a:rPr lang="en-GB" i="1">
                        <a:latin typeface="Cambria Math" panose="02040503050406030204" pitchFamily="18" charset="0"/>
                      </a:rPr>
                      <m:t>𝑗</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m:t>
                        </m:r>
                        <m:sSup>
                          <m:sSupPr>
                            <m:ctrlPr>
                              <a:rPr lang="en-GB" i="1">
                                <a:latin typeface="Cambria Math" panose="02040503050406030204" pitchFamily="18" charset="0"/>
                              </a:rPr>
                            </m:ctrlPr>
                          </m:sSupPr>
                          <m:e>
                            <m:r>
                              <a:rPr lang="en-GB" i="1">
                                <a:latin typeface="Cambria Math" panose="02040503050406030204" pitchFamily="18" charset="0"/>
                              </a:rPr>
                              <m:t>𝑤</m:t>
                            </m:r>
                          </m:e>
                          <m:sup>
                            <m:r>
                              <a:rPr lang="en-GB" i="1">
                                <a:latin typeface="Cambria Math" panose="02040503050406030204" pitchFamily="18" charset="0"/>
                              </a:rPr>
                              <m:t>′</m:t>
                            </m:r>
                          </m:sup>
                        </m:sSup>
                      </m:e>
                    </m:d>
                    <m:r>
                      <a:rPr lang="en-GB" b="0" i="1" smtClean="0">
                        <a:latin typeface="Cambria Math" panose="02040503050406030204" pitchFamily="18" charset="0"/>
                      </a:rPr>
                      <m:t>, ∀</m:t>
                    </m:r>
                    <m:r>
                      <a:rPr lang="en-GB" b="0" i="1" smtClean="0">
                        <a:latin typeface="Cambria Math" panose="02040503050406030204" pitchFamily="18" charset="0"/>
                      </a:rPr>
                      <m:t>𝑙</m:t>
                    </m:r>
                    <m:r>
                      <a:rPr lang="en-GB" b="0" i="1" smtClean="0">
                        <a:latin typeface="Cambria Math" panose="02040503050406030204" pitchFamily="18" charset="0"/>
                      </a:rPr>
                      <m:t>∈[1, 3]</m:t>
                    </m:r>
                  </m:oMath>
                </a14:m>
                <a:r>
                  <a:rPr lang="en-GB" dirty="0"/>
                  <a:t>:</a:t>
                </a:r>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solidFill>
                                <a:srgbClr val="0070C0"/>
                              </a:solidFill>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r>
                            <a:rPr lang="en-GB" b="0" i="1" smtClean="0">
                              <a:latin typeface="Cambria Math" panose="02040503050406030204" pitchFamily="18" charset="0"/>
                            </a:rPr>
                            <m:t>,</m:t>
                          </m:r>
                          <m:r>
                            <a:rPr lang="en-GB" b="1" i="1" smtClean="0">
                              <a:solidFill>
                                <a:srgbClr val="7030A0"/>
                              </a:solidFill>
                              <a:latin typeface="Cambria Math" panose="02040503050406030204" pitchFamily="18" charset="0"/>
                            </a:rPr>
                            <m:t>𝒍</m:t>
                          </m:r>
                        </m:sub>
                      </m:sSub>
                      <m:r>
                        <a:rPr lang="en-GB" i="1">
                          <a:latin typeface="Cambria Math" panose="02040503050406030204" pitchFamily="18" charset="0"/>
                        </a:rPr>
                        <m:t>=</m:t>
                      </m:r>
                      <m:f>
                        <m:fPr>
                          <m:ctrlPr>
                            <a:rPr lang="en-GB" i="1" smtClean="0">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rPr>
                                <m:t>𝑘</m:t>
                              </m:r>
                            </m:e>
                            <m:sup>
                              <m:r>
                                <a:rPr lang="en-GB" i="1">
                                  <a:solidFill>
                                    <a:srgbClr val="FF0000"/>
                                  </a:solidFill>
                                  <a:latin typeface="Cambria Math" panose="02040503050406030204" pitchFamily="18" charset="0"/>
                                </a:rPr>
                                <m:t>2</m:t>
                              </m:r>
                            </m:sup>
                          </m:sSup>
                        </m:den>
                      </m:f>
                      <m:nary>
                        <m:naryPr>
                          <m:chr m:val="∑"/>
                          <m:ctrlPr>
                            <a:rPr lang="en-GB" i="1">
                              <a:latin typeface="Cambria Math" panose="02040503050406030204" pitchFamily="18" charset="0"/>
                            </a:rPr>
                          </m:ctrlPr>
                        </m:naryPr>
                        <m:sub>
                          <m:r>
                            <a:rPr lang="en-GB" i="1">
                              <a:latin typeface="Cambria Math" panose="02040503050406030204" pitchFamily="18" charset="0"/>
                            </a:rPr>
                            <m:t>𝑚</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i="1">
                                  <a:latin typeface="Cambria Math" panose="02040503050406030204" pitchFamily="18" charset="0"/>
                                </a:rPr>
                              </m:ctrlPr>
                            </m:naryPr>
                            <m:sub>
                              <m:r>
                                <a:rPr lang="en-GB" i="1">
                                  <a:latin typeface="Cambria Math" panose="02040503050406030204" pitchFamily="18" charset="0"/>
                                </a:rPr>
                                <m:t>𝑛</m:t>
                              </m:r>
                              <m:r>
                                <a:rPr lang="en-GB" i="1">
                                  <a:latin typeface="Cambria Math" panose="02040503050406030204" pitchFamily="18" charset="0"/>
                                </a:rPr>
                                <m:t>=1</m:t>
                              </m:r>
                            </m:sub>
                            <m:sup>
                              <m:r>
                                <a:rPr lang="en-GB" i="1">
                                  <a:latin typeface="Cambria Math" panose="02040503050406030204" pitchFamily="18" charset="0"/>
                                </a:rPr>
                                <m:t>𝑘</m:t>
                              </m:r>
                            </m:sup>
                            <m:e>
                              <m:sSub>
                                <m:sSubPr>
                                  <m:ctrlPr>
                                    <a:rPr lang="en-GB" i="1">
                                      <a:latin typeface="Cambria Math" panose="02040503050406030204" pitchFamily="18" charset="0"/>
                                    </a:rPr>
                                  </m:ctrlPr>
                                </m:sSubPr>
                                <m:e>
                                  <m:r>
                                    <a:rPr lang="en-GB" i="1">
                                      <a:solidFill>
                                        <a:srgbClr val="00B050"/>
                                      </a:solidFill>
                                      <a:latin typeface="Cambria Math" panose="02040503050406030204" pitchFamily="18" charset="0"/>
                                    </a:rPr>
                                    <m:t>𝑋</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−1,   </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r>
                                    <a:rPr lang="en-GB" b="1" i="1" smtClean="0">
                                      <a:solidFill>
                                        <a:srgbClr val="7030A0"/>
                                      </a:solidFill>
                                      <a:latin typeface="Cambria Math" panose="02040503050406030204" pitchFamily="18" charset="0"/>
                                    </a:rPr>
                                    <m:t>𝒍</m:t>
                                  </m:r>
                                </m:sub>
                              </m:sSub>
                              <m:r>
                                <m:rPr>
                                  <m:nor/>
                                </m:rPr>
                                <a:rPr lang="en-SG"/>
                                <m:t> </m:t>
                              </m:r>
                              <m:sSub>
                                <m:sSubPr>
                                  <m:ctrlPr>
                                    <a:rPr lang="en-GB" i="1">
                                      <a:latin typeface="Cambria Math" panose="02040503050406030204" pitchFamily="18" charset="0"/>
                                    </a:rPr>
                                  </m:ctrlPr>
                                </m:sSubPr>
                                <m:e>
                                  <m:r>
                                    <a:rPr lang="en-GB" i="1">
                                      <a:solidFill>
                                        <a:schemeClr val="accent2"/>
                                      </a:solidFill>
                                      <a:latin typeface="Cambria Math" panose="02040503050406030204" pitchFamily="18" charset="0"/>
                                    </a:rPr>
                                    <m:t>𝐾</m:t>
                                  </m:r>
                                </m:e>
                                <m:sub>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sub>
                              </m:sSub>
                            </m:e>
                          </m:nary>
                        </m:e>
                      </m:nary>
                      <m:r>
                        <a:rPr lang="en-GB" b="0" i="0" smtClean="0">
                          <a:latin typeface="Cambria Math" panose="02040503050406030204" pitchFamily="18" charset="0"/>
                        </a:rPr>
                        <m:t>+</m:t>
                      </m:r>
                      <m:r>
                        <a:rPr lang="en-GB" b="0" i="1" smtClean="0">
                          <a:latin typeface="Cambria Math" panose="02040503050406030204" pitchFamily="18" charset="0"/>
                        </a:rPr>
                        <m:t>𝑏</m:t>
                      </m:r>
                    </m:oMath>
                  </m:oMathPara>
                </a14:m>
                <a:endParaRPr lang="en-GB" i="1" dirty="0"/>
              </a:p>
              <a:p>
                <a:pPr marL="0" indent="0">
                  <a:buNone/>
                </a:pPr>
                <a:endParaRPr lang="en-GB" dirty="0"/>
              </a:p>
            </p:txBody>
          </p:sp>
        </mc:Choice>
        <mc:Fallback>
          <p:sp>
            <p:nvSpPr>
              <p:cNvPr id="14" name="Content Placeholder 2">
                <a:extLst>
                  <a:ext uri="{FF2B5EF4-FFF2-40B4-BE49-F238E27FC236}">
                    <a16:creationId xmlns:a16="http://schemas.microsoft.com/office/drawing/2014/main" id="{7B59F037-103B-22C1-0244-C1334FABB21D}"/>
                  </a:ext>
                </a:extLst>
              </p:cNvPr>
              <p:cNvSpPr>
                <a:spLocks noGrp="1" noRot="1" noChangeAspect="1" noMove="1" noResize="1" noEditPoints="1" noAdjustHandles="1" noChangeArrowheads="1" noChangeShapeType="1" noTextEdit="1"/>
              </p:cNvSpPr>
              <p:nvPr>
                <p:ph sz="half" idx="1"/>
              </p:nvPr>
            </p:nvSpPr>
            <p:spPr>
              <a:xfrm>
                <a:off x="838198" y="1825624"/>
                <a:ext cx="6747137" cy="5032375"/>
              </a:xfrm>
              <a:blipFill>
                <a:blip r:embed="rId5"/>
                <a:stretch>
                  <a:fillRect l="-1807" t="-1937"/>
                </a:stretch>
              </a:blipFill>
            </p:spPr>
            <p:txBody>
              <a:bodyPr/>
              <a:lstStyle/>
              <a:p>
                <a:r>
                  <a:rPr lang="en-SG">
                    <a:noFill/>
                  </a:rPr>
                  <a:t> </a:t>
                </a:r>
              </a:p>
            </p:txBody>
          </p:sp>
        </mc:Fallback>
      </mc:AlternateContent>
      <p:graphicFrame>
        <p:nvGraphicFramePr>
          <p:cNvPr id="8" name="Table 6">
            <a:extLst>
              <a:ext uri="{FF2B5EF4-FFF2-40B4-BE49-F238E27FC236}">
                <a16:creationId xmlns:a16="http://schemas.microsoft.com/office/drawing/2014/main" id="{B4ADC432-19E6-7376-529F-00EE51E3EDBB}"/>
              </a:ext>
            </a:extLst>
          </p:cNvPr>
          <p:cNvGraphicFramePr>
            <a:graphicFrameLocks noGrp="1"/>
          </p:cNvGraphicFramePr>
          <p:nvPr/>
        </p:nvGraphicFramePr>
        <p:xfrm>
          <a:off x="8796216" y="6923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8</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12" name="Table 6">
            <a:extLst>
              <a:ext uri="{FF2B5EF4-FFF2-40B4-BE49-F238E27FC236}">
                <a16:creationId xmlns:a16="http://schemas.microsoft.com/office/drawing/2014/main" id="{90050368-65D2-0B27-68D5-8DF322B9A383}"/>
              </a:ext>
            </a:extLst>
          </p:cNvPr>
          <p:cNvGraphicFramePr>
            <a:graphicFrameLocks noGrp="1"/>
          </p:cNvGraphicFramePr>
          <p:nvPr/>
        </p:nvGraphicFramePr>
        <p:xfrm>
          <a:off x="8948616" y="8447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8</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mc:AlternateContent xmlns:mc="http://schemas.openxmlformats.org/markup-compatibility/2006" xmlns:a14="http://schemas.microsoft.com/office/drawing/2010/main">
        <mc:Choice Requires="a14">
          <p:graphicFrame>
            <p:nvGraphicFramePr>
              <p:cNvPr id="16" name="Table 15">
                <a:extLst>
                  <a:ext uri="{FF2B5EF4-FFF2-40B4-BE49-F238E27FC236}">
                    <a16:creationId xmlns:a16="http://schemas.microsoft.com/office/drawing/2014/main" id="{F6B182D1-DB36-D4E6-212F-DFC5376B437D}"/>
                  </a:ext>
                </a:extLst>
              </p:cNvPr>
              <p:cNvGraphicFramePr>
                <a:graphicFrameLocks noGrp="1"/>
              </p:cNvGraphicFramePr>
              <p:nvPr>
                <p:extLst>
                  <p:ext uri="{D42A27DB-BD31-4B8C-83A1-F6EECF244321}">
                    <p14:modId xmlns:p14="http://schemas.microsoft.com/office/powerpoint/2010/main" val="2834626538"/>
                  </p:ext>
                </p:extLst>
              </p:nvPr>
            </p:nvGraphicFramePr>
            <p:xfrm>
              <a:off x="8721970" y="4267591"/>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r>
                                  <a:rPr lang="en-GB" b="1" i="1" dirty="0" smtClean="0">
                                    <a:solidFill>
                                      <a:schemeClr val="bg1"/>
                                    </a:solidFill>
                                    <a:latin typeface="Cambria Math" panose="02040503050406030204" pitchFamily="18" charset="0"/>
                                  </a:rPr>
                                  <m:t>…</m:t>
                                </m:r>
                              </m:oMath>
                            </m:oMathPara>
                          </a14:m>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𝟑𝟗</m:t>
                                    </m:r>
                                  </m:num>
                                  <m:den>
                                    <m:r>
                                      <a:rPr lang="en-GB" b="1" i="1" dirty="0" smtClean="0">
                                        <a:solidFill>
                                          <a:srgbClr val="FF0000"/>
                                        </a:solidFill>
                                        <a:latin typeface="Cambria Math" panose="02040503050406030204" pitchFamily="18" charset="0"/>
                                      </a:rPr>
                                      <m:t>𝟗</m:t>
                                    </m:r>
                                  </m:den>
                                </m:f>
                              </m:oMath>
                            </m:oMathPara>
                          </a14:m>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xmlns="">
          <p:graphicFrame>
            <p:nvGraphicFramePr>
              <p:cNvPr id="16" name="Table 15">
                <a:extLst>
                  <a:ext uri="{FF2B5EF4-FFF2-40B4-BE49-F238E27FC236}">
                    <a16:creationId xmlns:a16="http://schemas.microsoft.com/office/drawing/2014/main" id="{F6B182D1-DB36-D4E6-212F-DFC5376B437D}"/>
                  </a:ext>
                </a:extLst>
              </p:cNvPr>
              <p:cNvGraphicFramePr>
                <a:graphicFrameLocks noGrp="1"/>
              </p:cNvGraphicFramePr>
              <p:nvPr>
                <p:extLst>
                  <p:ext uri="{D42A27DB-BD31-4B8C-83A1-F6EECF244321}">
                    <p14:modId xmlns:p14="http://schemas.microsoft.com/office/powerpoint/2010/main" val="2834626538"/>
                  </p:ext>
                </p:extLst>
              </p:nvPr>
            </p:nvGraphicFramePr>
            <p:xfrm>
              <a:off x="8721970" y="4267591"/>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840" t="-4237" r="-200840" b="-202542"/>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01695" t="-205085" r="-102542" b="-1695"/>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a:extLst>
                  <a:ext uri="{FF2B5EF4-FFF2-40B4-BE49-F238E27FC236}">
                    <a16:creationId xmlns:a16="http://schemas.microsoft.com/office/drawing/2014/main" id="{32E669F0-BF99-D397-D034-C69BDD125C0B}"/>
                  </a:ext>
                </a:extLst>
              </p:cNvPr>
              <p:cNvGraphicFramePr>
                <a:graphicFrameLocks noGrp="1"/>
              </p:cNvGraphicFramePr>
              <p:nvPr>
                <p:extLst>
                  <p:ext uri="{D42A27DB-BD31-4B8C-83A1-F6EECF244321}">
                    <p14:modId xmlns:p14="http://schemas.microsoft.com/office/powerpoint/2010/main" val="911319027"/>
                  </p:ext>
                </p:extLst>
              </p:nvPr>
            </p:nvGraphicFramePr>
            <p:xfrm>
              <a:off x="8874370" y="4419991"/>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r>
                                  <a:rPr lang="en-GB" b="1" i="1" dirty="0" smtClean="0">
                                    <a:solidFill>
                                      <a:schemeClr val="bg1"/>
                                    </a:solidFill>
                                    <a:latin typeface="Cambria Math" panose="02040503050406030204" pitchFamily="18" charset="0"/>
                                  </a:rPr>
                                  <m:t>…</m:t>
                                </m:r>
                              </m:oMath>
                            </m:oMathPara>
                          </a14:m>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𝟑𝟗</m:t>
                                    </m:r>
                                  </m:num>
                                  <m:den>
                                    <m:r>
                                      <a:rPr lang="en-GB" b="1" i="1" dirty="0" smtClean="0">
                                        <a:solidFill>
                                          <a:srgbClr val="FF0000"/>
                                        </a:solidFill>
                                        <a:latin typeface="Cambria Math" panose="02040503050406030204" pitchFamily="18" charset="0"/>
                                      </a:rPr>
                                      <m:t>𝟗</m:t>
                                    </m:r>
                                  </m:den>
                                </m:f>
                              </m:oMath>
                            </m:oMathPara>
                          </a14:m>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xmlns="">
          <p:graphicFrame>
            <p:nvGraphicFramePr>
              <p:cNvPr id="17" name="Table 16">
                <a:extLst>
                  <a:ext uri="{FF2B5EF4-FFF2-40B4-BE49-F238E27FC236}">
                    <a16:creationId xmlns:a16="http://schemas.microsoft.com/office/drawing/2014/main" id="{32E669F0-BF99-D397-D034-C69BDD125C0B}"/>
                  </a:ext>
                </a:extLst>
              </p:cNvPr>
              <p:cNvGraphicFramePr>
                <a:graphicFrameLocks noGrp="1"/>
              </p:cNvGraphicFramePr>
              <p:nvPr>
                <p:extLst>
                  <p:ext uri="{D42A27DB-BD31-4B8C-83A1-F6EECF244321}">
                    <p14:modId xmlns:p14="http://schemas.microsoft.com/office/powerpoint/2010/main" val="911319027"/>
                  </p:ext>
                </p:extLst>
              </p:nvPr>
            </p:nvGraphicFramePr>
            <p:xfrm>
              <a:off x="8874370" y="4419991"/>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840" t="-4237" r="-200840" b="-202542"/>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01695" t="-205085" r="-102542" b="-1695"/>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0EB6A70C-5843-CA95-5A27-1A2123C1BB02}"/>
                  </a:ext>
                </a:extLst>
              </p:cNvPr>
              <p:cNvGraphicFramePr>
                <a:graphicFrameLocks noGrp="1"/>
              </p:cNvGraphicFramePr>
              <p:nvPr>
                <p:extLst>
                  <p:ext uri="{D42A27DB-BD31-4B8C-83A1-F6EECF244321}">
                    <p14:modId xmlns:p14="http://schemas.microsoft.com/office/powerpoint/2010/main" val="1151297743"/>
                  </p:ext>
                </p:extLst>
              </p:nvPr>
            </p:nvGraphicFramePr>
            <p:xfrm>
              <a:off x="9026770" y="4572391"/>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chemeClr val="bg1"/>
                                        </a:solidFill>
                                        <a:latin typeface="Cambria Math" panose="02040503050406030204" pitchFamily="18" charset="0"/>
                                      </a:rPr>
                                    </m:ctrlPr>
                                  </m:fPr>
                                  <m:num>
                                    <m:r>
                                      <a:rPr lang="en-GB" b="1" i="1" dirty="0" smtClean="0">
                                        <a:solidFill>
                                          <a:schemeClr val="bg1"/>
                                        </a:solidFill>
                                        <a:latin typeface="Cambria Math" panose="02040503050406030204" pitchFamily="18" charset="0"/>
                                      </a:rPr>
                                      <m:t>𝟐𝟖</m:t>
                                    </m:r>
                                  </m:num>
                                  <m:den>
                                    <m:r>
                                      <a:rPr lang="en-GB" b="1" i="1" dirty="0" smtClean="0">
                                        <a:solidFill>
                                          <a:schemeClr val="bg1"/>
                                        </a:solidFill>
                                        <a:latin typeface="Cambria Math" panose="02040503050406030204" pitchFamily="18" charset="0"/>
                                      </a:rPr>
                                      <m:t>𝟗</m:t>
                                    </m:r>
                                  </m:den>
                                </m:f>
                              </m:oMath>
                            </m:oMathPara>
                          </a14:m>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𝟑𝟗</m:t>
                                    </m:r>
                                  </m:num>
                                  <m:den>
                                    <m:r>
                                      <a:rPr lang="en-GB" b="1" i="1" dirty="0" smtClean="0">
                                        <a:solidFill>
                                          <a:srgbClr val="FF0000"/>
                                        </a:solidFill>
                                        <a:latin typeface="Cambria Math" panose="02040503050406030204" pitchFamily="18" charset="0"/>
                                      </a:rPr>
                                      <m:t>𝟗</m:t>
                                    </m:r>
                                  </m:den>
                                </m:f>
                              </m:oMath>
                            </m:oMathPara>
                          </a14:m>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xmlns="">
          <p:graphicFrame>
            <p:nvGraphicFramePr>
              <p:cNvPr id="18" name="Table 17">
                <a:extLst>
                  <a:ext uri="{FF2B5EF4-FFF2-40B4-BE49-F238E27FC236}">
                    <a16:creationId xmlns:a16="http://schemas.microsoft.com/office/drawing/2014/main" id="{0EB6A70C-5843-CA95-5A27-1A2123C1BB02}"/>
                  </a:ext>
                </a:extLst>
              </p:cNvPr>
              <p:cNvGraphicFramePr>
                <a:graphicFrameLocks noGrp="1"/>
              </p:cNvGraphicFramePr>
              <p:nvPr>
                <p:extLst>
                  <p:ext uri="{D42A27DB-BD31-4B8C-83A1-F6EECF244321}">
                    <p14:modId xmlns:p14="http://schemas.microsoft.com/office/powerpoint/2010/main" val="1151297743"/>
                  </p:ext>
                </p:extLst>
              </p:nvPr>
            </p:nvGraphicFramePr>
            <p:xfrm>
              <a:off x="9026770" y="4572391"/>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840" t="-4237" r="-200840" b="-202542"/>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101695" t="-205085" r="-102542" b="-1695"/>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p:cxnSp>
        <p:nvCxnSpPr>
          <p:cNvPr id="19" name="Straight Connector 18">
            <a:extLst>
              <a:ext uri="{FF2B5EF4-FFF2-40B4-BE49-F238E27FC236}">
                <a16:creationId xmlns:a16="http://schemas.microsoft.com/office/drawing/2014/main" id="{B51B0BFF-6DB9-2059-B8E4-DC270ED1C84C}"/>
              </a:ext>
            </a:extLst>
          </p:cNvPr>
          <p:cNvCxnSpPr/>
          <p:nvPr/>
        </p:nvCxnSpPr>
        <p:spPr>
          <a:xfrm flipH="1">
            <a:off x="2008555" y="4949092"/>
            <a:ext cx="515815" cy="100037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7F43BFE-78B5-949A-CF63-71B5A721A4D1}"/>
                  </a:ext>
                </a:extLst>
              </p:cNvPr>
              <p:cNvSpPr txBox="1"/>
              <p:nvPr/>
            </p:nvSpPr>
            <p:spPr>
              <a:xfrm>
                <a:off x="179277" y="5949462"/>
                <a:ext cx="7833922" cy="830997"/>
              </a:xfrm>
              <a:prstGeom prst="rect">
                <a:avLst/>
              </a:prstGeom>
              <a:noFill/>
            </p:spPr>
            <p:txBody>
              <a:bodyPr wrap="square" rtlCol="0">
                <a:spAutoFit/>
              </a:bodyPr>
              <a:lstStyle/>
              <a:p>
                <a:r>
                  <a:rPr lang="en-GB" sz="2400" b="1" dirty="0">
                    <a:solidFill>
                      <a:srgbClr val="7030A0"/>
                    </a:solidFill>
                  </a:rPr>
                  <a:t>This operation preserves the original number of channels of original image </a:t>
                </a:r>
                <a14:m>
                  <m:oMath xmlns:m="http://schemas.openxmlformats.org/officeDocument/2006/math">
                    <m:r>
                      <a:rPr lang="en-GB" sz="2400" b="1" i="1" dirty="0" smtClean="0">
                        <a:solidFill>
                          <a:srgbClr val="7030A0"/>
                        </a:solidFill>
                        <a:latin typeface="Cambria Math" panose="02040503050406030204" pitchFamily="18" charset="0"/>
                      </a:rPr>
                      <m:t>𝑿</m:t>
                    </m:r>
                  </m:oMath>
                </a14:m>
                <a:r>
                  <a:rPr lang="en-GB" sz="2400" b="1" dirty="0">
                    <a:solidFill>
                      <a:srgbClr val="7030A0"/>
                    </a:solidFill>
                  </a:rPr>
                  <a:t>, producing a new RGB image </a:t>
                </a:r>
                <a14:m>
                  <m:oMath xmlns:m="http://schemas.openxmlformats.org/officeDocument/2006/math">
                    <m:r>
                      <a:rPr lang="en-GB" sz="2400" b="1" i="1" dirty="0" smtClean="0">
                        <a:solidFill>
                          <a:srgbClr val="7030A0"/>
                        </a:solidFill>
                        <a:latin typeface="Cambria Math" panose="02040503050406030204" pitchFamily="18" charset="0"/>
                      </a:rPr>
                      <m:t>𝒀</m:t>
                    </m:r>
                  </m:oMath>
                </a14:m>
                <a:r>
                  <a:rPr lang="en-GB" sz="2400" b="1" dirty="0">
                    <a:solidFill>
                      <a:srgbClr val="7030A0"/>
                    </a:solidFill>
                  </a:rPr>
                  <a:t> as a result.</a:t>
                </a:r>
                <a:endParaRPr lang="en-SG" sz="2400" b="1" dirty="0">
                  <a:solidFill>
                    <a:srgbClr val="7030A0"/>
                  </a:solidFill>
                </a:endParaRPr>
              </a:p>
            </p:txBody>
          </p:sp>
        </mc:Choice>
        <mc:Fallback xmlns="">
          <p:sp>
            <p:nvSpPr>
              <p:cNvPr id="20" name="TextBox 19">
                <a:extLst>
                  <a:ext uri="{FF2B5EF4-FFF2-40B4-BE49-F238E27FC236}">
                    <a16:creationId xmlns:a16="http://schemas.microsoft.com/office/drawing/2014/main" id="{77F43BFE-78B5-949A-CF63-71B5A721A4D1}"/>
                  </a:ext>
                </a:extLst>
              </p:cNvPr>
              <p:cNvSpPr txBox="1">
                <a:spLocks noRot="1" noChangeAspect="1" noMove="1" noResize="1" noEditPoints="1" noAdjustHandles="1" noChangeArrowheads="1" noChangeShapeType="1" noTextEdit="1"/>
              </p:cNvSpPr>
              <p:nvPr/>
            </p:nvSpPr>
            <p:spPr>
              <a:xfrm>
                <a:off x="179277" y="5949462"/>
                <a:ext cx="7833922" cy="830997"/>
              </a:xfrm>
              <a:prstGeom prst="rect">
                <a:avLst/>
              </a:prstGeom>
              <a:blipFill>
                <a:blip r:embed="rId9"/>
                <a:stretch>
                  <a:fillRect l="-1166" t="-5882" r="-622" b="-16176"/>
                </a:stretch>
              </a:blipFill>
            </p:spPr>
            <p:txBody>
              <a:bodyPr/>
              <a:lstStyle/>
              <a:p>
                <a:r>
                  <a:rPr lang="en-SG">
                    <a:noFill/>
                  </a:rPr>
                  <a:t> </a:t>
                </a:r>
              </a:p>
            </p:txBody>
          </p:sp>
        </mc:Fallback>
      </mc:AlternateContent>
    </p:spTree>
    <p:extLst>
      <p:ext uri="{BB962C8B-B14F-4D97-AF65-F5344CB8AC3E}">
        <p14:creationId xmlns:p14="http://schemas.microsoft.com/office/powerpoint/2010/main" val="7837563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Convolution on high dim</a:t>
            </a:r>
            <a:endParaRPr lang="en-SG" dirty="0"/>
          </a:p>
        </p:txBody>
      </p:sp>
      <p:graphicFrame>
        <p:nvGraphicFramePr>
          <p:cNvPr id="7" name="Table 7">
            <a:extLst>
              <a:ext uri="{FF2B5EF4-FFF2-40B4-BE49-F238E27FC236}">
                <a16:creationId xmlns:a16="http://schemas.microsoft.com/office/drawing/2014/main" id="{097D2466-E678-68BD-BE73-0A05DB2927E0}"/>
              </a:ext>
            </a:extLst>
          </p:cNvPr>
          <p:cNvGraphicFramePr>
            <a:graphicFrameLocks noGrp="1"/>
          </p:cNvGraphicFramePr>
          <p:nvPr>
            <p:extLst>
              <p:ext uri="{D42A27DB-BD31-4B8C-83A1-F6EECF244321}">
                <p14:modId xmlns:p14="http://schemas.microsoft.com/office/powerpoint/2010/main" val="1112298619"/>
              </p:ext>
            </p:extLst>
          </p:nvPr>
        </p:nvGraphicFramePr>
        <p:xfrm>
          <a:off x="9965595" y="277732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4FEDCA2-715E-8CCD-C69B-50F3EB70CB65}"/>
                  </a:ext>
                </a:extLst>
              </p:cNvPr>
              <p:cNvSpPr txBox="1"/>
              <p:nvPr/>
            </p:nvSpPr>
            <p:spPr>
              <a:xfrm>
                <a:off x="8698517" y="1195754"/>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p:sp>
            <p:nvSpPr>
              <p:cNvPr id="9" name="TextBox 8">
                <a:extLst>
                  <a:ext uri="{FF2B5EF4-FFF2-40B4-BE49-F238E27FC236}">
                    <a16:creationId xmlns:a16="http://schemas.microsoft.com/office/drawing/2014/main" id="{B4FEDCA2-715E-8CCD-C69B-50F3EB70CB65}"/>
                  </a:ext>
                </a:extLst>
              </p:cNvPr>
              <p:cNvSpPr txBox="1">
                <a:spLocks noRot="1" noChangeAspect="1" noMove="1" noResize="1" noEditPoints="1" noAdjustHandles="1" noChangeArrowheads="1" noChangeShapeType="1" noTextEdit="1"/>
              </p:cNvSpPr>
              <p:nvPr/>
            </p:nvSpPr>
            <p:spPr>
              <a:xfrm>
                <a:off x="8698517" y="1195754"/>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1CC23F9-3037-01D0-AB2C-3952CB2B1D42}"/>
                  </a:ext>
                </a:extLst>
              </p:cNvPr>
              <p:cNvSpPr txBox="1"/>
              <p:nvPr/>
            </p:nvSpPr>
            <p:spPr>
              <a:xfrm>
                <a:off x="8698516" y="3167390"/>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p:sp>
            <p:nvSpPr>
              <p:cNvPr id="10" name="TextBox 9">
                <a:extLst>
                  <a:ext uri="{FF2B5EF4-FFF2-40B4-BE49-F238E27FC236}">
                    <a16:creationId xmlns:a16="http://schemas.microsoft.com/office/drawing/2014/main" id="{21CC23F9-3037-01D0-AB2C-3952CB2B1D42}"/>
                  </a:ext>
                </a:extLst>
              </p:cNvPr>
              <p:cNvSpPr txBox="1">
                <a:spLocks noRot="1" noChangeAspect="1" noMove="1" noResize="1" noEditPoints="1" noAdjustHandles="1" noChangeArrowheads="1" noChangeShapeType="1" noTextEdit="1"/>
              </p:cNvSpPr>
              <p:nvPr/>
            </p:nvSpPr>
            <p:spPr>
              <a:xfrm>
                <a:off x="8698516" y="3167390"/>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5408004-0261-C7CE-BBF1-20C8725C5ACF}"/>
                  </a:ext>
                </a:extLst>
              </p:cNvPr>
              <p:cNvSpPr txBox="1"/>
              <p:nvPr/>
            </p:nvSpPr>
            <p:spPr>
              <a:xfrm>
                <a:off x="8698516" y="468748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p:sp>
            <p:nvSpPr>
              <p:cNvPr id="11" name="TextBox 10">
                <a:extLst>
                  <a:ext uri="{FF2B5EF4-FFF2-40B4-BE49-F238E27FC236}">
                    <a16:creationId xmlns:a16="http://schemas.microsoft.com/office/drawing/2014/main" id="{25408004-0261-C7CE-BBF1-20C8725C5ACF}"/>
                  </a:ext>
                </a:extLst>
              </p:cNvPr>
              <p:cNvSpPr txBox="1">
                <a:spLocks noRot="1" noChangeAspect="1" noMove="1" noResize="1" noEditPoints="1" noAdjustHandles="1" noChangeArrowheads="1" noChangeShapeType="1" noTextEdit="1"/>
              </p:cNvSpPr>
              <p:nvPr/>
            </p:nvSpPr>
            <p:spPr>
              <a:xfrm>
                <a:off x="8698516" y="4687482"/>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4" name="Content Placeholder 2">
                <a:extLst>
                  <a:ext uri="{FF2B5EF4-FFF2-40B4-BE49-F238E27FC236}">
                    <a16:creationId xmlns:a16="http://schemas.microsoft.com/office/drawing/2014/main" id="{7B59F037-103B-22C1-0244-C1334FABB21D}"/>
                  </a:ext>
                </a:extLst>
              </p:cNvPr>
              <p:cNvSpPr>
                <a:spLocks noGrp="1"/>
              </p:cNvSpPr>
              <p:nvPr>
                <p:ph sz="half" idx="1"/>
              </p:nvPr>
            </p:nvSpPr>
            <p:spPr>
              <a:xfrm>
                <a:off x="422031" y="1825624"/>
                <a:ext cx="8273079" cy="5032375"/>
              </a:xfrm>
            </p:spPr>
            <p:txBody>
              <a:bodyPr>
                <a:normAutofit/>
              </a:bodyPr>
              <a:lstStyle/>
              <a:p>
                <a:pPr marL="0" indent="0">
                  <a:buNone/>
                </a:pPr>
                <a:r>
                  <a:rPr lang="en-GB" b="1" dirty="0"/>
                  <a:t>More generally, however:</a:t>
                </a:r>
                <a:r>
                  <a:rPr lang="en-GB" dirty="0"/>
                  <a:t> </a:t>
                </a:r>
                <a:r>
                  <a:rPr lang="en-GB" b="1" dirty="0">
                    <a:solidFill>
                      <a:srgbClr val="7030A0"/>
                    </a:solidFill>
                  </a:rPr>
                  <a:t>if you define the kernel as a tensor with its own number of channels </a:t>
                </a:r>
                <a14:m>
                  <m:oMath xmlns:m="http://schemas.openxmlformats.org/officeDocument/2006/math">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𝒌</m:t>
                        </m:r>
                      </m:e>
                      <m:sub>
                        <m:r>
                          <a:rPr lang="en-GB" b="1" i="1" smtClean="0">
                            <a:solidFill>
                              <a:srgbClr val="7030A0"/>
                            </a:solidFill>
                            <a:latin typeface="Cambria Math" panose="02040503050406030204" pitchFamily="18" charset="0"/>
                          </a:rPr>
                          <m:t>𝒅</m:t>
                        </m:r>
                      </m:sub>
                    </m:sSub>
                    <m:r>
                      <a:rPr lang="en-GB" b="1">
                        <a:solidFill>
                          <a:srgbClr val="7030A0"/>
                        </a:solidFill>
                        <a:latin typeface="Cambria Math" panose="02040503050406030204" pitchFamily="18" charset="0"/>
                        <a:ea typeface="Cambria Math" panose="02040503050406030204" pitchFamily="18" charset="0"/>
                      </a:rPr>
                      <m:t>≠</m:t>
                    </m:r>
                    <m:r>
                      <a:rPr lang="en-GB" b="1" i="0" smtClean="0">
                        <a:solidFill>
                          <a:srgbClr val="7030A0"/>
                        </a:solidFill>
                        <a:latin typeface="Cambria Math" panose="02040503050406030204" pitchFamily="18" charset="0"/>
                        <a:ea typeface="Cambria Math" panose="02040503050406030204" pitchFamily="18" charset="0"/>
                      </a:rPr>
                      <m:t>𝟏</m:t>
                    </m:r>
                  </m:oMath>
                </a14:m>
                <a:r>
                  <a:rPr lang="en-GB" b="1" dirty="0">
                    <a:solidFill>
                      <a:srgbClr val="7030A0"/>
                    </a:solidFill>
                  </a:rPr>
                  <a:t>…</a:t>
                </a:r>
              </a:p>
              <a:p>
                <a:pPr marL="0" indent="0">
                  <a:buNone/>
                </a:pPr>
                <a:r>
                  <a:rPr lang="en-GB" dirty="0"/>
                  <a:t>We then define pixels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r>
                          <a:rPr lang="en-GB" b="0" i="1" smtClean="0">
                            <a:latin typeface="Cambria Math" panose="02040503050406030204" pitchFamily="18" charset="0"/>
                          </a:rPr>
                          <m:t>,</m:t>
                        </m:r>
                        <m:r>
                          <a:rPr lang="en-GB" b="0" i="1" smtClean="0">
                            <a:latin typeface="Cambria Math" panose="02040503050406030204" pitchFamily="18" charset="0"/>
                          </a:rPr>
                          <m:t>𝑙</m:t>
                        </m:r>
                      </m:sub>
                    </m:sSub>
                  </m:oMath>
                </a14:m>
                <a:r>
                  <a:rPr lang="en-GB" dirty="0"/>
                  <a:t>,</a:t>
                </a:r>
                <a:br>
                  <a:rPr lang="en-GB" dirty="0"/>
                </a:b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1, </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e>
                    </m:d>
                    <m:r>
                      <a:rPr lang="en-GB" i="1">
                        <a:latin typeface="Cambria Math" panose="02040503050406030204" pitchFamily="18" charset="0"/>
                      </a:rPr>
                      <m:t>, </m:t>
                    </m:r>
                    <m:r>
                      <a:rPr lang="en-GB" i="1">
                        <a:latin typeface="Cambria Math" panose="02040503050406030204" pitchFamily="18" charset="0"/>
                      </a:rPr>
                      <m:t>𝑗</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m:t>
                        </m:r>
                        <m:sSup>
                          <m:sSupPr>
                            <m:ctrlPr>
                              <a:rPr lang="en-GB" i="1">
                                <a:latin typeface="Cambria Math" panose="02040503050406030204" pitchFamily="18" charset="0"/>
                              </a:rPr>
                            </m:ctrlPr>
                          </m:sSupPr>
                          <m:e>
                            <m:r>
                              <a:rPr lang="en-GB" i="1">
                                <a:latin typeface="Cambria Math" panose="02040503050406030204" pitchFamily="18" charset="0"/>
                              </a:rPr>
                              <m:t>𝑤</m:t>
                            </m:r>
                          </m:e>
                          <m:sup>
                            <m:r>
                              <a:rPr lang="en-GB" i="1">
                                <a:latin typeface="Cambria Math" panose="02040503050406030204" pitchFamily="18" charset="0"/>
                              </a:rPr>
                              <m:t>′</m:t>
                            </m:r>
                          </m:sup>
                        </m:sSup>
                      </m:e>
                    </m:d>
                    <m:r>
                      <a:rPr lang="en-GB" b="0" i="1" smtClean="0">
                        <a:latin typeface="Cambria Math" panose="02040503050406030204" pitchFamily="18" charset="0"/>
                      </a:rPr>
                      <m:t>, ∀</m:t>
                    </m:r>
                    <m:r>
                      <a:rPr lang="en-GB" b="0" i="1" smtClean="0">
                        <a:latin typeface="Cambria Math" panose="02040503050406030204" pitchFamily="18" charset="0"/>
                      </a:rPr>
                      <m:t>𝑙</m:t>
                    </m:r>
                    <m:r>
                      <a:rPr lang="en-GB" b="0" i="1" smtClean="0">
                        <a:latin typeface="Cambria Math" panose="02040503050406030204" pitchFamily="18" charset="0"/>
                      </a:rPr>
                      <m:t>∈[1,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𝑑</m:t>
                        </m:r>
                      </m:sub>
                    </m:sSub>
                    <m:r>
                      <a:rPr lang="en-GB" b="0" i="1" smtClean="0">
                        <a:latin typeface="Cambria Math" panose="02040503050406030204" pitchFamily="18" charset="0"/>
                      </a:rPr>
                      <m:t>]</m:t>
                    </m:r>
                  </m:oMath>
                </a14:m>
                <a:r>
                  <a:rPr lang="en-GB" dirty="0"/>
                  <a:t>:</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solidFill>
                                <a:srgbClr val="0070C0"/>
                              </a:solidFill>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r>
                            <a:rPr lang="en-GB" b="0" i="1" smtClean="0">
                              <a:latin typeface="Cambria Math" panose="02040503050406030204" pitchFamily="18" charset="0"/>
                            </a:rPr>
                            <m:t>,</m:t>
                          </m:r>
                          <m:r>
                            <a:rPr lang="en-GB" b="1" i="1" smtClean="0">
                              <a:solidFill>
                                <a:srgbClr val="7030A0"/>
                              </a:solidFill>
                              <a:latin typeface="Cambria Math" panose="02040503050406030204" pitchFamily="18" charset="0"/>
                            </a:rPr>
                            <m:t>𝒍</m:t>
                          </m:r>
                        </m:sub>
                      </m:sSub>
                      <m:r>
                        <a:rPr lang="en-GB" i="1">
                          <a:latin typeface="Cambria Math" panose="02040503050406030204" pitchFamily="18" charset="0"/>
                        </a:rPr>
                        <m:t>=</m:t>
                      </m:r>
                      <m:f>
                        <m:fPr>
                          <m:ctrlPr>
                            <a:rPr lang="en-GB" i="1" smtClean="0">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rPr>
                                <m:t>𝑘</m:t>
                              </m:r>
                            </m:e>
                            <m:sup>
                              <m:r>
                                <a:rPr lang="en-GB" i="1">
                                  <a:solidFill>
                                    <a:srgbClr val="FF0000"/>
                                  </a:solidFill>
                                  <a:latin typeface="Cambria Math" panose="02040503050406030204" pitchFamily="18" charset="0"/>
                                </a:rPr>
                                <m:t>2</m:t>
                              </m:r>
                            </m:sup>
                          </m:sSup>
                        </m:den>
                      </m:f>
                      <m:nary>
                        <m:naryPr>
                          <m:chr m:val="∑"/>
                          <m:ctrlPr>
                            <a:rPr lang="en-GB" i="1">
                              <a:latin typeface="Cambria Math" panose="02040503050406030204" pitchFamily="18" charset="0"/>
                            </a:rPr>
                          </m:ctrlPr>
                        </m:naryPr>
                        <m:sub>
                          <m:r>
                            <a:rPr lang="en-GB" i="1">
                              <a:latin typeface="Cambria Math" panose="02040503050406030204" pitchFamily="18" charset="0"/>
                            </a:rPr>
                            <m:t>𝑚</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i="1">
                                  <a:latin typeface="Cambria Math" panose="02040503050406030204" pitchFamily="18" charset="0"/>
                                </a:rPr>
                              </m:ctrlPr>
                            </m:naryPr>
                            <m:sub>
                              <m:r>
                                <a:rPr lang="en-GB" i="1">
                                  <a:latin typeface="Cambria Math" panose="02040503050406030204" pitchFamily="18" charset="0"/>
                                </a:rPr>
                                <m:t>𝑛</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b="0" i="1" smtClean="0">
                                      <a:latin typeface="Cambria Math" panose="02040503050406030204" pitchFamily="18" charset="0"/>
                                    </a:rPr>
                                  </m:ctrlPr>
                                </m:naryPr>
                                <m:sub>
                                  <m:sSup>
                                    <m:sSupPr>
                                      <m:ctrlPr>
                                        <a:rPr lang="en-GB" b="0" i="1" smtClean="0">
                                          <a:solidFill>
                                            <a:schemeClr val="accent2">
                                              <a:lumMod val="50000"/>
                                            </a:schemeClr>
                                          </a:solidFill>
                                          <a:latin typeface="Cambria Math" panose="02040503050406030204" pitchFamily="18" charset="0"/>
                                        </a:rPr>
                                      </m:ctrlPr>
                                    </m:sSupPr>
                                    <m:e>
                                      <m:r>
                                        <a:rPr lang="en-GB" b="0" i="1" smtClean="0">
                                          <a:solidFill>
                                            <a:schemeClr val="accent2">
                                              <a:lumMod val="50000"/>
                                            </a:schemeClr>
                                          </a:solidFill>
                                          <a:latin typeface="Cambria Math" panose="02040503050406030204" pitchFamily="18" charset="0"/>
                                        </a:rPr>
                                        <m:t>𝑙</m:t>
                                      </m:r>
                                    </m:e>
                                    <m:sup>
                                      <m:r>
                                        <a:rPr lang="en-GB" b="0" i="1" smtClean="0">
                                          <a:solidFill>
                                            <a:schemeClr val="accent2">
                                              <a:lumMod val="50000"/>
                                            </a:schemeClr>
                                          </a:solidFill>
                                          <a:latin typeface="Cambria Math" panose="02040503050406030204" pitchFamily="18" charset="0"/>
                                        </a:rPr>
                                        <m:t>′</m:t>
                                      </m:r>
                                    </m:sup>
                                  </m:sSup>
                                  <m:r>
                                    <a:rPr lang="en-GB" b="0" i="1" smtClean="0">
                                      <a:latin typeface="Cambria Math" panose="02040503050406030204" pitchFamily="18" charset="0"/>
                                    </a:rPr>
                                    <m:t>=1</m:t>
                                  </m:r>
                                </m:sub>
                                <m:sup>
                                  <m:r>
                                    <a:rPr lang="en-GB" b="0" i="1" smtClean="0">
                                      <a:latin typeface="Cambria Math" panose="02040503050406030204" pitchFamily="18" charset="0"/>
                                    </a:rPr>
                                    <m:t>3</m:t>
                                  </m:r>
                                </m:sup>
                                <m:e>
                                  <m:sSub>
                                    <m:sSubPr>
                                      <m:ctrlPr>
                                        <a:rPr lang="en-GB" i="1">
                                          <a:latin typeface="Cambria Math" panose="02040503050406030204" pitchFamily="18" charset="0"/>
                                        </a:rPr>
                                      </m:ctrlPr>
                                    </m:sSubPr>
                                    <m:e>
                                      <m:r>
                                        <a:rPr lang="en-GB" i="1">
                                          <a:solidFill>
                                            <a:srgbClr val="00B050"/>
                                          </a:solidFill>
                                          <a:latin typeface="Cambria Math" panose="02040503050406030204" pitchFamily="18" charset="0"/>
                                        </a:rPr>
                                        <m:t>𝑋</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−1,   </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sSup>
                                        <m:sSupPr>
                                          <m:ctrlPr>
                                            <a:rPr lang="en-GB" b="1" i="1" smtClean="0">
                                              <a:solidFill>
                                                <a:schemeClr val="accent2">
                                                  <a:lumMod val="50000"/>
                                                </a:schemeClr>
                                              </a:solidFill>
                                              <a:latin typeface="Cambria Math" panose="02040503050406030204" pitchFamily="18" charset="0"/>
                                            </a:rPr>
                                          </m:ctrlPr>
                                        </m:sSupPr>
                                        <m:e>
                                          <m:r>
                                            <a:rPr lang="en-GB" b="1" i="1">
                                              <a:solidFill>
                                                <a:schemeClr val="accent2">
                                                  <a:lumMod val="50000"/>
                                                </a:schemeClr>
                                              </a:solidFill>
                                              <a:latin typeface="Cambria Math" panose="02040503050406030204" pitchFamily="18" charset="0"/>
                                            </a:rPr>
                                            <m:t>𝒍</m:t>
                                          </m:r>
                                        </m:e>
                                        <m:sup>
                                          <m:r>
                                            <a:rPr lang="en-GB" b="1" i="1">
                                              <a:solidFill>
                                                <a:schemeClr val="accent2">
                                                  <a:lumMod val="50000"/>
                                                </a:schemeClr>
                                              </a:solidFill>
                                              <a:latin typeface="Cambria Math" panose="02040503050406030204" pitchFamily="18" charset="0"/>
                                            </a:rPr>
                                            <m:t>′</m:t>
                                          </m:r>
                                        </m:sup>
                                      </m:sSup>
                                    </m:sub>
                                  </m:sSub>
                                  <m:r>
                                    <m:rPr>
                                      <m:nor/>
                                    </m:rPr>
                                    <a:rPr lang="en-SG"/>
                                    <m:t> </m:t>
                                  </m:r>
                                  <m:sSub>
                                    <m:sSubPr>
                                      <m:ctrlPr>
                                        <a:rPr lang="en-GB" i="1">
                                          <a:latin typeface="Cambria Math" panose="02040503050406030204" pitchFamily="18" charset="0"/>
                                        </a:rPr>
                                      </m:ctrlPr>
                                    </m:sSubPr>
                                    <m:e>
                                      <m:r>
                                        <a:rPr lang="en-GB" i="1">
                                          <a:solidFill>
                                            <a:schemeClr val="accent2"/>
                                          </a:solidFill>
                                          <a:latin typeface="Cambria Math" panose="02040503050406030204" pitchFamily="18" charset="0"/>
                                        </a:rPr>
                                        <m:t>𝐾</m:t>
                                      </m:r>
                                    </m:e>
                                    <m:sub>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r>
                                        <a:rPr lang="en-GB" b="1" i="1">
                                          <a:solidFill>
                                            <a:srgbClr val="7030A0"/>
                                          </a:solidFill>
                                          <a:latin typeface="Cambria Math" panose="02040503050406030204" pitchFamily="18" charset="0"/>
                                        </a:rPr>
                                        <m:t>𝒍</m:t>
                                      </m:r>
                                    </m:sub>
                                  </m:sSub>
                                </m:e>
                              </m:nary>
                            </m:e>
                          </m:nary>
                        </m:e>
                      </m:nary>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𝑏</m:t>
                      </m:r>
                    </m:oMath>
                  </m:oMathPara>
                </a14:m>
                <a:endParaRPr lang="en-GB" dirty="0"/>
              </a:p>
              <a:p>
                <a:pPr marL="0" indent="0">
                  <a:buNone/>
                </a:pPr>
                <a:br>
                  <a:rPr lang="en-GB" sz="2800" b="1" dirty="0">
                    <a:solidFill>
                      <a:srgbClr val="7030A0"/>
                    </a:solidFill>
                  </a:rPr>
                </a:br>
                <a:r>
                  <a:rPr lang="en-GB" sz="2800" b="1" dirty="0">
                    <a:solidFill>
                      <a:srgbClr val="7030A0"/>
                    </a:solidFill>
                  </a:rPr>
                  <a:t>This operation will then produce a new image </a:t>
                </a:r>
                <a14:m>
                  <m:oMath xmlns:m="http://schemas.openxmlformats.org/officeDocument/2006/math">
                    <m:r>
                      <a:rPr lang="en-GB" sz="2800" b="1" i="1" dirty="0" smtClean="0">
                        <a:solidFill>
                          <a:srgbClr val="7030A0"/>
                        </a:solidFill>
                        <a:latin typeface="Cambria Math" panose="02040503050406030204" pitchFamily="18" charset="0"/>
                      </a:rPr>
                      <m:t>𝒀</m:t>
                    </m:r>
                  </m:oMath>
                </a14:m>
                <a:r>
                  <a:rPr lang="en-GB" sz="2800" b="1" dirty="0">
                    <a:solidFill>
                      <a:srgbClr val="7030A0"/>
                    </a:solidFill>
                  </a:rPr>
                  <a:t>, whose number of channels matches the one of the kernel </a:t>
                </a:r>
                <a14:m>
                  <m:oMath xmlns:m="http://schemas.openxmlformats.org/officeDocument/2006/math">
                    <m:r>
                      <a:rPr lang="en-GB" sz="2800" b="1" i="1" dirty="0" smtClean="0">
                        <a:solidFill>
                          <a:srgbClr val="7030A0"/>
                        </a:solidFill>
                        <a:latin typeface="Cambria Math" panose="02040503050406030204" pitchFamily="18" charset="0"/>
                      </a:rPr>
                      <m:t>𝑲</m:t>
                    </m:r>
                  </m:oMath>
                </a14:m>
                <a:r>
                  <a:rPr lang="en-GB" sz="2800" b="1" dirty="0">
                    <a:solidFill>
                      <a:srgbClr val="7030A0"/>
                    </a:solidFill>
                  </a:rPr>
                  <a:t>, as a result, i.e. </a:t>
                </a:r>
                <a14:m>
                  <m:oMath xmlns:m="http://schemas.openxmlformats.org/officeDocument/2006/math">
                    <m:sSup>
                      <m:sSupPr>
                        <m:ctrlPr>
                          <a:rPr lang="en-GB" sz="2800" b="1" i="1" smtClean="0">
                            <a:solidFill>
                              <a:srgbClr val="7030A0"/>
                            </a:solidFill>
                            <a:latin typeface="Cambria Math" panose="02040503050406030204" pitchFamily="18" charset="0"/>
                          </a:rPr>
                        </m:ctrlPr>
                      </m:sSupPr>
                      <m:e>
                        <m:r>
                          <a:rPr lang="en-GB" sz="2800" b="1" i="1" smtClean="0">
                            <a:solidFill>
                              <a:srgbClr val="7030A0"/>
                            </a:solidFill>
                            <a:latin typeface="Cambria Math" panose="02040503050406030204" pitchFamily="18" charset="0"/>
                          </a:rPr>
                          <m:t>𝒉</m:t>
                        </m:r>
                      </m:e>
                      <m:sup>
                        <m:r>
                          <a:rPr lang="en-GB" sz="2800" b="1" i="1" smtClean="0">
                            <a:solidFill>
                              <a:srgbClr val="7030A0"/>
                            </a:solidFill>
                            <a:latin typeface="Cambria Math" panose="02040503050406030204" pitchFamily="18" charset="0"/>
                          </a:rPr>
                          <m:t>′</m:t>
                        </m:r>
                      </m:sup>
                    </m:sSup>
                    <m:r>
                      <a:rPr lang="en-GB" sz="2800" b="1" i="1" smtClean="0">
                        <a:solidFill>
                          <a:srgbClr val="7030A0"/>
                        </a:solidFill>
                        <a:latin typeface="Cambria Math" panose="02040503050406030204" pitchFamily="18" charset="0"/>
                      </a:rPr>
                      <m:t>×</m:t>
                    </m:r>
                    <m:sSup>
                      <m:sSupPr>
                        <m:ctrlPr>
                          <a:rPr lang="en-GB" sz="2800" b="1" i="1" smtClean="0">
                            <a:solidFill>
                              <a:srgbClr val="7030A0"/>
                            </a:solidFill>
                            <a:latin typeface="Cambria Math" panose="02040503050406030204" pitchFamily="18" charset="0"/>
                          </a:rPr>
                        </m:ctrlPr>
                      </m:sSupPr>
                      <m:e>
                        <m:r>
                          <a:rPr lang="en-GB" sz="2800" b="1" i="1" smtClean="0">
                            <a:solidFill>
                              <a:srgbClr val="7030A0"/>
                            </a:solidFill>
                            <a:latin typeface="Cambria Math" panose="02040503050406030204" pitchFamily="18" charset="0"/>
                          </a:rPr>
                          <m:t>𝒘</m:t>
                        </m:r>
                      </m:e>
                      <m:sup>
                        <m:r>
                          <a:rPr lang="en-GB" sz="2800" b="1" i="1" smtClean="0">
                            <a:solidFill>
                              <a:srgbClr val="7030A0"/>
                            </a:solidFill>
                            <a:latin typeface="Cambria Math" panose="02040503050406030204" pitchFamily="18" charset="0"/>
                          </a:rPr>
                          <m:t>′</m:t>
                        </m:r>
                      </m:sup>
                    </m:sSup>
                    <m:r>
                      <a:rPr lang="en-GB" sz="2800" b="1" i="1" smtClean="0">
                        <a:solidFill>
                          <a:srgbClr val="7030A0"/>
                        </a:solidFill>
                        <a:latin typeface="Cambria Math" panose="02040503050406030204" pitchFamily="18" charset="0"/>
                      </a:rPr>
                      <m:t>×</m:t>
                    </m:r>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𝒌</m:t>
                        </m:r>
                      </m:e>
                      <m:sub>
                        <m:r>
                          <a:rPr lang="en-GB" sz="2800" b="1" i="1" smtClean="0">
                            <a:solidFill>
                              <a:srgbClr val="7030A0"/>
                            </a:solidFill>
                            <a:latin typeface="Cambria Math" panose="02040503050406030204" pitchFamily="18" charset="0"/>
                          </a:rPr>
                          <m:t>𝒅</m:t>
                        </m:r>
                      </m:sub>
                    </m:sSub>
                  </m:oMath>
                </a14:m>
                <a:r>
                  <a:rPr lang="en-GB" sz="2800" b="1" dirty="0">
                    <a:solidFill>
                      <a:srgbClr val="7030A0"/>
                    </a:solidFill>
                  </a:rPr>
                  <a:t>.</a:t>
                </a:r>
                <a:endParaRPr lang="en-SG" sz="2800" b="1" dirty="0">
                  <a:solidFill>
                    <a:srgbClr val="7030A0"/>
                  </a:solidFill>
                </a:endParaRPr>
              </a:p>
              <a:p>
                <a:pPr marL="0" indent="0">
                  <a:buNone/>
                </a:pPr>
                <a:endParaRPr lang="en-GB" dirty="0"/>
              </a:p>
              <a:p>
                <a:pPr marL="0" indent="0">
                  <a:buNone/>
                </a:pPr>
                <a:endParaRPr lang="en-GB" dirty="0"/>
              </a:p>
            </p:txBody>
          </p:sp>
        </mc:Choice>
        <mc:Fallback>
          <p:sp>
            <p:nvSpPr>
              <p:cNvPr id="14" name="Content Placeholder 2">
                <a:extLst>
                  <a:ext uri="{FF2B5EF4-FFF2-40B4-BE49-F238E27FC236}">
                    <a16:creationId xmlns:a16="http://schemas.microsoft.com/office/drawing/2014/main" id="{7B59F037-103B-22C1-0244-C1334FABB21D}"/>
                  </a:ext>
                </a:extLst>
              </p:cNvPr>
              <p:cNvSpPr>
                <a:spLocks noGrp="1" noRot="1" noChangeAspect="1" noMove="1" noResize="1" noEditPoints="1" noAdjustHandles="1" noChangeArrowheads="1" noChangeShapeType="1" noTextEdit="1"/>
              </p:cNvSpPr>
              <p:nvPr>
                <p:ph sz="half" idx="1"/>
              </p:nvPr>
            </p:nvSpPr>
            <p:spPr>
              <a:xfrm>
                <a:off x="422031" y="1825624"/>
                <a:ext cx="8273079" cy="5032375"/>
              </a:xfrm>
              <a:blipFill>
                <a:blip r:embed="rId5"/>
                <a:stretch>
                  <a:fillRect l="-1474" t="-1937" r="-737" b="-1453"/>
                </a:stretch>
              </a:blipFill>
            </p:spPr>
            <p:txBody>
              <a:bodyPr/>
              <a:lstStyle/>
              <a:p>
                <a:r>
                  <a:rPr lang="en-SG">
                    <a:noFill/>
                  </a:rPr>
                  <a:t> </a:t>
                </a:r>
              </a:p>
            </p:txBody>
          </p:sp>
        </mc:Fallback>
      </mc:AlternateContent>
      <p:graphicFrame>
        <p:nvGraphicFramePr>
          <p:cNvPr id="3" name="Table 7">
            <a:extLst>
              <a:ext uri="{FF2B5EF4-FFF2-40B4-BE49-F238E27FC236}">
                <a16:creationId xmlns:a16="http://schemas.microsoft.com/office/drawing/2014/main" id="{6219EBA1-B698-F905-B5BD-9CD5BEEEAF23}"/>
              </a:ext>
            </a:extLst>
          </p:cNvPr>
          <p:cNvGraphicFramePr>
            <a:graphicFrameLocks noGrp="1"/>
          </p:cNvGraphicFramePr>
          <p:nvPr>
            <p:extLst>
              <p:ext uri="{D42A27DB-BD31-4B8C-83A1-F6EECF244321}">
                <p14:modId xmlns:p14="http://schemas.microsoft.com/office/powerpoint/2010/main" val="1338779965"/>
              </p:ext>
            </p:extLst>
          </p:nvPr>
        </p:nvGraphicFramePr>
        <p:xfrm>
          <a:off x="10117995" y="292972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p:graphicFrame>
        <p:nvGraphicFramePr>
          <p:cNvPr id="8" name="Table 7">
            <a:extLst>
              <a:ext uri="{FF2B5EF4-FFF2-40B4-BE49-F238E27FC236}">
                <a16:creationId xmlns:a16="http://schemas.microsoft.com/office/drawing/2014/main" id="{56A2D50D-6A9F-20B4-8AEB-0CDEE6F2CB49}"/>
              </a:ext>
            </a:extLst>
          </p:cNvPr>
          <p:cNvGraphicFramePr>
            <a:graphicFrameLocks noGrp="1"/>
          </p:cNvGraphicFramePr>
          <p:nvPr>
            <p:extLst>
              <p:ext uri="{D42A27DB-BD31-4B8C-83A1-F6EECF244321}">
                <p14:modId xmlns:p14="http://schemas.microsoft.com/office/powerpoint/2010/main" val="3706022577"/>
              </p:ext>
            </p:extLst>
          </p:nvPr>
        </p:nvGraphicFramePr>
        <p:xfrm>
          <a:off x="10270395" y="308212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195A8F7E-5BA0-44D2-7844-E9B36A8BCFFD}"/>
                  </a:ext>
                </a:extLst>
              </p:cNvPr>
              <p:cNvGraphicFramePr>
                <a:graphicFrameLocks noGrp="1"/>
              </p:cNvGraphicFramePr>
              <p:nvPr>
                <p:extLst>
                  <p:ext uri="{D42A27DB-BD31-4B8C-83A1-F6EECF244321}">
                    <p14:modId xmlns:p14="http://schemas.microsoft.com/office/powerpoint/2010/main" val="1758959926"/>
                  </p:ext>
                </p:extLst>
              </p:nvPr>
            </p:nvGraphicFramePr>
            <p:xfrm>
              <a:off x="9628549" y="4267591"/>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r>
                                  <a:rPr lang="en-GB" b="1" i="1" dirty="0" smtClean="0">
                                    <a:solidFill>
                                      <a:schemeClr val="bg1"/>
                                    </a:solidFill>
                                    <a:latin typeface="Cambria Math" panose="02040503050406030204" pitchFamily="18" charset="0"/>
                                  </a:rPr>
                                  <m:t>…</m:t>
                                </m:r>
                              </m:oMath>
                            </m:oMathPara>
                          </a14:m>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𝟑𝟗</m:t>
                                    </m:r>
                                  </m:num>
                                  <m:den>
                                    <m:r>
                                      <a:rPr lang="en-GB" b="1" i="1" dirty="0" smtClean="0">
                                        <a:solidFill>
                                          <a:srgbClr val="FF0000"/>
                                        </a:solidFill>
                                        <a:latin typeface="Cambria Math" panose="02040503050406030204" pitchFamily="18" charset="0"/>
                                      </a:rPr>
                                      <m:t>𝟗</m:t>
                                    </m:r>
                                  </m:den>
                                </m:f>
                              </m:oMath>
                            </m:oMathPara>
                          </a14:m>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p:graphicFrame>
            <p:nvGraphicFramePr>
              <p:cNvPr id="12" name="Table 11">
                <a:extLst>
                  <a:ext uri="{FF2B5EF4-FFF2-40B4-BE49-F238E27FC236}">
                    <a16:creationId xmlns:a16="http://schemas.microsoft.com/office/drawing/2014/main" id="{195A8F7E-5BA0-44D2-7844-E9B36A8BCFFD}"/>
                  </a:ext>
                </a:extLst>
              </p:cNvPr>
              <p:cNvGraphicFramePr>
                <a:graphicFrameLocks noGrp="1"/>
              </p:cNvGraphicFramePr>
              <p:nvPr>
                <p:extLst>
                  <p:ext uri="{D42A27DB-BD31-4B8C-83A1-F6EECF244321}">
                    <p14:modId xmlns:p14="http://schemas.microsoft.com/office/powerpoint/2010/main" val="1758959926"/>
                  </p:ext>
                </p:extLst>
              </p:nvPr>
            </p:nvGraphicFramePr>
            <p:xfrm>
              <a:off x="9628549" y="4267591"/>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847" t="-4237" r="-202542" b="-202542"/>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0000" t="-205085" r="-100840" b="-1695"/>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3" name="Table 12">
                <a:extLst>
                  <a:ext uri="{FF2B5EF4-FFF2-40B4-BE49-F238E27FC236}">
                    <a16:creationId xmlns:a16="http://schemas.microsoft.com/office/drawing/2014/main" id="{2DE49D1C-E296-F89E-9C88-772B1F925EA2}"/>
                  </a:ext>
                </a:extLst>
              </p:cNvPr>
              <p:cNvGraphicFramePr>
                <a:graphicFrameLocks noGrp="1"/>
              </p:cNvGraphicFramePr>
              <p:nvPr>
                <p:extLst>
                  <p:ext uri="{D42A27DB-BD31-4B8C-83A1-F6EECF244321}">
                    <p14:modId xmlns:p14="http://schemas.microsoft.com/office/powerpoint/2010/main" val="2109078516"/>
                  </p:ext>
                </p:extLst>
              </p:nvPr>
            </p:nvGraphicFramePr>
            <p:xfrm>
              <a:off x="9780949" y="4419991"/>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r>
                                  <a:rPr lang="en-GB" b="1" i="1" dirty="0" smtClean="0">
                                    <a:solidFill>
                                      <a:schemeClr val="bg1"/>
                                    </a:solidFill>
                                    <a:latin typeface="Cambria Math" panose="02040503050406030204" pitchFamily="18" charset="0"/>
                                  </a:rPr>
                                  <m:t>…</m:t>
                                </m:r>
                              </m:oMath>
                            </m:oMathPara>
                          </a14:m>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𝟑𝟗</m:t>
                                    </m:r>
                                  </m:num>
                                  <m:den>
                                    <m:r>
                                      <a:rPr lang="en-GB" b="1" i="1" dirty="0" smtClean="0">
                                        <a:solidFill>
                                          <a:srgbClr val="FF0000"/>
                                        </a:solidFill>
                                        <a:latin typeface="Cambria Math" panose="02040503050406030204" pitchFamily="18" charset="0"/>
                                      </a:rPr>
                                      <m:t>𝟗</m:t>
                                    </m:r>
                                  </m:den>
                                </m:f>
                              </m:oMath>
                            </m:oMathPara>
                          </a14:m>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p:graphicFrame>
            <p:nvGraphicFramePr>
              <p:cNvPr id="13" name="Table 12">
                <a:extLst>
                  <a:ext uri="{FF2B5EF4-FFF2-40B4-BE49-F238E27FC236}">
                    <a16:creationId xmlns:a16="http://schemas.microsoft.com/office/drawing/2014/main" id="{2DE49D1C-E296-F89E-9C88-772B1F925EA2}"/>
                  </a:ext>
                </a:extLst>
              </p:cNvPr>
              <p:cNvGraphicFramePr>
                <a:graphicFrameLocks noGrp="1"/>
              </p:cNvGraphicFramePr>
              <p:nvPr>
                <p:extLst>
                  <p:ext uri="{D42A27DB-BD31-4B8C-83A1-F6EECF244321}">
                    <p14:modId xmlns:p14="http://schemas.microsoft.com/office/powerpoint/2010/main" val="2109078516"/>
                  </p:ext>
                </p:extLst>
              </p:nvPr>
            </p:nvGraphicFramePr>
            <p:xfrm>
              <a:off x="9780949" y="4419991"/>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847" t="-4237" r="-202542" b="-202542"/>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0000" t="-205085" r="-100840" b="-1695"/>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5" name="Table 14">
                <a:extLst>
                  <a:ext uri="{FF2B5EF4-FFF2-40B4-BE49-F238E27FC236}">
                    <a16:creationId xmlns:a16="http://schemas.microsoft.com/office/drawing/2014/main" id="{F9430867-B503-BE41-208C-9327D2EE94D1}"/>
                  </a:ext>
                </a:extLst>
              </p:cNvPr>
              <p:cNvGraphicFramePr>
                <a:graphicFrameLocks noGrp="1"/>
              </p:cNvGraphicFramePr>
              <p:nvPr>
                <p:extLst>
                  <p:ext uri="{D42A27DB-BD31-4B8C-83A1-F6EECF244321}">
                    <p14:modId xmlns:p14="http://schemas.microsoft.com/office/powerpoint/2010/main" val="3609899288"/>
                  </p:ext>
                </p:extLst>
              </p:nvPr>
            </p:nvGraphicFramePr>
            <p:xfrm>
              <a:off x="9933349" y="4572391"/>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chemeClr val="bg1"/>
                                        </a:solidFill>
                                        <a:latin typeface="Cambria Math" panose="02040503050406030204" pitchFamily="18" charset="0"/>
                                      </a:rPr>
                                    </m:ctrlPr>
                                  </m:fPr>
                                  <m:num>
                                    <m:r>
                                      <a:rPr lang="en-GB" b="1" i="1" dirty="0" smtClean="0">
                                        <a:solidFill>
                                          <a:schemeClr val="bg1"/>
                                        </a:solidFill>
                                        <a:latin typeface="Cambria Math" panose="02040503050406030204" pitchFamily="18" charset="0"/>
                                      </a:rPr>
                                      <m:t>𝟐𝟖</m:t>
                                    </m:r>
                                  </m:num>
                                  <m:den>
                                    <m:r>
                                      <a:rPr lang="en-GB" b="1" i="1" dirty="0" smtClean="0">
                                        <a:solidFill>
                                          <a:schemeClr val="bg1"/>
                                        </a:solidFill>
                                        <a:latin typeface="Cambria Math" panose="02040503050406030204" pitchFamily="18" charset="0"/>
                                      </a:rPr>
                                      <m:t>𝟗</m:t>
                                    </m:r>
                                  </m:den>
                                </m:f>
                              </m:oMath>
                            </m:oMathPara>
                          </a14:m>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𝟑𝟗</m:t>
                                    </m:r>
                                  </m:num>
                                  <m:den>
                                    <m:r>
                                      <a:rPr lang="en-GB" b="1" i="1" dirty="0" smtClean="0">
                                        <a:solidFill>
                                          <a:srgbClr val="FF0000"/>
                                        </a:solidFill>
                                        <a:latin typeface="Cambria Math" panose="02040503050406030204" pitchFamily="18" charset="0"/>
                                      </a:rPr>
                                      <m:t>𝟗</m:t>
                                    </m:r>
                                  </m:den>
                                </m:f>
                              </m:oMath>
                            </m:oMathPara>
                          </a14:m>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p:graphicFrame>
            <p:nvGraphicFramePr>
              <p:cNvPr id="15" name="Table 14">
                <a:extLst>
                  <a:ext uri="{FF2B5EF4-FFF2-40B4-BE49-F238E27FC236}">
                    <a16:creationId xmlns:a16="http://schemas.microsoft.com/office/drawing/2014/main" id="{F9430867-B503-BE41-208C-9327D2EE94D1}"/>
                  </a:ext>
                </a:extLst>
              </p:cNvPr>
              <p:cNvGraphicFramePr>
                <a:graphicFrameLocks noGrp="1"/>
              </p:cNvGraphicFramePr>
              <p:nvPr>
                <p:extLst>
                  <p:ext uri="{D42A27DB-BD31-4B8C-83A1-F6EECF244321}">
                    <p14:modId xmlns:p14="http://schemas.microsoft.com/office/powerpoint/2010/main" val="3609899288"/>
                  </p:ext>
                </p:extLst>
              </p:nvPr>
            </p:nvGraphicFramePr>
            <p:xfrm>
              <a:off x="9933349" y="4572391"/>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847" t="-4237" r="-202542" b="-202542"/>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00000" t="-205085" r="-100840" b="-1695"/>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p:graphicFrame>
        <p:nvGraphicFramePr>
          <p:cNvPr id="16" name="Table 6">
            <a:extLst>
              <a:ext uri="{FF2B5EF4-FFF2-40B4-BE49-F238E27FC236}">
                <a16:creationId xmlns:a16="http://schemas.microsoft.com/office/drawing/2014/main" id="{FFD8AF59-CDA0-66B3-1FB5-FA546C44ECF1}"/>
              </a:ext>
            </a:extLst>
          </p:cNvPr>
          <p:cNvGraphicFramePr>
            <a:graphicFrameLocks noGrp="1"/>
          </p:cNvGraphicFramePr>
          <p:nvPr>
            <p:extLst>
              <p:ext uri="{D42A27DB-BD31-4B8C-83A1-F6EECF244321}">
                <p14:modId xmlns:p14="http://schemas.microsoft.com/office/powerpoint/2010/main" val="823440262"/>
              </p:ext>
            </p:extLst>
          </p:nvPr>
        </p:nvGraphicFramePr>
        <p:xfrm>
          <a:off x="9550395" y="5399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8</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17" name="Table 6">
            <a:extLst>
              <a:ext uri="{FF2B5EF4-FFF2-40B4-BE49-F238E27FC236}">
                <a16:creationId xmlns:a16="http://schemas.microsoft.com/office/drawing/2014/main" id="{911B0CF0-88A7-6870-62E9-2BCD3482A058}"/>
              </a:ext>
            </a:extLst>
          </p:cNvPr>
          <p:cNvGraphicFramePr>
            <a:graphicFrameLocks noGrp="1"/>
          </p:cNvGraphicFramePr>
          <p:nvPr>
            <p:extLst>
              <p:ext uri="{D42A27DB-BD31-4B8C-83A1-F6EECF244321}">
                <p14:modId xmlns:p14="http://schemas.microsoft.com/office/powerpoint/2010/main" val="1788680412"/>
              </p:ext>
            </p:extLst>
          </p:nvPr>
        </p:nvGraphicFramePr>
        <p:xfrm>
          <a:off x="9702795" y="6923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8</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18" name="Table 6">
            <a:extLst>
              <a:ext uri="{FF2B5EF4-FFF2-40B4-BE49-F238E27FC236}">
                <a16:creationId xmlns:a16="http://schemas.microsoft.com/office/drawing/2014/main" id="{69BF603D-FBBB-16AB-A035-11424DD39641}"/>
              </a:ext>
            </a:extLst>
          </p:cNvPr>
          <p:cNvGraphicFramePr>
            <a:graphicFrameLocks noGrp="1"/>
          </p:cNvGraphicFramePr>
          <p:nvPr>
            <p:extLst>
              <p:ext uri="{D42A27DB-BD31-4B8C-83A1-F6EECF244321}">
                <p14:modId xmlns:p14="http://schemas.microsoft.com/office/powerpoint/2010/main" val="2482588212"/>
              </p:ext>
            </p:extLst>
          </p:nvPr>
        </p:nvGraphicFramePr>
        <p:xfrm>
          <a:off x="9855195" y="8447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8</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cxnSp>
        <p:nvCxnSpPr>
          <p:cNvPr id="19" name="Straight Connector 18">
            <a:extLst>
              <a:ext uri="{FF2B5EF4-FFF2-40B4-BE49-F238E27FC236}">
                <a16:creationId xmlns:a16="http://schemas.microsoft.com/office/drawing/2014/main" id="{9025CF45-F279-88E2-9637-2A6C70964C8C}"/>
              </a:ext>
            </a:extLst>
          </p:cNvPr>
          <p:cNvCxnSpPr/>
          <p:nvPr/>
        </p:nvCxnSpPr>
        <p:spPr>
          <a:xfrm flipH="1">
            <a:off x="1916215" y="4027007"/>
            <a:ext cx="515815" cy="100037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6747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CA40-0921-359F-E945-D951F00C7B85}"/>
              </a:ext>
            </a:extLst>
          </p:cNvPr>
          <p:cNvSpPr>
            <a:spLocks noGrp="1"/>
          </p:cNvSpPr>
          <p:nvPr>
            <p:ph type="title"/>
          </p:nvPr>
        </p:nvSpPr>
        <p:spPr/>
        <p:txBody>
          <a:bodyPr/>
          <a:lstStyle/>
          <a:p>
            <a:r>
              <a:rPr lang="en-GB" dirty="0"/>
              <a:t>Conv2d layer</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C45A1D-09E3-EE79-0E0B-AFCEAA2C1AAA}"/>
                  </a:ext>
                </a:extLst>
              </p:cNvPr>
              <p:cNvSpPr>
                <a:spLocks noGrp="1"/>
              </p:cNvSpPr>
              <p:nvPr>
                <p:ph idx="1"/>
              </p:nvPr>
            </p:nvSpPr>
            <p:spPr/>
            <p:txBody>
              <a:bodyPr/>
              <a:lstStyle/>
              <a:p>
                <a:pPr marL="0" indent="0">
                  <a:buNone/>
                </a:pPr>
                <a:r>
                  <a:rPr lang="en-GB" b="1" dirty="0"/>
                  <a:t>Definition (the </a:t>
                </a:r>
                <a:r>
                  <a:rPr lang="en-GB" b="1" dirty="0">
                    <a:solidFill>
                      <a:srgbClr val="00B050"/>
                    </a:solidFill>
                  </a:rPr>
                  <a:t>Conv2d</a:t>
                </a:r>
                <a:r>
                  <a:rPr lang="en-GB" b="1" dirty="0"/>
                  <a:t> layer):</a:t>
                </a:r>
              </a:p>
              <a:p>
                <a:pPr marL="0" indent="0">
                  <a:buNone/>
                </a:pPr>
                <a:r>
                  <a:rPr lang="en-SG" dirty="0"/>
                  <a:t>The </a:t>
                </a:r>
                <a:r>
                  <a:rPr lang="en-SG" b="1" dirty="0">
                    <a:solidFill>
                      <a:srgbClr val="00B050"/>
                    </a:solidFill>
                  </a:rPr>
                  <a:t>Conv2d</a:t>
                </a:r>
                <a:r>
                  <a:rPr lang="en-SG" dirty="0"/>
                  <a:t> </a:t>
                </a:r>
                <a:r>
                  <a:rPr lang="en-SG" b="1" dirty="0"/>
                  <a:t>layer</a:t>
                </a:r>
                <a:r>
                  <a:rPr lang="en-SG" dirty="0"/>
                  <a:t> is </a:t>
                </a:r>
                <a:r>
                  <a:rPr lang="en-SG" dirty="0" err="1"/>
                  <a:t>Pytorch’s</a:t>
                </a:r>
                <a:r>
                  <a:rPr lang="en-SG" dirty="0"/>
                  <a:t> implementation of the convolution operation we have seen earlier.</a:t>
                </a:r>
              </a:p>
              <a:p>
                <a:pPr marL="0" indent="0">
                  <a:buNone/>
                </a:pPr>
                <a:r>
                  <a:rPr lang="en-SG" dirty="0"/>
                  <a:t>The first two integer values correspond to the number of channels of input images </a:t>
                </a:r>
                <a14:m>
                  <m:oMath xmlns:m="http://schemas.openxmlformats.org/officeDocument/2006/math">
                    <m:r>
                      <a:rPr lang="en-SG" i="1" dirty="0" smtClean="0">
                        <a:latin typeface="Cambria Math" panose="02040503050406030204" pitchFamily="18" charset="0"/>
                      </a:rPr>
                      <m:t>𝑋</m:t>
                    </m:r>
                  </m:oMath>
                </a14:m>
                <a:r>
                  <a:rPr lang="en-SG" dirty="0"/>
                  <a:t> and the number of channels in kernel.</a:t>
                </a:r>
              </a:p>
              <a:p>
                <a:pPr marL="0" indent="0">
                  <a:buNone/>
                </a:pPr>
                <a:r>
                  <a:rPr lang="en-SG" dirty="0"/>
                  <a:t>The convolution  layer below then expects grayscale images </a:t>
                </a:r>
                <a14:m>
                  <m:oMath xmlns:m="http://schemas.openxmlformats.org/officeDocument/2006/math">
                    <m:r>
                      <a:rPr lang="en-SG" i="1" dirty="0" smtClean="0">
                        <a:latin typeface="Cambria Math" panose="02040503050406030204" pitchFamily="18" charset="0"/>
                      </a:rPr>
                      <m:t>𝑋</m:t>
                    </m:r>
                  </m:oMath>
                </a14:m>
                <a:r>
                  <a:rPr lang="en-SG" dirty="0"/>
                  <a:t> with only one channel and will produce images </a:t>
                </a:r>
                <a14:m>
                  <m:oMath xmlns:m="http://schemas.openxmlformats.org/officeDocument/2006/math">
                    <m:r>
                      <a:rPr lang="en-SG" i="1" dirty="0" smtClean="0">
                        <a:latin typeface="Cambria Math" panose="02040503050406030204" pitchFamily="18" charset="0"/>
                      </a:rPr>
                      <m:t>𝑌</m:t>
                    </m:r>
                  </m:oMath>
                </a14:m>
                <a:r>
                  <a:rPr lang="en-SG" dirty="0"/>
                  <a:t> with 32 channels.</a:t>
                </a:r>
              </a:p>
              <a:p>
                <a:pPr marL="0" indent="0" algn="ctr">
                  <a:buNone/>
                </a:pPr>
                <a:r>
                  <a:rPr lang="en-SG" b="1" dirty="0">
                    <a:solidFill>
                      <a:srgbClr val="7030A0"/>
                    </a:solidFill>
                    <a:sym typeface="Wingdings" panose="05000000000000000000" pitchFamily="2" charset="2"/>
                  </a:rPr>
                  <a:t> What is this image with 32 channels?</a:t>
                </a:r>
                <a:endParaRPr lang="en-SG" b="1" dirty="0">
                  <a:solidFill>
                    <a:srgbClr val="7030A0"/>
                  </a:solidFill>
                </a:endParaRPr>
              </a:p>
            </p:txBody>
          </p:sp>
        </mc:Choice>
        <mc:Fallback>
          <p:sp>
            <p:nvSpPr>
              <p:cNvPr id="3" name="Content Placeholder 2">
                <a:extLst>
                  <a:ext uri="{FF2B5EF4-FFF2-40B4-BE49-F238E27FC236}">
                    <a16:creationId xmlns:a16="http://schemas.microsoft.com/office/drawing/2014/main" id="{28C45A1D-09E3-EE79-0E0B-AFCEAA2C1AAA}"/>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EC0DF93D-CC48-72BD-2451-2FDCF29CA14F}"/>
              </a:ext>
            </a:extLst>
          </p:cNvPr>
          <p:cNvPicPr>
            <a:picLocks noChangeAspect="1"/>
          </p:cNvPicPr>
          <p:nvPr/>
        </p:nvPicPr>
        <p:blipFill rotWithShape="1">
          <a:blip r:embed="rId3"/>
          <a:srcRect l="25995" t="70933" b="16779"/>
          <a:stretch/>
        </p:blipFill>
        <p:spPr>
          <a:xfrm>
            <a:off x="1230616" y="6000580"/>
            <a:ext cx="9730768" cy="352766"/>
          </a:xfrm>
          <a:prstGeom prst="rect">
            <a:avLst/>
          </a:prstGeom>
        </p:spPr>
      </p:pic>
    </p:spTree>
    <p:extLst>
      <p:ext uri="{BB962C8B-B14F-4D97-AF65-F5344CB8AC3E}">
        <p14:creationId xmlns:p14="http://schemas.microsoft.com/office/powerpoint/2010/main" val="11829562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08AA-FAAF-D1FD-F6AB-AF57B42E6859}"/>
              </a:ext>
            </a:extLst>
          </p:cNvPr>
          <p:cNvSpPr>
            <a:spLocks noGrp="1"/>
          </p:cNvSpPr>
          <p:nvPr>
            <p:ph type="title"/>
          </p:nvPr>
        </p:nvSpPr>
        <p:spPr/>
        <p:txBody>
          <a:bodyPr/>
          <a:lstStyle/>
          <a:p>
            <a:r>
              <a:rPr lang="en-GB" dirty="0"/>
              <a:t>Convolution on high dim</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CE0C93-3C30-8FDD-E264-7A45C291120B}"/>
                  </a:ext>
                </a:extLst>
              </p:cNvPr>
              <p:cNvSpPr>
                <a:spLocks noGrp="1"/>
              </p:cNvSpPr>
              <p:nvPr>
                <p:ph idx="1"/>
              </p:nvPr>
            </p:nvSpPr>
            <p:spPr/>
            <p:txBody>
              <a:bodyPr>
                <a:normAutofit/>
              </a:bodyPr>
              <a:lstStyle/>
              <a:p>
                <a:pPr marL="0" indent="0" algn="ctr">
                  <a:buNone/>
                </a:pPr>
                <a:r>
                  <a:rPr lang="en-SG" b="1" dirty="0">
                    <a:solidFill>
                      <a:srgbClr val="7030A0"/>
                    </a:solidFill>
                    <a:sym typeface="Wingdings" panose="05000000000000000000" pitchFamily="2" charset="2"/>
                  </a:rPr>
                  <a:t> What is this image with 32 channels?</a:t>
                </a:r>
                <a:endParaRPr lang="en-SG" b="1" dirty="0">
                  <a:solidFill>
                    <a:srgbClr val="7030A0"/>
                  </a:solidFill>
                </a:endParaRPr>
              </a:p>
              <a:p>
                <a:r>
                  <a:rPr lang="en-GB" dirty="0"/>
                  <a:t>We could visualize that as 32 convolutions operations on our grayscale images </a:t>
                </a:r>
                <a14:m>
                  <m:oMath xmlns:m="http://schemas.openxmlformats.org/officeDocument/2006/math">
                    <m:r>
                      <a:rPr lang="en-GB" i="1" dirty="0" smtClean="0">
                        <a:latin typeface="Cambria Math" panose="02040503050406030204" pitchFamily="18" charset="0"/>
                      </a:rPr>
                      <m:t>𝑋</m:t>
                    </m:r>
                  </m:oMath>
                </a14:m>
                <a:r>
                  <a:rPr lang="en-GB" dirty="0"/>
                  <a:t>, being run on parallel with 32 different kernels.</a:t>
                </a:r>
              </a:p>
              <a:p>
                <a:r>
                  <a:rPr lang="en-GB" dirty="0"/>
                  <a:t>Kernels could correspond to different operations (blur, sharpen, edge detection, etc.).</a:t>
                </a:r>
              </a:p>
              <a:p>
                <a:endParaRPr lang="en-GB" dirty="0"/>
              </a:p>
              <a:p>
                <a:endParaRPr lang="en-GB" dirty="0"/>
              </a:p>
              <a:p>
                <a:endParaRPr lang="en-SG" dirty="0"/>
              </a:p>
            </p:txBody>
          </p:sp>
        </mc:Choice>
        <mc:Fallback>
          <p:sp>
            <p:nvSpPr>
              <p:cNvPr id="3" name="Content Placeholder 2">
                <a:extLst>
                  <a:ext uri="{FF2B5EF4-FFF2-40B4-BE49-F238E27FC236}">
                    <a16:creationId xmlns:a16="http://schemas.microsoft.com/office/drawing/2014/main" id="{05CE0C93-3C30-8FDD-E264-7A45C291120B}"/>
                  </a:ext>
                </a:extLst>
              </p:cNvPr>
              <p:cNvSpPr>
                <a:spLocks noGrp="1" noRot="1" noChangeAspect="1" noMove="1" noResize="1" noEditPoints="1" noAdjustHandles="1" noChangeArrowheads="1" noChangeShapeType="1" noTextEdit="1"/>
              </p:cNvSpPr>
              <p:nvPr>
                <p:ph idx="1"/>
              </p:nvPr>
            </p:nvSpPr>
            <p:spPr>
              <a:blipFill>
                <a:blip r:embed="rId2"/>
                <a:stretch>
                  <a:fillRect l="-1043" t="-2661" r="-522"/>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BDA6510-F5F1-BCF2-8199-3EE3597961DE}"/>
              </a:ext>
            </a:extLst>
          </p:cNvPr>
          <p:cNvPicPr>
            <a:picLocks noChangeAspect="1"/>
          </p:cNvPicPr>
          <p:nvPr/>
        </p:nvPicPr>
        <p:blipFill rotWithShape="1">
          <a:blip r:embed="rId3"/>
          <a:srcRect l="25995" t="70933" b="16779"/>
          <a:stretch/>
        </p:blipFill>
        <p:spPr>
          <a:xfrm>
            <a:off x="1230616" y="6000580"/>
            <a:ext cx="9730768" cy="352766"/>
          </a:xfrm>
          <a:prstGeom prst="rect">
            <a:avLst/>
          </a:prstGeom>
        </p:spPr>
      </p:pic>
    </p:spTree>
    <p:extLst>
      <p:ext uri="{BB962C8B-B14F-4D97-AF65-F5344CB8AC3E}">
        <p14:creationId xmlns:p14="http://schemas.microsoft.com/office/powerpoint/2010/main" val="29166280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08AA-FAAF-D1FD-F6AB-AF57B42E6859}"/>
              </a:ext>
            </a:extLst>
          </p:cNvPr>
          <p:cNvSpPr>
            <a:spLocks noGrp="1"/>
          </p:cNvSpPr>
          <p:nvPr>
            <p:ph type="title"/>
          </p:nvPr>
        </p:nvSpPr>
        <p:spPr/>
        <p:txBody>
          <a:bodyPr/>
          <a:lstStyle/>
          <a:p>
            <a:r>
              <a:rPr lang="en-GB" dirty="0"/>
              <a:t>Chaining convolutions</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CE0C93-3C30-8FDD-E264-7A45C291120B}"/>
                  </a:ext>
                </a:extLst>
              </p:cNvPr>
              <p:cNvSpPr>
                <a:spLocks noGrp="1"/>
              </p:cNvSpPr>
              <p:nvPr>
                <p:ph idx="1"/>
              </p:nvPr>
            </p:nvSpPr>
            <p:spPr/>
            <p:txBody>
              <a:bodyPr>
                <a:normAutofit/>
              </a:bodyPr>
              <a:lstStyle/>
              <a:p>
                <a:pPr marL="0" indent="0" algn="ctr">
                  <a:buNone/>
                </a:pPr>
                <a:r>
                  <a:rPr lang="en-SG" b="1" dirty="0">
                    <a:solidFill>
                      <a:srgbClr val="7030A0"/>
                    </a:solidFill>
                    <a:sym typeface="Wingdings" panose="05000000000000000000" pitchFamily="2" charset="2"/>
                  </a:rPr>
                  <a:t> What is this image with 32 channels?</a:t>
                </a:r>
                <a:endParaRPr lang="en-SG" b="1" dirty="0">
                  <a:solidFill>
                    <a:srgbClr val="7030A0"/>
                  </a:solidFill>
                </a:endParaRPr>
              </a:p>
              <a:p>
                <a:r>
                  <a:rPr lang="en-GB" dirty="0"/>
                  <a:t>We could visualize that as 32 convolutions operations on our grayscale images </a:t>
                </a:r>
                <a14:m>
                  <m:oMath xmlns:m="http://schemas.openxmlformats.org/officeDocument/2006/math">
                    <m:r>
                      <a:rPr lang="en-GB" i="1" dirty="0" smtClean="0">
                        <a:latin typeface="Cambria Math" panose="02040503050406030204" pitchFamily="18" charset="0"/>
                      </a:rPr>
                      <m:t>𝑋</m:t>
                    </m:r>
                  </m:oMath>
                </a14:m>
                <a:r>
                  <a:rPr lang="en-GB" dirty="0"/>
                  <a:t>, being run on parallel with 32 different kernels.</a:t>
                </a:r>
              </a:p>
              <a:p>
                <a:r>
                  <a:rPr lang="en-GB" dirty="0"/>
                  <a:t>Kernels could correspond to different operations (blur, sharpen, edge detection, etc.).</a:t>
                </a:r>
              </a:p>
              <a:p>
                <a:r>
                  <a:rPr lang="en-GB" dirty="0"/>
                  <a:t>Eventually chaining several convolutions, will lead to combining operations together.</a:t>
                </a:r>
              </a:p>
              <a:p>
                <a:endParaRPr lang="en-GB" dirty="0"/>
              </a:p>
              <a:p>
                <a:endParaRPr lang="en-GB" dirty="0"/>
              </a:p>
              <a:p>
                <a:endParaRPr lang="en-SG" dirty="0"/>
              </a:p>
            </p:txBody>
          </p:sp>
        </mc:Choice>
        <mc:Fallback>
          <p:sp>
            <p:nvSpPr>
              <p:cNvPr id="3" name="Content Placeholder 2">
                <a:extLst>
                  <a:ext uri="{FF2B5EF4-FFF2-40B4-BE49-F238E27FC236}">
                    <a16:creationId xmlns:a16="http://schemas.microsoft.com/office/drawing/2014/main" id="{05CE0C93-3C30-8FDD-E264-7A45C291120B}"/>
                  </a:ext>
                </a:extLst>
              </p:cNvPr>
              <p:cNvSpPr>
                <a:spLocks noGrp="1" noRot="1" noChangeAspect="1" noMove="1" noResize="1" noEditPoints="1" noAdjustHandles="1" noChangeArrowheads="1" noChangeShapeType="1" noTextEdit="1"/>
              </p:cNvSpPr>
              <p:nvPr>
                <p:ph idx="1"/>
              </p:nvPr>
            </p:nvSpPr>
            <p:spPr>
              <a:blipFill>
                <a:blip r:embed="rId2"/>
                <a:stretch>
                  <a:fillRect l="-1043" t="-2661" r="-522"/>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6F02F9E3-681F-B342-E79C-4B4C7677EFEE}"/>
              </a:ext>
            </a:extLst>
          </p:cNvPr>
          <p:cNvPicPr>
            <a:picLocks noChangeAspect="1"/>
          </p:cNvPicPr>
          <p:nvPr/>
        </p:nvPicPr>
        <p:blipFill>
          <a:blip r:embed="rId3"/>
          <a:stretch>
            <a:fillRect/>
          </a:stretch>
        </p:blipFill>
        <p:spPr>
          <a:xfrm>
            <a:off x="1388819" y="6017738"/>
            <a:ext cx="9414362" cy="840262"/>
          </a:xfrm>
          <a:prstGeom prst="rect">
            <a:avLst/>
          </a:prstGeom>
        </p:spPr>
      </p:pic>
    </p:spTree>
    <p:extLst>
      <p:ext uri="{BB962C8B-B14F-4D97-AF65-F5344CB8AC3E}">
        <p14:creationId xmlns:p14="http://schemas.microsoft.com/office/powerpoint/2010/main" val="28559270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08AA-FAAF-D1FD-F6AB-AF57B42E6859}"/>
              </a:ext>
            </a:extLst>
          </p:cNvPr>
          <p:cNvSpPr>
            <a:spLocks noGrp="1"/>
          </p:cNvSpPr>
          <p:nvPr>
            <p:ph type="title"/>
          </p:nvPr>
        </p:nvSpPr>
        <p:spPr/>
        <p:txBody>
          <a:bodyPr/>
          <a:lstStyle/>
          <a:p>
            <a:r>
              <a:rPr lang="en-GB" dirty="0"/>
              <a:t>Chaining convolutions</a:t>
            </a:r>
            <a:endParaRPr lang="en-SG" dirty="0"/>
          </a:p>
        </p:txBody>
      </p:sp>
      <p:sp>
        <p:nvSpPr>
          <p:cNvPr id="3" name="Content Placeholder 2">
            <a:extLst>
              <a:ext uri="{FF2B5EF4-FFF2-40B4-BE49-F238E27FC236}">
                <a16:creationId xmlns:a16="http://schemas.microsoft.com/office/drawing/2014/main" id="{05CE0C93-3C30-8FDD-E264-7A45C291120B}"/>
              </a:ext>
            </a:extLst>
          </p:cNvPr>
          <p:cNvSpPr>
            <a:spLocks noGrp="1"/>
          </p:cNvSpPr>
          <p:nvPr>
            <p:ph idx="1"/>
          </p:nvPr>
        </p:nvSpPr>
        <p:spPr/>
        <p:txBody>
          <a:bodyPr>
            <a:normAutofit/>
          </a:bodyPr>
          <a:lstStyle/>
          <a:p>
            <a:r>
              <a:rPr lang="en-GB" b="1" dirty="0"/>
              <a:t>For instance: </a:t>
            </a:r>
            <a:r>
              <a:rPr lang="en-GB" dirty="0"/>
              <a:t>recognizing a cat ear = two edge detections, then combined to recognize a triangular shape or some sort?</a:t>
            </a:r>
          </a:p>
          <a:p>
            <a:endParaRPr lang="en-GB" dirty="0"/>
          </a:p>
          <a:p>
            <a:endParaRPr lang="en-GB" dirty="0"/>
          </a:p>
          <a:p>
            <a:endParaRPr lang="en-SG" dirty="0"/>
          </a:p>
        </p:txBody>
      </p:sp>
      <p:pic>
        <p:nvPicPr>
          <p:cNvPr id="4" name="Picture 2" descr="RÃ©sultat de recherche d'images pour &quot;cat image&quot;">
            <a:extLst>
              <a:ext uri="{FF2B5EF4-FFF2-40B4-BE49-F238E27FC236}">
                <a16:creationId xmlns:a16="http://schemas.microsoft.com/office/drawing/2014/main" id="{AE20D33F-CC9F-6CC2-BAF5-10478AC7C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211" y="2934209"/>
            <a:ext cx="5891578" cy="392379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EE65C6D6-0023-5032-28ED-95DD2C9FFD83}"/>
              </a:ext>
            </a:extLst>
          </p:cNvPr>
          <p:cNvCxnSpPr>
            <a:cxnSpLocks/>
          </p:cNvCxnSpPr>
          <p:nvPr/>
        </p:nvCxnSpPr>
        <p:spPr>
          <a:xfrm>
            <a:off x="4446954" y="3227754"/>
            <a:ext cx="890954" cy="6174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3228C7-2793-4725-BE31-E09E28BD1343}"/>
              </a:ext>
            </a:extLst>
          </p:cNvPr>
          <p:cNvCxnSpPr>
            <a:cxnSpLocks/>
          </p:cNvCxnSpPr>
          <p:nvPr/>
        </p:nvCxnSpPr>
        <p:spPr>
          <a:xfrm>
            <a:off x="4118708" y="3429000"/>
            <a:ext cx="328246" cy="52766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563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A464-E542-D7F8-48C5-A93F2A418B58}"/>
              </a:ext>
            </a:extLst>
          </p:cNvPr>
          <p:cNvSpPr>
            <a:spLocks noGrp="1"/>
          </p:cNvSpPr>
          <p:nvPr>
            <p:ph type="title"/>
          </p:nvPr>
        </p:nvSpPr>
        <p:spPr/>
        <p:txBody>
          <a:bodyPr/>
          <a:lstStyle/>
          <a:p>
            <a:r>
              <a:rPr lang="en-GB" dirty="0"/>
              <a:t>The core idea behind CNN</a:t>
            </a:r>
            <a:endParaRPr lang="en-SG" dirty="0"/>
          </a:p>
        </p:txBody>
      </p:sp>
      <p:sp>
        <p:nvSpPr>
          <p:cNvPr id="3" name="Content Placeholder 2">
            <a:extLst>
              <a:ext uri="{FF2B5EF4-FFF2-40B4-BE49-F238E27FC236}">
                <a16:creationId xmlns:a16="http://schemas.microsoft.com/office/drawing/2014/main" id="{40DC6577-83D8-3375-62A7-E5DCC4AE380C}"/>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Convolutional Neural Networks</a:t>
            </a:r>
            <a:r>
              <a:rPr lang="en-GB" b="1" dirty="0"/>
              <a:t>):</a:t>
            </a:r>
          </a:p>
          <a:p>
            <a:pPr marL="0" indent="0">
              <a:buNone/>
            </a:pPr>
            <a:r>
              <a:rPr lang="en-SG" dirty="0"/>
              <a:t>Introduced in [</a:t>
            </a:r>
            <a:r>
              <a:rPr lang="en-US" dirty="0"/>
              <a:t>LeCun1998</a:t>
            </a:r>
            <a:r>
              <a:rPr lang="en-SG" dirty="0"/>
              <a:t>], </a:t>
            </a:r>
            <a:r>
              <a:rPr lang="en-SG" b="1" dirty="0">
                <a:solidFill>
                  <a:srgbClr val="00B050"/>
                </a:solidFill>
              </a:rPr>
              <a:t>Convolutional</a:t>
            </a:r>
            <a:r>
              <a:rPr lang="en-SG" b="1" dirty="0"/>
              <a:t> </a:t>
            </a:r>
            <a:r>
              <a:rPr lang="en-SG" b="1" dirty="0">
                <a:solidFill>
                  <a:srgbClr val="00B050"/>
                </a:solidFill>
              </a:rPr>
              <a:t>Neural</a:t>
            </a:r>
            <a:r>
              <a:rPr lang="en-SG" b="1" dirty="0"/>
              <a:t> </a:t>
            </a:r>
            <a:r>
              <a:rPr lang="en-SG" b="1" dirty="0">
                <a:solidFill>
                  <a:srgbClr val="00B050"/>
                </a:solidFill>
              </a:rPr>
              <a:t>Networks</a:t>
            </a:r>
            <a:r>
              <a:rPr lang="en-SG" dirty="0"/>
              <a:t> (or </a:t>
            </a:r>
            <a:r>
              <a:rPr lang="en-SG" b="1" dirty="0"/>
              <a:t>CNNs</a:t>
            </a:r>
            <a:r>
              <a:rPr lang="en-SG" dirty="0"/>
              <a:t> in short) are Neural Networks which integrate convolutions as the processing operations to be used on input images, in place of the Linear ones.</a:t>
            </a:r>
          </a:p>
          <a:p>
            <a:pPr marL="0" indent="0">
              <a:buNone/>
            </a:pPr>
            <a:r>
              <a:rPr lang="en-SG" dirty="0"/>
              <a:t>Training a CNN is then equivalent to </a:t>
            </a:r>
            <a:r>
              <a:rPr lang="en-SG" b="1" dirty="0"/>
              <a:t>letting the Neural Network decide on which kernels values</a:t>
            </a:r>
            <a:r>
              <a:rPr lang="en-SG" dirty="0"/>
              <a:t> (and therefore image processing operations) to use in the convolution operations run in both parallel and sequence.</a:t>
            </a:r>
          </a:p>
        </p:txBody>
      </p:sp>
    </p:spTree>
    <p:extLst>
      <p:ext uri="{BB962C8B-B14F-4D97-AF65-F5344CB8AC3E}">
        <p14:creationId xmlns:p14="http://schemas.microsoft.com/office/powerpoint/2010/main" val="18574528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A464-E542-D7F8-48C5-A93F2A418B58}"/>
              </a:ext>
            </a:extLst>
          </p:cNvPr>
          <p:cNvSpPr>
            <a:spLocks noGrp="1"/>
          </p:cNvSpPr>
          <p:nvPr>
            <p:ph type="title"/>
          </p:nvPr>
        </p:nvSpPr>
        <p:spPr/>
        <p:txBody>
          <a:bodyPr/>
          <a:lstStyle/>
          <a:p>
            <a:r>
              <a:rPr lang="en-GB" dirty="0"/>
              <a:t>Training a CNN</a:t>
            </a:r>
            <a:endParaRPr lang="en-SG" dirty="0"/>
          </a:p>
        </p:txBody>
      </p:sp>
      <p:sp>
        <p:nvSpPr>
          <p:cNvPr id="3" name="Content Placeholder 2">
            <a:extLst>
              <a:ext uri="{FF2B5EF4-FFF2-40B4-BE49-F238E27FC236}">
                <a16:creationId xmlns:a16="http://schemas.microsoft.com/office/drawing/2014/main" id="{40DC6577-83D8-3375-62A7-E5DCC4AE380C}"/>
              </a:ext>
            </a:extLst>
          </p:cNvPr>
          <p:cNvSpPr>
            <a:spLocks noGrp="1"/>
          </p:cNvSpPr>
          <p:nvPr>
            <p:ph idx="1"/>
          </p:nvPr>
        </p:nvSpPr>
        <p:spPr>
          <a:xfrm>
            <a:off x="838200" y="1825624"/>
            <a:ext cx="10515600" cy="5032375"/>
          </a:xfrm>
        </p:spPr>
        <p:txBody>
          <a:bodyPr>
            <a:normAutofit/>
          </a:bodyPr>
          <a:lstStyle/>
          <a:p>
            <a:r>
              <a:rPr lang="en-SG" dirty="0"/>
              <a:t>CNNs have shown much better performance at processing images data types, compared to Neural Networks implementing Linear operations only.</a:t>
            </a:r>
          </a:p>
          <a:p>
            <a:r>
              <a:rPr lang="en-SG" dirty="0"/>
              <a:t>For this reason, </a:t>
            </a:r>
            <a:r>
              <a:rPr lang="en-SG" b="1" dirty="0"/>
              <a:t>Convolutions (and CNNs) are indeed the preferred processing method when inputs are images.</a:t>
            </a:r>
          </a:p>
          <a:p>
            <a:endParaRPr lang="en-SG" dirty="0"/>
          </a:p>
          <a:p>
            <a:r>
              <a:rPr lang="en-SG" dirty="0"/>
              <a:t>In addition, as the convolution is “just another weird matrix multiplication of some sort”, this means that </a:t>
            </a:r>
            <a:r>
              <a:rPr lang="en-SG" b="1" dirty="0"/>
              <a:t>the trainable parameters (weight/kernel and bias) </a:t>
            </a:r>
            <a:r>
              <a:rPr lang="en-SG" dirty="0"/>
              <a:t>could be trained </a:t>
            </a:r>
            <a:r>
              <a:rPr lang="en-SG" b="1" dirty="0"/>
              <a:t>using the same backpropagation as earlier</a:t>
            </a:r>
            <a:r>
              <a:rPr lang="en-SG" dirty="0"/>
              <a:t>!</a:t>
            </a:r>
          </a:p>
          <a:p>
            <a:r>
              <a:rPr lang="en-SG" i="1" dirty="0"/>
              <a:t>(We will however not implement it and rely on </a:t>
            </a:r>
            <a:r>
              <a:rPr lang="en-SG" i="1" dirty="0" err="1"/>
              <a:t>autograd</a:t>
            </a:r>
            <a:r>
              <a:rPr lang="en-SG" i="1" dirty="0"/>
              <a:t>!)</a:t>
            </a:r>
          </a:p>
        </p:txBody>
      </p:sp>
    </p:spTree>
    <p:extLst>
      <p:ext uri="{BB962C8B-B14F-4D97-AF65-F5344CB8AC3E}">
        <p14:creationId xmlns:p14="http://schemas.microsoft.com/office/powerpoint/2010/main" val="144273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AB63F-9971-C1A7-2DA1-1A01A4993150}"/>
              </a:ext>
            </a:extLst>
          </p:cNvPr>
          <p:cNvSpPr>
            <a:spLocks noGrp="1"/>
          </p:cNvSpPr>
          <p:nvPr>
            <p:ph type="title"/>
          </p:nvPr>
        </p:nvSpPr>
        <p:spPr/>
        <p:txBody>
          <a:bodyPr/>
          <a:lstStyle/>
          <a:p>
            <a:r>
              <a:rPr lang="en-GB" dirty="0"/>
              <a:t>Pixels information</a:t>
            </a:r>
            <a:endParaRPr lang="en-SG" dirty="0"/>
          </a:p>
        </p:txBody>
      </p:sp>
      <p:sp>
        <p:nvSpPr>
          <p:cNvPr id="5" name="Content Placeholder 4">
            <a:extLst>
              <a:ext uri="{FF2B5EF4-FFF2-40B4-BE49-F238E27FC236}">
                <a16:creationId xmlns:a16="http://schemas.microsoft.com/office/drawing/2014/main" id="{A97445D3-1D51-1E51-82DE-9C3B128B43CC}"/>
              </a:ext>
            </a:extLst>
          </p:cNvPr>
          <p:cNvSpPr>
            <a:spLocks noGrp="1"/>
          </p:cNvSpPr>
          <p:nvPr>
            <p:ph sz="half" idx="1"/>
          </p:nvPr>
        </p:nvSpPr>
        <p:spPr>
          <a:xfrm>
            <a:off x="838200" y="1825624"/>
            <a:ext cx="5181600" cy="5032375"/>
          </a:xfrm>
        </p:spPr>
        <p:txBody>
          <a:bodyPr/>
          <a:lstStyle/>
          <a:p>
            <a:r>
              <a:rPr lang="en-GB" dirty="0"/>
              <a:t>Each element in a Greyscale matrix or RGB matrix corresponds to a pixel, representing something in the image.</a:t>
            </a:r>
          </a:p>
          <a:p>
            <a:r>
              <a:rPr lang="en-GB" dirty="0"/>
              <a:t>The problem, however, is that </a:t>
            </a:r>
            <a:r>
              <a:rPr lang="en-GB" b="1" dirty="0"/>
              <a:t>it is often impossible to guess the meaning of a given pixel, by looking at a pixel alone</a:t>
            </a:r>
            <a:r>
              <a:rPr lang="en-GB" dirty="0"/>
              <a:t>.</a:t>
            </a:r>
            <a:endParaRPr lang="en-SG" dirty="0"/>
          </a:p>
        </p:txBody>
      </p:sp>
      <p:pic>
        <p:nvPicPr>
          <p:cNvPr id="9" name="Picture 8" descr="Qr code&#10;&#10;Description automatically generated">
            <a:extLst>
              <a:ext uri="{FF2B5EF4-FFF2-40B4-BE49-F238E27FC236}">
                <a16:creationId xmlns:a16="http://schemas.microsoft.com/office/drawing/2014/main" id="{FA9290F7-961F-9AC0-462E-40885BD9A7D2}"/>
              </a:ext>
            </a:extLst>
          </p:cNvPr>
          <p:cNvPicPr>
            <a:picLocks noChangeAspect="1"/>
          </p:cNvPicPr>
          <p:nvPr/>
        </p:nvPicPr>
        <p:blipFill rotWithShape="1">
          <a:blip r:embed="rId2">
            <a:extLst>
              <a:ext uri="{28A0092B-C50C-407E-A947-70E740481C1C}">
                <a14:useLocalDpi xmlns:a14="http://schemas.microsoft.com/office/drawing/2010/main" val="0"/>
              </a:ext>
            </a:extLst>
          </a:blip>
          <a:srcRect l="47390" t="23002" r="47941" b="71231"/>
          <a:stretch/>
        </p:blipFill>
        <p:spPr>
          <a:xfrm>
            <a:off x="9464430" y="2672862"/>
            <a:ext cx="446896" cy="43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100864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C736-DAE7-1FB0-3232-9B9C6D629003}"/>
              </a:ext>
            </a:extLst>
          </p:cNvPr>
          <p:cNvSpPr>
            <a:spLocks noGrp="1"/>
          </p:cNvSpPr>
          <p:nvPr>
            <p:ph type="title"/>
          </p:nvPr>
        </p:nvSpPr>
        <p:spPr/>
        <p:txBody>
          <a:bodyPr/>
          <a:lstStyle/>
          <a:p>
            <a:r>
              <a:rPr lang="en-GB" dirty="0"/>
              <a:t>Our first CNN on MNIST</a:t>
            </a:r>
            <a:endParaRPr lang="en-SG" dirty="0"/>
          </a:p>
        </p:txBody>
      </p:sp>
      <p:sp>
        <p:nvSpPr>
          <p:cNvPr id="3" name="Content Placeholder 2">
            <a:extLst>
              <a:ext uri="{FF2B5EF4-FFF2-40B4-BE49-F238E27FC236}">
                <a16:creationId xmlns:a16="http://schemas.microsoft.com/office/drawing/2014/main" id="{313B7EB5-F765-3D3B-960C-4F947814B167}"/>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will therefore build our first Convolutional Neural Network (CNN).</a:t>
            </a:r>
          </a:p>
          <a:p>
            <a:r>
              <a:rPr lang="en-GB" dirty="0"/>
              <a:t>This network will have the same logic as the previous DNN from last week, but it will </a:t>
            </a:r>
            <a:r>
              <a:rPr lang="en-GB" b="1" dirty="0"/>
              <a:t>replace the first few Linear layers with Conv2d operations instead</a:t>
            </a:r>
            <a:r>
              <a:rPr lang="en-GB" dirty="0"/>
              <a:t>. </a:t>
            </a:r>
          </a:p>
          <a:p>
            <a:r>
              <a:rPr lang="en-GB" dirty="0"/>
              <a:t>By doing so, we are hoping that </a:t>
            </a:r>
            <a:r>
              <a:rPr lang="en-GB" b="1" dirty="0"/>
              <a:t>the CNN will be able to figure out which kernel values (and image processing operations) to use</a:t>
            </a:r>
            <a:r>
              <a:rPr lang="en-GB" dirty="0"/>
              <a:t>, for the MNIST classification task.</a:t>
            </a:r>
          </a:p>
          <a:p>
            <a:r>
              <a:rPr lang="en-GB" dirty="0"/>
              <a:t>The </a:t>
            </a:r>
            <a:r>
              <a:rPr lang="en-GB" b="1" dirty="0"/>
              <a:t>final layers must consist of Linear layers</a:t>
            </a:r>
            <a:r>
              <a:rPr lang="en-GB" dirty="0"/>
              <a:t>, whose purpose is to eventually produce a vector of 10 values, probabilities for each class.</a:t>
            </a:r>
          </a:p>
          <a:p>
            <a:r>
              <a:rPr lang="en-GB" dirty="0"/>
              <a:t>Between the last Conv2d (which produces a 2D image) and the first fully connected vector (which expects a 1D vector), we will implement a </a:t>
            </a:r>
            <a:r>
              <a:rPr lang="en-GB" b="1" dirty="0"/>
              <a:t>flattening</a:t>
            </a:r>
            <a:r>
              <a:rPr lang="en-GB" dirty="0"/>
              <a:t> of the image, as before.</a:t>
            </a:r>
            <a:endParaRPr lang="en-SG" dirty="0"/>
          </a:p>
        </p:txBody>
      </p:sp>
    </p:spTree>
    <p:extLst>
      <p:ext uri="{BB962C8B-B14F-4D97-AF65-F5344CB8AC3E}">
        <p14:creationId xmlns:p14="http://schemas.microsoft.com/office/powerpoint/2010/main" val="34400245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C736-DAE7-1FB0-3232-9B9C6D629003}"/>
              </a:ext>
            </a:extLst>
          </p:cNvPr>
          <p:cNvSpPr>
            <a:spLocks noGrp="1"/>
          </p:cNvSpPr>
          <p:nvPr>
            <p:ph type="title"/>
          </p:nvPr>
        </p:nvSpPr>
        <p:spPr/>
        <p:txBody>
          <a:bodyPr/>
          <a:lstStyle/>
          <a:p>
            <a:r>
              <a:rPr lang="en-GB" dirty="0"/>
              <a:t>Our first CNN on MNIST</a:t>
            </a:r>
            <a:endParaRPr lang="en-SG" dirty="0"/>
          </a:p>
        </p:txBody>
      </p:sp>
      <p:sp>
        <p:nvSpPr>
          <p:cNvPr id="8" name="Content Placeholder 7">
            <a:extLst>
              <a:ext uri="{FF2B5EF4-FFF2-40B4-BE49-F238E27FC236}">
                <a16:creationId xmlns:a16="http://schemas.microsoft.com/office/drawing/2014/main" id="{B76E9C89-2A25-36ED-66F3-DE7260657594}"/>
              </a:ext>
            </a:extLst>
          </p:cNvPr>
          <p:cNvSpPr>
            <a:spLocks noGrp="1"/>
          </p:cNvSpPr>
          <p:nvPr>
            <p:ph idx="1"/>
          </p:nvPr>
        </p:nvSpPr>
        <p:spPr/>
        <p:txBody>
          <a:bodyPr/>
          <a:lstStyle/>
          <a:p>
            <a:pPr marL="0" indent="0">
              <a:buNone/>
            </a:pPr>
            <a:r>
              <a:rPr lang="en-GB" b="1" dirty="0"/>
              <a:t>Our CNN: </a:t>
            </a:r>
            <a:r>
              <a:rPr lang="en-GB" dirty="0"/>
              <a:t>2 Conv2d layers + Flatten + 2 Linear layers</a:t>
            </a:r>
            <a:endParaRPr lang="en-SG" dirty="0"/>
          </a:p>
        </p:txBody>
      </p:sp>
      <p:graphicFrame>
        <p:nvGraphicFramePr>
          <p:cNvPr id="9" name="Diagram 8">
            <a:extLst>
              <a:ext uri="{FF2B5EF4-FFF2-40B4-BE49-F238E27FC236}">
                <a16:creationId xmlns:a16="http://schemas.microsoft.com/office/drawing/2014/main" id="{B78A3F9D-34CE-9E5C-499C-81A82B92F7F2}"/>
              </a:ext>
            </a:extLst>
          </p:cNvPr>
          <p:cNvGraphicFramePr/>
          <p:nvPr>
            <p:extLst>
              <p:ext uri="{D42A27DB-BD31-4B8C-83A1-F6EECF244321}">
                <p14:modId xmlns:p14="http://schemas.microsoft.com/office/powerpoint/2010/main" val="2378489584"/>
              </p:ext>
            </p:extLst>
          </p:nvPr>
        </p:nvGraphicFramePr>
        <p:xfrm>
          <a:off x="140677" y="2485291"/>
          <a:ext cx="11871569" cy="3826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63962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C736-DAE7-1FB0-3232-9B9C6D629003}"/>
              </a:ext>
            </a:extLst>
          </p:cNvPr>
          <p:cNvSpPr>
            <a:spLocks noGrp="1"/>
          </p:cNvSpPr>
          <p:nvPr>
            <p:ph type="title"/>
          </p:nvPr>
        </p:nvSpPr>
        <p:spPr/>
        <p:txBody>
          <a:bodyPr/>
          <a:lstStyle/>
          <a:p>
            <a:r>
              <a:rPr lang="en-GB" dirty="0"/>
              <a:t>Our first CNN on MNIST</a:t>
            </a:r>
            <a:endParaRPr lang="en-SG" dirty="0"/>
          </a:p>
        </p:txBody>
      </p:sp>
      <p:sp>
        <p:nvSpPr>
          <p:cNvPr id="8" name="Content Placeholder 7">
            <a:extLst>
              <a:ext uri="{FF2B5EF4-FFF2-40B4-BE49-F238E27FC236}">
                <a16:creationId xmlns:a16="http://schemas.microsoft.com/office/drawing/2014/main" id="{B76E9C89-2A25-36ED-66F3-DE7260657594}"/>
              </a:ext>
            </a:extLst>
          </p:cNvPr>
          <p:cNvSpPr>
            <a:spLocks noGrp="1"/>
          </p:cNvSpPr>
          <p:nvPr>
            <p:ph idx="1"/>
          </p:nvPr>
        </p:nvSpPr>
        <p:spPr/>
        <p:txBody>
          <a:bodyPr/>
          <a:lstStyle/>
          <a:p>
            <a:pPr marL="0" indent="0">
              <a:buNone/>
            </a:pPr>
            <a:r>
              <a:rPr lang="en-GB" b="1" dirty="0"/>
              <a:t>Our CNN: </a:t>
            </a:r>
            <a:r>
              <a:rPr lang="en-GB" dirty="0"/>
              <a:t>2 Conv2d layers + Flatten + 2 Linear layers</a:t>
            </a:r>
            <a:endParaRPr lang="en-SG" dirty="0"/>
          </a:p>
        </p:txBody>
      </p:sp>
      <p:pic>
        <p:nvPicPr>
          <p:cNvPr id="7" name="Picture 6">
            <a:extLst>
              <a:ext uri="{FF2B5EF4-FFF2-40B4-BE49-F238E27FC236}">
                <a16:creationId xmlns:a16="http://schemas.microsoft.com/office/drawing/2014/main" id="{C10F4518-96E1-462A-8DA7-65DE3DBAF4E5}"/>
              </a:ext>
            </a:extLst>
          </p:cNvPr>
          <p:cNvPicPr>
            <a:picLocks noChangeAspect="1"/>
          </p:cNvPicPr>
          <p:nvPr/>
        </p:nvPicPr>
        <p:blipFill>
          <a:blip r:embed="rId2"/>
          <a:stretch>
            <a:fillRect/>
          </a:stretch>
        </p:blipFill>
        <p:spPr>
          <a:xfrm>
            <a:off x="330199" y="2550380"/>
            <a:ext cx="11730845" cy="3826974"/>
          </a:xfrm>
          <a:prstGeom prst="rect">
            <a:avLst/>
          </a:prstGeom>
        </p:spPr>
      </p:pic>
    </p:spTree>
    <p:extLst>
      <p:ext uri="{BB962C8B-B14F-4D97-AF65-F5344CB8AC3E}">
        <p14:creationId xmlns:p14="http://schemas.microsoft.com/office/powerpoint/2010/main" val="24517019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C736-DAE7-1FB0-3232-9B9C6D629003}"/>
              </a:ext>
            </a:extLst>
          </p:cNvPr>
          <p:cNvSpPr>
            <a:spLocks noGrp="1"/>
          </p:cNvSpPr>
          <p:nvPr>
            <p:ph type="title"/>
          </p:nvPr>
        </p:nvSpPr>
        <p:spPr/>
        <p:txBody>
          <a:bodyPr/>
          <a:lstStyle/>
          <a:p>
            <a:r>
              <a:rPr lang="en-GB" dirty="0"/>
              <a:t>Our first CNN on MNIST</a:t>
            </a:r>
            <a:endParaRPr lang="en-SG" dirty="0"/>
          </a:p>
        </p:txBody>
      </p:sp>
      <p:sp>
        <p:nvSpPr>
          <p:cNvPr id="8" name="Content Placeholder 7">
            <a:extLst>
              <a:ext uri="{FF2B5EF4-FFF2-40B4-BE49-F238E27FC236}">
                <a16:creationId xmlns:a16="http://schemas.microsoft.com/office/drawing/2014/main" id="{B76E9C89-2A25-36ED-66F3-DE7260657594}"/>
              </a:ext>
            </a:extLst>
          </p:cNvPr>
          <p:cNvSpPr>
            <a:spLocks noGrp="1"/>
          </p:cNvSpPr>
          <p:nvPr>
            <p:ph sz="half" idx="1"/>
          </p:nvPr>
        </p:nvSpPr>
        <p:spPr>
          <a:xfrm>
            <a:off x="838200" y="1825624"/>
            <a:ext cx="5181600" cy="5032375"/>
          </a:xfrm>
        </p:spPr>
        <p:txBody>
          <a:bodyPr/>
          <a:lstStyle/>
          <a:p>
            <a:pPr marL="0" indent="0">
              <a:buNone/>
            </a:pPr>
            <a:r>
              <a:rPr lang="en-GB" b="1" dirty="0"/>
              <a:t>Our CNN: </a:t>
            </a:r>
            <a:r>
              <a:rPr lang="en-GB" dirty="0"/>
              <a:t>2 Conv2d layers + Flatten + 2 Linear layers</a:t>
            </a:r>
          </a:p>
          <a:p>
            <a:r>
              <a:rPr lang="en-GB" dirty="0"/>
              <a:t>Define the sequence of operations in the forward method as before.</a:t>
            </a:r>
          </a:p>
          <a:p>
            <a:r>
              <a:rPr lang="en-GB" b="1" dirty="0"/>
              <a:t>Good practice: </a:t>
            </a:r>
            <a:r>
              <a:rPr lang="en-GB" dirty="0"/>
              <a:t>We will print the shape of each layer output to confirm sizes produced by each layer.</a:t>
            </a:r>
          </a:p>
          <a:p>
            <a:endParaRPr lang="en-SG" dirty="0"/>
          </a:p>
        </p:txBody>
      </p:sp>
      <p:pic>
        <p:nvPicPr>
          <p:cNvPr id="5" name="Picture 4">
            <a:extLst>
              <a:ext uri="{FF2B5EF4-FFF2-40B4-BE49-F238E27FC236}">
                <a16:creationId xmlns:a16="http://schemas.microsoft.com/office/drawing/2014/main" id="{FF7F602B-48AB-9361-0845-2BA75EFF3120}"/>
              </a:ext>
            </a:extLst>
          </p:cNvPr>
          <p:cNvPicPr>
            <a:picLocks noChangeAspect="1"/>
          </p:cNvPicPr>
          <p:nvPr/>
        </p:nvPicPr>
        <p:blipFill>
          <a:blip r:embed="rId2"/>
          <a:stretch>
            <a:fillRect/>
          </a:stretch>
        </p:blipFill>
        <p:spPr>
          <a:xfrm>
            <a:off x="6447623" y="623496"/>
            <a:ext cx="5744377" cy="5611008"/>
          </a:xfrm>
          <a:prstGeom prst="rect">
            <a:avLst/>
          </a:prstGeom>
        </p:spPr>
      </p:pic>
    </p:spTree>
    <p:extLst>
      <p:ext uri="{BB962C8B-B14F-4D97-AF65-F5344CB8AC3E}">
        <p14:creationId xmlns:p14="http://schemas.microsoft.com/office/powerpoint/2010/main" val="4292280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C736-DAE7-1FB0-3232-9B9C6D629003}"/>
              </a:ext>
            </a:extLst>
          </p:cNvPr>
          <p:cNvSpPr>
            <a:spLocks noGrp="1"/>
          </p:cNvSpPr>
          <p:nvPr>
            <p:ph type="title"/>
          </p:nvPr>
        </p:nvSpPr>
        <p:spPr/>
        <p:txBody>
          <a:bodyPr/>
          <a:lstStyle/>
          <a:p>
            <a:r>
              <a:rPr lang="en-GB" dirty="0"/>
              <a:t>Our first CNN on MNIST</a:t>
            </a:r>
            <a:endParaRPr lang="en-SG" dirty="0"/>
          </a:p>
        </p:txBody>
      </p:sp>
      <p:sp>
        <p:nvSpPr>
          <p:cNvPr id="8" name="Content Placeholder 7">
            <a:extLst>
              <a:ext uri="{FF2B5EF4-FFF2-40B4-BE49-F238E27FC236}">
                <a16:creationId xmlns:a16="http://schemas.microsoft.com/office/drawing/2014/main" id="{B76E9C89-2A25-36ED-66F3-DE7260657594}"/>
              </a:ext>
            </a:extLst>
          </p:cNvPr>
          <p:cNvSpPr>
            <a:spLocks noGrp="1"/>
          </p:cNvSpPr>
          <p:nvPr>
            <p:ph sz="half" idx="1"/>
          </p:nvPr>
        </p:nvSpPr>
        <p:spPr>
          <a:xfrm>
            <a:off x="838200" y="1825624"/>
            <a:ext cx="10970846" cy="5032375"/>
          </a:xfrm>
        </p:spPr>
        <p:txBody>
          <a:bodyPr/>
          <a:lstStyle/>
          <a:p>
            <a:pPr marL="0" indent="0">
              <a:buNone/>
            </a:pPr>
            <a:r>
              <a:rPr lang="en-GB" b="1" dirty="0"/>
              <a:t>Good practice: </a:t>
            </a:r>
            <a:r>
              <a:rPr lang="en-GB" dirty="0"/>
              <a:t>We will show the modules/layers in our CNN, and print the shape of each layer output to confirm sizes produced by each layer.</a:t>
            </a:r>
          </a:p>
          <a:p>
            <a:endParaRPr lang="en-SG" dirty="0"/>
          </a:p>
        </p:txBody>
      </p:sp>
      <p:pic>
        <p:nvPicPr>
          <p:cNvPr id="4" name="Picture 3">
            <a:extLst>
              <a:ext uri="{FF2B5EF4-FFF2-40B4-BE49-F238E27FC236}">
                <a16:creationId xmlns:a16="http://schemas.microsoft.com/office/drawing/2014/main" id="{304386BA-237E-9592-67C8-7C5B03629212}"/>
              </a:ext>
            </a:extLst>
          </p:cNvPr>
          <p:cNvPicPr>
            <a:picLocks noChangeAspect="1"/>
          </p:cNvPicPr>
          <p:nvPr/>
        </p:nvPicPr>
        <p:blipFill>
          <a:blip r:embed="rId2"/>
          <a:stretch>
            <a:fillRect/>
          </a:stretch>
        </p:blipFill>
        <p:spPr>
          <a:xfrm>
            <a:off x="382954" y="2780731"/>
            <a:ext cx="6773220" cy="4077269"/>
          </a:xfrm>
          <a:prstGeom prst="rect">
            <a:avLst/>
          </a:prstGeom>
        </p:spPr>
      </p:pic>
      <p:pic>
        <p:nvPicPr>
          <p:cNvPr id="6" name="Picture 5">
            <a:extLst>
              <a:ext uri="{FF2B5EF4-FFF2-40B4-BE49-F238E27FC236}">
                <a16:creationId xmlns:a16="http://schemas.microsoft.com/office/drawing/2014/main" id="{AF2E281F-1EA1-328E-DF9C-E1EE24431E75}"/>
              </a:ext>
            </a:extLst>
          </p:cNvPr>
          <p:cNvPicPr>
            <a:picLocks noChangeAspect="1"/>
          </p:cNvPicPr>
          <p:nvPr/>
        </p:nvPicPr>
        <p:blipFill rotWithShape="1">
          <a:blip r:embed="rId3"/>
          <a:srcRect l="9810" r="10076"/>
          <a:stretch/>
        </p:blipFill>
        <p:spPr>
          <a:xfrm>
            <a:off x="6323622" y="4437902"/>
            <a:ext cx="5587023" cy="2251802"/>
          </a:xfrm>
          <a:prstGeom prst="rect">
            <a:avLst/>
          </a:prstGeom>
        </p:spPr>
      </p:pic>
    </p:spTree>
    <p:extLst>
      <p:ext uri="{BB962C8B-B14F-4D97-AF65-F5344CB8AC3E}">
        <p14:creationId xmlns:p14="http://schemas.microsoft.com/office/powerpoint/2010/main" val="26123262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55CF-71AD-8708-D45D-C57DB522E9CE}"/>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16F36D4B-4B16-4684-970A-631B83A376BD}"/>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2199086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51DB7-D060-9E0F-23D9-3277F27F61CF}"/>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FE385E0B-13BA-B247-E46F-206BC86C794F}"/>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467534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756A-5566-0A50-E7E2-F55271C4ECD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AC29D42A-AD61-CF6B-9049-62DF5C6EFDBA}"/>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901590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C67E-2228-E6F4-C5F7-E77022D3DA7B}"/>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D8B237BA-D9E1-8FE9-7AEC-8679DEFB92DB}"/>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922723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9FAF-E12D-32D8-6462-5D72EFE4E664}"/>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B9959581-6F4C-C684-CFAD-55723E034C14}"/>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711402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AB63F-9971-C1A7-2DA1-1A01A4993150}"/>
              </a:ext>
            </a:extLst>
          </p:cNvPr>
          <p:cNvSpPr>
            <a:spLocks noGrp="1"/>
          </p:cNvSpPr>
          <p:nvPr>
            <p:ph type="title"/>
          </p:nvPr>
        </p:nvSpPr>
        <p:spPr/>
        <p:txBody>
          <a:bodyPr/>
          <a:lstStyle/>
          <a:p>
            <a:r>
              <a:rPr lang="en-GB" dirty="0"/>
              <a:t>Pixels information</a:t>
            </a:r>
            <a:endParaRPr lang="en-SG" dirty="0"/>
          </a:p>
        </p:txBody>
      </p:sp>
      <p:sp>
        <p:nvSpPr>
          <p:cNvPr id="5" name="Content Placeholder 4">
            <a:extLst>
              <a:ext uri="{FF2B5EF4-FFF2-40B4-BE49-F238E27FC236}">
                <a16:creationId xmlns:a16="http://schemas.microsoft.com/office/drawing/2014/main" id="{A97445D3-1D51-1E51-82DE-9C3B128B43CC}"/>
              </a:ext>
            </a:extLst>
          </p:cNvPr>
          <p:cNvSpPr>
            <a:spLocks noGrp="1"/>
          </p:cNvSpPr>
          <p:nvPr>
            <p:ph sz="half" idx="1"/>
          </p:nvPr>
        </p:nvSpPr>
        <p:spPr>
          <a:xfrm>
            <a:off x="838200" y="1825624"/>
            <a:ext cx="5181600" cy="5032375"/>
          </a:xfrm>
        </p:spPr>
        <p:txBody>
          <a:bodyPr/>
          <a:lstStyle/>
          <a:p>
            <a:pPr marL="457200" indent="-457200" algn="ctr">
              <a:buFont typeface="Wingdings" panose="05000000000000000000" pitchFamily="2" charset="2"/>
              <a:buChar char="à"/>
            </a:pPr>
            <a:r>
              <a:rPr lang="en-GB" sz="2800" b="1" dirty="0"/>
              <a:t>Can you guess what this pixel represents and what object it belongs to?</a:t>
            </a:r>
          </a:p>
          <a:p>
            <a:pPr marL="0" indent="0" algn="ctr">
              <a:buNone/>
            </a:pPr>
            <a:endParaRPr lang="en-GB" sz="2800" b="1" dirty="0"/>
          </a:p>
          <a:p>
            <a:pPr marL="514350" indent="-514350" algn="ctr">
              <a:buFont typeface="+mj-lt"/>
              <a:buAutoNum type="arabicPeriod"/>
            </a:pPr>
            <a:r>
              <a:rPr lang="en-GB" sz="2800" dirty="0"/>
              <a:t>Flower petal</a:t>
            </a:r>
          </a:p>
          <a:p>
            <a:pPr marL="514350" indent="-514350" algn="ctr">
              <a:buFont typeface="+mj-lt"/>
              <a:buAutoNum type="arabicPeriod"/>
            </a:pPr>
            <a:r>
              <a:rPr lang="en-GB" sz="2800" dirty="0"/>
              <a:t>Piece of clothing</a:t>
            </a:r>
          </a:p>
          <a:p>
            <a:pPr marL="514350" indent="-514350" algn="ctr">
              <a:buFont typeface="+mj-lt"/>
              <a:buAutoNum type="arabicPeriod"/>
            </a:pPr>
            <a:r>
              <a:rPr lang="en-GB" sz="2800" dirty="0"/>
              <a:t>Skin of a human person</a:t>
            </a:r>
          </a:p>
          <a:p>
            <a:pPr marL="514350" indent="-514350" algn="ctr">
              <a:buFont typeface="+mj-lt"/>
              <a:buAutoNum type="arabicPeriod"/>
            </a:pPr>
            <a:r>
              <a:rPr lang="en-GB" sz="2800" dirty="0"/>
              <a:t>Feather of a bird</a:t>
            </a:r>
          </a:p>
        </p:txBody>
      </p:sp>
      <p:pic>
        <p:nvPicPr>
          <p:cNvPr id="7" name="Picture 6" descr="Qr code&#10;&#10;Description automatically generated">
            <a:extLst>
              <a:ext uri="{FF2B5EF4-FFF2-40B4-BE49-F238E27FC236}">
                <a16:creationId xmlns:a16="http://schemas.microsoft.com/office/drawing/2014/main" id="{04CDCE7C-7E08-FB78-9B4D-BD7134C4B4F0}"/>
              </a:ext>
            </a:extLst>
          </p:cNvPr>
          <p:cNvPicPr>
            <a:picLocks noChangeAspect="1"/>
          </p:cNvPicPr>
          <p:nvPr/>
        </p:nvPicPr>
        <p:blipFill rotWithShape="1">
          <a:blip r:embed="rId2">
            <a:extLst>
              <a:ext uri="{28A0092B-C50C-407E-A947-70E740481C1C}">
                <a14:useLocalDpi xmlns:a14="http://schemas.microsoft.com/office/drawing/2010/main" val="0"/>
              </a:ext>
            </a:extLst>
          </a:blip>
          <a:srcRect l="47390" t="23002" r="47941" b="71231"/>
          <a:stretch/>
        </p:blipFill>
        <p:spPr>
          <a:xfrm>
            <a:off x="9464430" y="2672862"/>
            <a:ext cx="446896" cy="43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55222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C1A0-8629-4221-908E-9D7C7F27EAA7}"/>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D63D8341-1991-734C-BE1D-851BB3AE4F77}"/>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6802063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1C55-6F29-886C-5A21-A3C18B71DD51}"/>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B13F2521-723B-8848-9FA6-FE0E53521333}"/>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0275693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837B-7D03-5C0C-2024-B7A606C032D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D88A53A5-2211-49ED-A3B9-63024343A178}"/>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9941906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D589-7C88-3D0C-2D8A-65EF0B5E82A9}"/>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9DB10A62-F718-C209-487F-9A204C929FBB}"/>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1698162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C8A1-B3BC-61E6-5739-B7062EA85B1D}"/>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82C05F33-91D7-5C66-BA4E-D92C5AE204B9}"/>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4639625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B1A9-8B6A-0A63-E009-5698736B898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F37D3207-C2B0-A3FA-73D1-1A72E7288F96}"/>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0756447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E6C4-C4BE-1CC0-0051-F2BEBC6C0229}"/>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76CC8A9E-3FA2-3F63-119F-498C8E48D3FA}"/>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7072457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7773-1C8C-985B-957C-EE20089179CB}"/>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C15B02E-4FC8-0A0E-E6EB-850476F34791}"/>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9611551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6009-3674-2F33-40E3-5F7C88BA63AF}"/>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4A258188-2E67-0A0F-ED1D-5D5836CBE650}"/>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9528884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D4A4-02EB-726C-FC94-DD69E4E7629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9BBF8595-437B-05D4-0FCE-C31C3FD4C3C6}"/>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4063861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AB63F-9971-C1A7-2DA1-1A01A4993150}"/>
              </a:ext>
            </a:extLst>
          </p:cNvPr>
          <p:cNvSpPr>
            <a:spLocks noGrp="1"/>
          </p:cNvSpPr>
          <p:nvPr>
            <p:ph type="title"/>
          </p:nvPr>
        </p:nvSpPr>
        <p:spPr/>
        <p:txBody>
          <a:bodyPr/>
          <a:lstStyle/>
          <a:p>
            <a:r>
              <a:rPr lang="en-GB" dirty="0"/>
              <a:t>Pixels information</a:t>
            </a:r>
            <a:endParaRPr lang="en-SG" dirty="0"/>
          </a:p>
        </p:txBody>
      </p:sp>
      <p:sp>
        <p:nvSpPr>
          <p:cNvPr id="5" name="Content Placeholder 4">
            <a:extLst>
              <a:ext uri="{FF2B5EF4-FFF2-40B4-BE49-F238E27FC236}">
                <a16:creationId xmlns:a16="http://schemas.microsoft.com/office/drawing/2014/main" id="{A97445D3-1D51-1E51-82DE-9C3B128B43CC}"/>
              </a:ext>
            </a:extLst>
          </p:cNvPr>
          <p:cNvSpPr>
            <a:spLocks noGrp="1"/>
          </p:cNvSpPr>
          <p:nvPr>
            <p:ph sz="half" idx="1"/>
          </p:nvPr>
        </p:nvSpPr>
        <p:spPr/>
        <p:txBody>
          <a:bodyPr/>
          <a:lstStyle/>
          <a:p>
            <a:pPr marL="457200" indent="-457200" algn="ctr">
              <a:buFont typeface="Wingdings" panose="05000000000000000000" pitchFamily="2" charset="2"/>
              <a:buChar char="à"/>
            </a:pPr>
            <a:r>
              <a:rPr lang="en-GB" sz="2800" b="1" dirty="0"/>
              <a:t>What if I show you </a:t>
            </a:r>
            <a:r>
              <a:rPr lang="en-GB" sz="2800" b="1" u="sng" dirty="0"/>
              <a:t>some</a:t>
            </a:r>
            <a:r>
              <a:rPr lang="en-GB" sz="2800" b="1" dirty="0"/>
              <a:t> neighbouring pixels now?</a:t>
            </a:r>
          </a:p>
          <a:p>
            <a:pPr marL="0" indent="0" algn="ctr">
              <a:buNone/>
            </a:pPr>
            <a:endParaRPr lang="en-GB" sz="2800" b="1" dirty="0"/>
          </a:p>
          <a:p>
            <a:pPr marL="0" indent="0" algn="ctr">
              <a:buNone/>
            </a:pPr>
            <a:endParaRPr lang="en-GB" sz="2800" b="1" dirty="0"/>
          </a:p>
          <a:p>
            <a:pPr marL="514350" indent="-514350" algn="ctr">
              <a:buFont typeface="+mj-lt"/>
              <a:buAutoNum type="arabicPeriod"/>
            </a:pPr>
            <a:r>
              <a:rPr lang="en-GB" sz="2800" dirty="0"/>
              <a:t>Flower petal</a:t>
            </a:r>
          </a:p>
          <a:p>
            <a:pPr marL="514350" indent="-514350" algn="ctr">
              <a:buFont typeface="+mj-lt"/>
              <a:buAutoNum type="arabicPeriod"/>
            </a:pPr>
            <a:r>
              <a:rPr lang="en-GB" sz="2800" dirty="0"/>
              <a:t>Piece of clothing</a:t>
            </a:r>
          </a:p>
          <a:p>
            <a:pPr marL="514350" indent="-514350" algn="ctr">
              <a:buFont typeface="+mj-lt"/>
              <a:buAutoNum type="arabicPeriod"/>
            </a:pPr>
            <a:r>
              <a:rPr lang="en-GB" sz="2800" dirty="0"/>
              <a:t>Skin of a human person</a:t>
            </a:r>
          </a:p>
          <a:p>
            <a:pPr marL="514350" indent="-514350" algn="ctr">
              <a:buFont typeface="+mj-lt"/>
              <a:buAutoNum type="arabicPeriod"/>
            </a:pPr>
            <a:r>
              <a:rPr lang="en-GB" sz="2800" dirty="0"/>
              <a:t>Feather of a bird</a:t>
            </a:r>
          </a:p>
        </p:txBody>
      </p:sp>
      <p:pic>
        <p:nvPicPr>
          <p:cNvPr id="7" name="Picture 6" descr="Qr code&#10;&#10;Description automatically generated">
            <a:extLst>
              <a:ext uri="{FF2B5EF4-FFF2-40B4-BE49-F238E27FC236}">
                <a16:creationId xmlns:a16="http://schemas.microsoft.com/office/drawing/2014/main" id="{04CDCE7C-7E08-FB78-9B4D-BD7134C4B4F0}"/>
              </a:ext>
            </a:extLst>
          </p:cNvPr>
          <p:cNvPicPr>
            <a:picLocks noChangeAspect="1"/>
          </p:cNvPicPr>
          <p:nvPr/>
        </p:nvPicPr>
        <p:blipFill rotWithShape="1">
          <a:blip r:embed="rId2">
            <a:extLst>
              <a:ext uri="{28A0092B-C50C-407E-A947-70E740481C1C}">
                <a14:useLocalDpi xmlns:a14="http://schemas.microsoft.com/office/drawing/2010/main" val="0"/>
              </a:ext>
            </a:extLst>
          </a:blip>
          <a:srcRect l="39297" t="17340" r="39259" b="55768"/>
          <a:stretch/>
        </p:blipFill>
        <p:spPr>
          <a:xfrm>
            <a:off x="8714152" y="2149475"/>
            <a:ext cx="2141173" cy="21013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97594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4)</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a:bodyPr>
          <a:lstStyle/>
          <a:p>
            <a:r>
              <a:rPr lang="en-US" dirty="0"/>
              <a:t>XXX</a:t>
            </a:r>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a:bodyPr>
          <a:lstStyle/>
          <a:p>
            <a:r>
              <a:rPr lang="en-US" dirty="0"/>
              <a:t>XXX</a:t>
            </a:r>
            <a:endParaRPr lang="en-GB" dirty="0"/>
          </a:p>
        </p:txBody>
      </p:sp>
    </p:spTree>
    <p:extLst>
      <p:ext uri="{BB962C8B-B14F-4D97-AF65-F5344CB8AC3E}">
        <p14:creationId xmlns:p14="http://schemas.microsoft.com/office/powerpoint/2010/main" val="10360814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515600" cy="5032375"/>
          </a:xfrm>
        </p:spPr>
        <p:txBody>
          <a:bodyPr>
            <a:normAutofit/>
          </a:bodyPr>
          <a:lstStyle/>
          <a:p>
            <a:pPr marL="0" indent="0">
              <a:buNone/>
            </a:pPr>
            <a:r>
              <a:rPr lang="en-US" dirty="0"/>
              <a:t>Out of class, supporting papers, for those of you who are curious.</a:t>
            </a:r>
          </a:p>
          <a:p>
            <a:pPr marL="0" indent="0">
              <a:buNone/>
            </a:pPr>
            <a:endParaRPr lang="en-US" dirty="0"/>
          </a:p>
          <a:p>
            <a:r>
              <a:rPr lang="en-US" dirty="0"/>
              <a:t>[LeCun1998] </a:t>
            </a:r>
            <a:r>
              <a:rPr lang="en-GB" dirty="0"/>
              <a:t>Y. </a:t>
            </a:r>
            <a:r>
              <a:rPr lang="en-GB" b="1" dirty="0" err="1">
                <a:solidFill>
                  <a:schemeClr val="accent2">
                    <a:lumMod val="50000"/>
                  </a:schemeClr>
                </a:solidFill>
              </a:rPr>
              <a:t>LeCun</a:t>
            </a:r>
            <a:r>
              <a:rPr lang="en-GB" dirty="0"/>
              <a:t>, L. </a:t>
            </a:r>
            <a:r>
              <a:rPr lang="en-GB" b="1" dirty="0" err="1">
                <a:solidFill>
                  <a:schemeClr val="accent2">
                    <a:lumMod val="50000"/>
                  </a:schemeClr>
                </a:solidFill>
              </a:rPr>
              <a:t>Bottou</a:t>
            </a:r>
            <a:r>
              <a:rPr lang="en-GB" dirty="0"/>
              <a:t>, Y. </a:t>
            </a:r>
            <a:r>
              <a:rPr lang="en-GB" b="1" dirty="0" err="1">
                <a:solidFill>
                  <a:schemeClr val="accent2">
                    <a:lumMod val="50000"/>
                  </a:schemeClr>
                </a:solidFill>
              </a:rPr>
              <a:t>Bengio</a:t>
            </a:r>
            <a:r>
              <a:rPr lang="en-GB" dirty="0"/>
              <a:t>, and P. </a:t>
            </a:r>
            <a:r>
              <a:rPr lang="en-GB" b="1" dirty="0">
                <a:solidFill>
                  <a:schemeClr val="accent2">
                    <a:lumMod val="50000"/>
                  </a:schemeClr>
                </a:solidFill>
              </a:rPr>
              <a:t>Haffner</a:t>
            </a:r>
            <a:r>
              <a:rPr lang="en-GB" dirty="0"/>
              <a:t>, “Gradient-Based Learning Applied to Document Recognition”, 1998.</a:t>
            </a:r>
            <a:endParaRPr lang="en-US" dirty="0"/>
          </a:p>
          <a:p>
            <a:endParaRPr lang="en-GB" dirty="0"/>
          </a:p>
        </p:txBody>
      </p:sp>
    </p:spTree>
    <p:extLst>
      <p:ext uri="{BB962C8B-B14F-4D97-AF65-F5344CB8AC3E}">
        <p14:creationId xmlns:p14="http://schemas.microsoft.com/office/powerpoint/2010/main" val="38809490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9715-ECD1-470D-B523-53C9DD5C7678}"/>
              </a:ext>
            </a:extLst>
          </p:cNvPr>
          <p:cNvSpPr>
            <a:spLocks noGrp="1"/>
          </p:cNvSpPr>
          <p:nvPr>
            <p:ph type="title"/>
          </p:nvPr>
        </p:nvSpPr>
        <p:spPr/>
        <p:txBody>
          <a:bodyPr/>
          <a:lstStyle/>
          <a:p>
            <a:r>
              <a:rPr lang="en-US" dirty="0"/>
              <a:t>Learn more about these topics</a:t>
            </a:r>
            <a:endParaRPr lang="en-GB" dirty="0"/>
          </a:p>
        </p:txBody>
      </p:sp>
      <p:sp>
        <p:nvSpPr>
          <p:cNvPr id="5" name="Content Placeholder 4">
            <a:extLst>
              <a:ext uri="{FF2B5EF4-FFF2-40B4-BE49-F238E27FC236}">
                <a16:creationId xmlns:a16="http://schemas.microsoft.com/office/drawing/2014/main" id="{7D0CB248-82F3-414A-84E4-14EF63C7FB27}"/>
              </a:ext>
            </a:extLst>
          </p:cNvPr>
          <p:cNvSpPr>
            <a:spLocks noGrp="1"/>
          </p:cNvSpPr>
          <p:nvPr>
            <p:ph idx="1"/>
          </p:nvPr>
        </p:nvSpPr>
        <p:spPr>
          <a:xfrm>
            <a:off x="838200" y="1825624"/>
            <a:ext cx="10515600" cy="5032375"/>
          </a:xfrm>
        </p:spPr>
        <p:txBody>
          <a:bodyPr>
            <a:normAutofit/>
          </a:bodyPr>
          <a:lstStyle/>
          <a:p>
            <a:pPr marL="0" indent="0">
              <a:buNone/>
            </a:pPr>
            <a:r>
              <a:rPr lang="en-GB" dirty="0"/>
              <a:t>Some extra (easy) reading and videos for those of you who are curious.</a:t>
            </a:r>
          </a:p>
          <a:p>
            <a:r>
              <a:rPr lang="en-GB" dirty="0"/>
              <a:t>[XXX] XXX</a:t>
            </a:r>
          </a:p>
          <a:p>
            <a:endParaRPr lang="en-GB" dirty="0"/>
          </a:p>
        </p:txBody>
      </p:sp>
    </p:spTree>
    <p:extLst>
      <p:ext uri="{BB962C8B-B14F-4D97-AF65-F5344CB8AC3E}">
        <p14:creationId xmlns:p14="http://schemas.microsoft.com/office/powerpoint/2010/main" val="1893873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2171</TotalTime>
  <Words>5385</Words>
  <Application>Microsoft Office PowerPoint</Application>
  <PresentationFormat>Widescreen</PresentationFormat>
  <Paragraphs>1140</Paragraphs>
  <Slides>92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92</vt:i4>
      </vt:variant>
    </vt:vector>
  </HeadingPairs>
  <TitlesOfParts>
    <vt:vector size="98" baseType="lpstr">
      <vt:lpstr>Arial</vt:lpstr>
      <vt:lpstr>Calibri</vt:lpstr>
      <vt:lpstr>Calibri Light</vt:lpstr>
      <vt:lpstr>Cambria Math</vt:lpstr>
      <vt:lpstr>Wingdings</vt:lpstr>
      <vt:lpstr>Office Theme</vt:lpstr>
      <vt:lpstr>50.039 Theory and Practice of Deep Learning W4-S1 Introduction to Computer Vision and Convolutional Neural Networks</vt:lpstr>
      <vt:lpstr>About this week (Week 4)</vt:lpstr>
      <vt:lpstr>How to encode an image</vt:lpstr>
      <vt:lpstr>How to encode an image</vt:lpstr>
      <vt:lpstr>How to encode an image</vt:lpstr>
      <vt:lpstr>How to encode an image</vt:lpstr>
      <vt:lpstr>Pixels information</vt:lpstr>
      <vt:lpstr>Pixels information</vt:lpstr>
      <vt:lpstr>Pixels information</vt:lpstr>
      <vt:lpstr>Pixels information</vt:lpstr>
      <vt:lpstr>Pixels information</vt:lpstr>
      <vt:lpstr>The spatial dependence property</vt:lpstr>
      <vt:lpstr>The homophily property</vt:lpstr>
      <vt:lpstr>The problem with Linear processing</vt:lpstr>
      <vt:lpstr>The problem with Linear processing</vt:lpstr>
      <vt:lpstr>Introducing convolution!</vt:lpstr>
      <vt:lpstr>Introducing convolution!</vt:lpstr>
      <vt:lpstr>Introducing convolution!</vt:lpstr>
      <vt:lpstr>Introducing convolution!</vt:lpstr>
      <vt:lpstr>Introducing convolution!</vt:lpstr>
      <vt:lpstr>Introducing convolution!</vt:lpstr>
      <vt:lpstr>Introducing convolution!</vt:lpstr>
      <vt:lpstr>Convolution and Image Processing courses</vt:lpstr>
      <vt:lpstr>Testing convolution on images</vt:lpstr>
      <vt:lpstr>Testing convolution on images</vt:lpstr>
      <vt:lpstr>Testing convolution on images</vt:lpstr>
      <vt:lpstr>Testing convolution on images</vt:lpstr>
      <vt:lpstr>Testing convolution on images</vt:lpstr>
      <vt:lpstr>PowerPoint Presentation</vt:lpstr>
      <vt:lpstr>Testing convolution on images</vt:lpstr>
      <vt:lpstr>PowerPoint Presentation</vt:lpstr>
      <vt:lpstr>Testing convolution on images</vt:lpstr>
      <vt:lpstr>PowerPoint Presentation</vt:lpstr>
      <vt:lpstr>Many transformation kernels exist</vt:lpstr>
      <vt:lpstr>Downsizing</vt:lpstr>
      <vt:lpstr>Adding some padding</vt:lpstr>
      <vt:lpstr>Adding some padding</vt:lpstr>
      <vt:lpstr>Adding some padding</vt:lpstr>
      <vt:lpstr>Adding some padding</vt:lpstr>
      <vt:lpstr>Adding some padding</vt:lpstr>
      <vt:lpstr>Adding some padding</vt:lpstr>
      <vt:lpstr>Adding some padding</vt:lpstr>
      <vt:lpstr>Adding a stride</vt:lpstr>
      <vt:lpstr>Adding a stride</vt:lpstr>
      <vt:lpstr>Adding a stride</vt:lpstr>
      <vt:lpstr>Adding a stride</vt:lpstr>
      <vt:lpstr>The (final) magic formula for convolution</vt:lpstr>
      <vt:lpstr>Adding a stride</vt:lpstr>
      <vt:lpstr>Adding a dilation</vt:lpstr>
      <vt:lpstr>Adding a dilation</vt:lpstr>
      <vt:lpstr>The (final) magic formula for convolution</vt:lpstr>
      <vt:lpstr>Implementing a custom Conv in PyTorch</vt:lpstr>
      <vt:lpstr>Implementing a custom Conv in PyTorch</vt:lpstr>
      <vt:lpstr>The Conv2d in PyTorch</vt:lpstr>
      <vt:lpstr>The Conv2d in PyTorch</vt:lpstr>
      <vt:lpstr>The Conv2d in PyTorch</vt:lpstr>
      <vt:lpstr>The Conv2d in PyTorch</vt:lpstr>
      <vt:lpstr>The Conv2d in PyTorch</vt:lpstr>
      <vt:lpstr>If we use the MNIST dataloader…</vt:lpstr>
      <vt:lpstr>If we use the MNIST dataloader…</vt:lpstr>
      <vt:lpstr>A quick word on higher dimensions</vt:lpstr>
      <vt:lpstr>Convolution on high dim</vt:lpstr>
      <vt:lpstr>Convolution on high dim</vt:lpstr>
      <vt:lpstr>Conv2d layer</vt:lpstr>
      <vt:lpstr>Convolution on high dim</vt:lpstr>
      <vt:lpstr>Chaining convolutions</vt:lpstr>
      <vt:lpstr>Chaining convolutions</vt:lpstr>
      <vt:lpstr>The core idea behind CNN</vt:lpstr>
      <vt:lpstr>Training a CNN</vt:lpstr>
      <vt:lpstr>Our first CNN on MNIST</vt:lpstr>
      <vt:lpstr>Our first CNN on MNIST</vt:lpstr>
      <vt:lpstr>Our first CNN on MNIST</vt:lpstr>
      <vt:lpstr>Our first CNN on MNIST</vt:lpstr>
      <vt:lpstr>Our first CNN on MNIST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(Week 4)</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2023-02-10T08:11:45Z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