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diagrams/data2.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377" r:id="rId2"/>
    <p:sldId id="723" r:id="rId3"/>
    <p:sldId id="724" r:id="rId4"/>
    <p:sldId id="572" r:id="rId5"/>
    <p:sldId id="566" r:id="rId6"/>
    <p:sldId id="605" r:id="rId7"/>
    <p:sldId id="604" r:id="rId8"/>
    <p:sldId id="608" r:id="rId9"/>
    <p:sldId id="618" r:id="rId10"/>
    <p:sldId id="607" r:id="rId11"/>
    <p:sldId id="609" r:id="rId12"/>
    <p:sldId id="697" r:id="rId13"/>
    <p:sldId id="698" r:id="rId14"/>
    <p:sldId id="610" r:id="rId15"/>
    <p:sldId id="699" r:id="rId16"/>
    <p:sldId id="700" r:id="rId17"/>
    <p:sldId id="702" r:id="rId18"/>
    <p:sldId id="701" r:id="rId19"/>
    <p:sldId id="613" r:id="rId20"/>
    <p:sldId id="685" r:id="rId21"/>
    <p:sldId id="686" r:id="rId22"/>
    <p:sldId id="687" r:id="rId23"/>
    <p:sldId id="688" r:id="rId24"/>
    <p:sldId id="615" r:id="rId25"/>
    <p:sldId id="616" r:id="rId26"/>
    <p:sldId id="689" r:id="rId27"/>
    <p:sldId id="626" r:id="rId28"/>
    <p:sldId id="705" r:id="rId29"/>
    <p:sldId id="706" r:id="rId30"/>
    <p:sldId id="720" r:id="rId31"/>
    <p:sldId id="704" r:id="rId32"/>
    <p:sldId id="625" r:id="rId33"/>
    <p:sldId id="627" r:id="rId34"/>
    <p:sldId id="617" r:id="rId35"/>
    <p:sldId id="707" r:id="rId36"/>
    <p:sldId id="630" r:id="rId37"/>
    <p:sldId id="690" r:id="rId38"/>
    <p:sldId id="632" r:id="rId39"/>
    <p:sldId id="703" r:id="rId40"/>
    <p:sldId id="708" r:id="rId41"/>
    <p:sldId id="709" r:id="rId42"/>
    <p:sldId id="710" r:id="rId43"/>
    <p:sldId id="711" r:id="rId44"/>
    <p:sldId id="712" r:id="rId45"/>
    <p:sldId id="714" r:id="rId46"/>
    <p:sldId id="713" r:id="rId47"/>
    <p:sldId id="715" r:id="rId48"/>
    <p:sldId id="716" r:id="rId49"/>
    <p:sldId id="717" r:id="rId50"/>
    <p:sldId id="718" r:id="rId51"/>
    <p:sldId id="719" r:id="rId52"/>
    <p:sldId id="721" r:id="rId53"/>
    <p:sldId id="722" r:id="rId54"/>
    <p:sldId id="267" r:id="rId55"/>
    <p:sldId id="693"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6D3CB8D-C5FE-4F85-97E1-008DE64A5D47}">
          <p14:sldIdLst>
            <p14:sldId id="377"/>
          </p14:sldIdLst>
        </p14:section>
        <p14:section name="Introduction" id="{6B27B2C5-4166-4731-88EC-43C9E36C1AF1}">
          <p14:sldIdLst>
            <p14:sldId id="723"/>
            <p14:sldId id="724"/>
          </p14:sldIdLst>
        </p14:section>
        <p14:section name="I.0. Reminders" id="{16455F5C-E966-4C9C-80A1-8A6A7BCBDB81}">
          <p14:sldIdLst>
            <p14:sldId id="572"/>
            <p14:sldId id="566"/>
          </p14:sldIdLst>
        </p14:section>
        <p14:section name="I.1. A second toy problem" id="{AFA0BB4B-8EFD-4600-98FE-0C7B4E61F5AF}">
          <p14:sldIdLst>
            <p14:sldId id="605"/>
            <p14:sldId id="604"/>
            <p14:sldId id="608"/>
            <p14:sldId id="618"/>
            <p14:sldId id="607"/>
            <p14:sldId id="609"/>
            <p14:sldId id="697"/>
            <p14:sldId id="698"/>
            <p14:sldId id="610"/>
            <p14:sldId id="699"/>
            <p14:sldId id="700"/>
            <p14:sldId id="702"/>
            <p14:sldId id="701"/>
          </p14:sldIdLst>
        </p14:section>
        <p14:section name="I.2. The V function" id="{D0E93DCB-94A2-46FB-A9D2-6D2574795170}">
          <p14:sldIdLst>
            <p14:sldId id="613"/>
            <p14:sldId id="685"/>
            <p14:sldId id="686"/>
          </p14:sldIdLst>
        </p14:section>
        <p14:section name="I.3. The Q function" id="{1560988A-4A1E-4428-873E-FF506382B406}">
          <p14:sldIdLst>
            <p14:sldId id="687"/>
            <p14:sldId id="688"/>
            <p14:sldId id="615"/>
          </p14:sldIdLst>
        </p14:section>
        <p14:section name="I.4. Training an agent" id="{051E8A9B-4AC1-4263-ADA2-162F997E8D09}">
          <p14:sldIdLst>
            <p14:sldId id="616"/>
            <p14:sldId id="689"/>
            <p14:sldId id="626"/>
            <p14:sldId id="705"/>
            <p14:sldId id="706"/>
            <p14:sldId id="720"/>
            <p14:sldId id="704"/>
            <p14:sldId id="625"/>
            <p14:sldId id="627"/>
            <p14:sldId id="617"/>
            <p14:sldId id="707"/>
            <p14:sldId id="630"/>
            <p14:sldId id="690"/>
            <p14:sldId id="632"/>
          </p14:sldIdLst>
        </p14:section>
        <p14:section name="I.5. Implementing a Q-table agent" id="{95A7842A-8FDD-47B2-8999-D7C7D5F8543E}">
          <p14:sldIdLst>
            <p14:sldId id="703"/>
            <p14:sldId id="708"/>
            <p14:sldId id="709"/>
            <p14:sldId id="710"/>
            <p14:sldId id="711"/>
            <p14:sldId id="712"/>
            <p14:sldId id="714"/>
            <p14:sldId id="713"/>
            <p14:sldId id="715"/>
            <p14:sldId id="716"/>
            <p14:sldId id="717"/>
            <p14:sldId id="718"/>
            <p14:sldId id="719"/>
            <p14:sldId id="721"/>
            <p14:sldId id="722"/>
          </p14:sldIdLst>
        </p14:section>
        <p14:section name="References and watchlist" id="{0E83F52E-9C8A-4FF6-BEFC-1CAB6C90EBDB}">
          <p14:sldIdLst>
            <p14:sldId id="267"/>
            <p14:sldId id="6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44ADA2-A345-4C7C-802A-87952D8E8E25}" v="56" dt="2025-04-09T09:24:05.3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92" autoAdjust="0"/>
  </p:normalViewPr>
  <p:slideViewPr>
    <p:cSldViewPr snapToGrid="0">
      <p:cViewPr varScale="1">
        <p:scale>
          <a:sx n="70" d="100"/>
          <a:sy n="70" d="100"/>
        </p:scale>
        <p:origin x="1138"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C0B31450-7B68-452C-86E7-49BB4EB7FFCB}"/>
    <pc:docChg chg="mod modSld modMainMaster">
      <pc:chgData name="Matthieu De Mari" userId="dfb708c9-d8dc-439f-9a3b-c772bf4a311c" providerId="ADAL" clId="{C0B31450-7B68-452C-86E7-49BB4EB7FFCB}" dt="2023-02-26T10:52:52.346" v="9" actId="20577"/>
      <pc:docMkLst>
        <pc:docMk/>
      </pc:docMkLst>
      <pc:sldChg chg="modSp mod">
        <pc:chgData name="Matthieu De Mari" userId="dfb708c9-d8dc-439f-9a3b-c772bf4a311c" providerId="ADAL" clId="{C0B31450-7B68-452C-86E7-49BB4EB7FFCB}" dt="2023-02-26T10:52:52.346" v="9" actId="20577"/>
        <pc:sldMkLst>
          <pc:docMk/>
          <pc:sldMk cId="3961348234" sldId="257"/>
        </pc:sldMkLst>
      </pc:sldChg>
      <pc:sldChg chg="modSp mod">
        <pc:chgData name="Matthieu De Mari" userId="dfb708c9-d8dc-439f-9a3b-c772bf4a311c" providerId="ADAL" clId="{C0B31450-7B68-452C-86E7-49BB4EB7FFCB}" dt="2023-02-26T10:52:45.327" v="5" actId="20577"/>
        <pc:sldMkLst>
          <pc:docMk/>
          <pc:sldMk cId="1040156172" sldId="377"/>
        </pc:sldMkLst>
      </pc:sldChg>
      <pc:sldChg chg="modSp mod">
        <pc:chgData name="Matthieu De Mari" userId="dfb708c9-d8dc-439f-9a3b-c772bf4a311c" providerId="ADAL" clId="{C0B31450-7B68-452C-86E7-49BB4EB7FFCB}" dt="2023-02-26T10:52:49.132" v="7" actId="20577"/>
        <pc:sldMkLst>
          <pc:docMk/>
          <pc:sldMk cId="3442501962" sldId="691"/>
        </pc:sldMkLst>
      </pc:sldChg>
      <pc:sldMasterChg chg="addSp mod">
        <pc:chgData name="Matthieu De Mari" userId="dfb708c9-d8dc-439f-9a3b-c772bf4a311c" providerId="ADAL" clId="{C0B31450-7B68-452C-86E7-49BB4EB7FFCB}" dt="2023-02-26T10:52:08.160" v="0" actId="33475"/>
        <pc:sldMasterMkLst>
          <pc:docMk/>
          <pc:sldMasterMk cId="2168708284" sldId="2147483648"/>
        </pc:sldMasterMkLst>
      </pc:sldMasterChg>
    </pc:docChg>
  </pc:docChgLst>
  <pc:docChgLst>
    <pc:chgData name="Matthieu De Mari" userId="dfb708c9-d8dc-439f-9a3b-c772bf4a311c" providerId="ADAL" clId="{7A4A2177-D0F3-4299-BC85-BB1CAEC13EEC}"/>
    <pc:docChg chg="custSel addSld modSld delSection modSection">
      <pc:chgData name="Matthieu De Mari" userId="dfb708c9-d8dc-439f-9a3b-c772bf4a311c" providerId="ADAL" clId="{7A4A2177-D0F3-4299-BC85-BB1CAEC13EEC}" dt="2023-09-07T08:10:39.869" v="183" actId="47"/>
      <pc:docMkLst>
        <pc:docMk/>
      </pc:docMkLst>
      <pc:sldChg chg="modSp mod">
        <pc:chgData name="Matthieu De Mari" userId="dfb708c9-d8dc-439f-9a3b-c772bf4a311c" providerId="ADAL" clId="{7A4A2177-D0F3-4299-BC85-BB1CAEC13EEC}" dt="2023-09-07T08:06:01.738" v="0" actId="5793"/>
        <pc:sldMkLst>
          <pc:docMk/>
          <pc:sldMk cId="967026721" sldId="641"/>
        </pc:sldMkLst>
      </pc:sldChg>
      <pc:sldChg chg="modSp mod">
        <pc:chgData name="Matthieu De Mari" userId="dfb708c9-d8dc-439f-9a3b-c772bf4a311c" providerId="ADAL" clId="{7A4A2177-D0F3-4299-BC85-BB1CAEC13EEC}" dt="2023-09-07T08:06:09.071" v="1" actId="5793"/>
        <pc:sldMkLst>
          <pc:docMk/>
          <pc:sldMk cId="217772614" sldId="643"/>
        </pc:sldMkLst>
      </pc:sldChg>
      <pc:sldChg chg="modSp">
        <pc:chgData name="Matthieu De Mari" userId="dfb708c9-d8dc-439f-9a3b-c772bf4a311c" providerId="ADAL" clId="{7A4A2177-D0F3-4299-BC85-BB1CAEC13EEC}" dt="2023-09-07T08:06:13.007" v="2" actId="5793"/>
        <pc:sldMkLst>
          <pc:docMk/>
          <pc:sldMk cId="2381005527" sldId="645"/>
        </pc:sldMkLst>
      </pc:sldChg>
      <pc:sldChg chg="modSp">
        <pc:chgData name="Matthieu De Mari" userId="dfb708c9-d8dc-439f-9a3b-c772bf4a311c" providerId="ADAL" clId="{7A4A2177-D0F3-4299-BC85-BB1CAEC13EEC}" dt="2023-09-07T08:06:31.976" v="3" actId="5793"/>
        <pc:sldMkLst>
          <pc:docMk/>
          <pc:sldMk cId="1233052627" sldId="649"/>
        </pc:sldMkLst>
      </pc:sldChg>
      <pc:sldChg chg="modSp">
        <pc:chgData name="Matthieu De Mari" userId="dfb708c9-d8dc-439f-9a3b-c772bf4a311c" providerId="ADAL" clId="{7A4A2177-D0F3-4299-BC85-BB1CAEC13EEC}" dt="2023-09-07T08:08:47.389" v="80"/>
        <pc:sldMkLst>
          <pc:docMk/>
          <pc:sldMk cId="3643453173" sldId="652"/>
        </pc:sldMkLst>
      </pc:sldChg>
      <pc:sldChg chg="modSp">
        <pc:chgData name="Matthieu De Mari" userId="dfb708c9-d8dc-439f-9a3b-c772bf4a311c" providerId="ADAL" clId="{7A4A2177-D0F3-4299-BC85-BB1CAEC13EEC}" dt="2023-09-07T08:06:52.789" v="4" actId="5793"/>
        <pc:sldMkLst>
          <pc:docMk/>
          <pc:sldMk cId="629423183" sldId="654"/>
        </pc:sldMkLst>
      </pc:sldChg>
      <pc:sldChg chg="modSp mod">
        <pc:chgData name="Matthieu De Mari" userId="dfb708c9-d8dc-439f-9a3b-c772bf4a311c" providerId="ADAL" clId="{7A4A2177-D0F3-4299-BC85-BB1CAEC13EEC}" dt="2023-09-07T08:07:20.104" v="7" actId="20577"/>
        <pc:sldMkLst>
          <pc:docMk/>
          <pc:sldMk cId="1981122513" sldId="655"/>
        </pc:sldMkLst>
      </pc:sldChg>
      <pc:sldChg chg="addSp delSp modSp new mod modClrScheme chgLayout">
        <pc:chgData name="Matthieu De Mari" userId="dfb708c9-d8dc-439f-9a3b-c772bf4a311c" providerId="ADAL" clId="{7A4A2177-D0F3-4299-BC85-BB1CAEC13EEC}" dt="2023-09-07T08:09:52.274" v="180" actId="20577"/>
        <pc:sldMkLst>
          <pc:docMk/>
          <pc:sldMk cId="260732904" sldId="694"/>
        </pc:sldMkLst>
      </pc:sldChg>
    </pc:docChg>
  </pc:docChgLst>
  <pc:docChgLst>
    <pc:chgData name="Matthieu De Mari" userId="dfb708c9-d8dc-439f-9a3b-c772bf4a311c" providerId="ADAL" clId="{006BFA40-FF42-45C6-B690-6E81382D1063}"/>
    <pc:docChg chg="delSld modSection">
      <pc:chgData name="Matthieu De Mari" userId="dfb708c9-d8dc-439f-9a3b-c772bf4a311c" providerId="ADAL" clId="{006BFA40-FF42-45C6-B690-6E81382D1063}" dt="2023-04-03T05:25:51.199" v="0" actId="2696"/>
      <pc:docMkLst>
        <pc:docMk/>
      </pc:docMkLst>
      <pc:sldChg chg="del">
        <pc:chgData name="Matthieu De Mari" userId="dfb708c9-d8dc-439f-9a3b-c772bf4a311c" providerId="ADAL" clId="{006BFA40-FF42-45C6-B690-6E81382D1063}" dt="2023-04-03T05:25:51.199" v="0" actId="2696"/>
        <pc:sldMkLst>
          <pc:docMk/>
          <pc:sldMk cId="2211946059" sldId="633"/>
        </pc:sldMkLst>
      </pc:sldChg>
      <pc:sldChg chg="del">
        <pc:chgData name="Matthieu De Mari" userId="dfb708c9-d8dc-439f-9a3b-c772bf4a311c" providerId="ADAL" clId="{006BFA40-FF42-45C6-B690-6E81382D1063}" dt="2023-04-03T05:25:51.199" v="0" actId="2696"/>
        <pc:sldMkLst>
          <pc:docMk/>
          <pc:sldMk cId="1608646243" sldId="635"/>
        </pc:sldMkLst>
      </pc:sldChg>
      <pc:sldChg chg="del">
        <pc:chgData name="Matthieu De Mari" userId="dfb708c9-d8dc-439f-9a3b-c772bf4a311c" providerId="ADAL" clId="{006BFA40-FF42-45C6-B690-6E81382D1063}" dt="2023-04-03T05:25:51.199" v="0" actId="2696"/>
        <pc:sldMkLst>
          <pc:docMk/>
          <pc:sldMk cId="767657182" sldId="636"/>
        </pc:sldMkLst>
      </pc:sldChg>
      <pc:sldChg chg="del">
        <pc:chgData name="Matthieu De Mari" userId="dfb708c9-d8dc-439f-9a3b-c772bf4a311c" providerId="ADAL" clId="{006BFA40-FF42-45C6-B690-6E81382D1063}" dt="2023-04-03T05:25:51.199" v="0" actId="2696"/>
        <pc:sldMkLst>
          <pc:docMk/>
          <pc:sldMk cId="3875543137" sldId="637"/>
        </pc:sldMkLst>
      </pc:sldChg>
      <pc:sldChg chg="del">
        <pc:chgData name="Matthieu De Mari" userId="dfb708c9-d8dc-439f-9a3b-c772bf4a311c" providerId="ADAL" clId="{006BFA40-FF42-45C6-B690-6E81382D1063}" dt="2023-04-03T05:25:51.199" v="0" actId="2696"/>
        <pc:sldMkLst>
          <pc:docMk/>
          <pc:sldMk cId="2599086613" sldId="638"/>
        </pc:sldMkLst>
      </pc:sldChg>
      <pc:sldChg chg="del">
        <pc:chgData name="Matthieu De Mari" userId="dfb708c9-d8dc-439f-9a3b-c772bf4a311c" providerId="ADAL" clId="{006BFA40-FF42-45C6-B690-6E81382D1063}" dt="2023-04-03T05:25:51.199" v="0" actId="2696"/>
        <pc:sldMkLst>
          <pc:docMk/>
          <pc:sldMk cId="1063985533" sldId="669"/>
        </pc:sldMkLst>
      </pc:sldChg>
      <pc:sldChg chg="del">
        <pc:chgData name="Matthieu De Mari" userId="dfb708c9-d8dc-439f-9a3b-c772bf4a311c" providerId="ADAL" clId="{006BFA40-FF42-45C6-B690-6E81382D1063}" dt="2023-04-03T05:25:51.199" v="0" actId="2696"/>
        <pc:sldMkLst>
          <pc:docMk/>
          <pc:sldMk cId="3002271023" sldId="670"/>
        </pc:sldMkLst>
      </pc:sldChg>
      <pc:sldChg chg="del">
        <pc:chgData name="Matthieu De Mari" userId="dfb708c9-d8dc-439f-9a3b-c772bf4a311c" providerId="ADAL" clId="{006BFA40-FF42-45C6-B690-6E81382D1063}" dt="2023-04-03T05:25:51.199" v="0" actId="2696"/>
        <pc:sldMkLst>
          <pc:docMk/>
          <pc:sldMk cId="278028184" sldId="671"/>
        </pc:sldMkLst>
      </pc:sldChg>
      <pc:sldChg chg="del">
        <pc:chgData name="Matthieu De Mari" userId="dfb708c9-d8dc-439f-9a3b-c772bf4a311c" providerId="ADAL" clId="{006BFA40-FF42-45C6-B690-6E81382D1063}" dt="2023-04-03T05:25:51.199" v="0" actId="2696"/>
        <pc:sldMkLst>
          <pc:docMk/>
          <pc:sldMk cId="3241301084" sldId="672"/>
        </pc:sldMkLst>
      </pc:sldChg>
      <pc:sldChg chg="del">
        <pc:chgData name="Matthieu De Mari" userId="dfb708c9-d8dc-439f-9a3b-c772bf4a311c" providerId="ADAL" clId="{006BFA40-FF42-45C6-B690-6E81382D1063}" dt="2023-04-03T05:25:51.199" v="0" actId="2696"/>
        <pc:sldMkLst>
          <pc:docMk/>
          <pc:sldMk cId="4015266761" sldId="673"/>
        </pc:sldMkLst>
      </pc:sldChg>
      <pc:sldChg chg="del">
        <pc:chgData name="Matthieu De Mari" userId="dfb708c9-d8dc-439f-9a3b-c772bf4a311c" providerId="ADAL" clId="{006BFA40-FF42-45C6-B690-6E81382D1063}" dt="2023-04-03T05:25:51.199" v="0" actId="2696"/>
        <pc:sldMkLst>
          <pc:docMk/>
          <pc:sldMk cId="4136466441" sldId="674"/>
        </pc:sldMkLst>
      </pc:sldChg>
      <pc:sldChg chg="del">
        <pc:chgData name="Matthieu De Mari" userId="dfb708c9-d8dc-439f-9a3b-c772bf4a311c" providerId="ADAL" clId="{006BFA40-FF42-45C6-B690-6E81382D1063}" dt="2023-04-03T05:25:51.199" v="0" actId="2696"/>
        <pc:sldMkLst>
          <pc:docMk/>
          <pc:sldMk cId="2421120945" sldId="675"/>
        </pc:sldMkLst>
      </pc:sldChg>
      <pc:sldChg chg="del">
        <pc:chgData name="Matthieu De Mari" userId="dfb708c9-d8dc-439f-9a3b-c772bf4a311c" providerId="ADAL" clId="{006BFA40-FF42-45C6-B690-6E81382D1063}" dt="2023-04-03T05:25:51.199" v="0" actId="2696"/>
        <pc:sldMkLst>
          <pc:docMk/>
          <pc:sldMk cId="2006486705" sldId="676"/>
        </pc:sldMkLst>
      </pc:sldChg>
      <pc:sldChg chg="del">
        <pc:chgData name="Matthieu De Mari" userId="dfb708c9-d8dc-439f-9a3b-c772bf4a311c" providerId="ADAL" clId="{006BFA40-FF42-45C6-B690-6E81382D1063}" dt="2023-04-03T05:25:51.199" v="0" actId="2696"/>
        <pc:sldMkLst>
          <pc:docMk/>
          <pc:sldMk cId="3985725824" sldId="677"/>
        </pc:sldMkLst>
      </pc:sldChg>
      <pc:sldChg chg="del">
        <pc:chgData name="Matthieu De Mari" userId="dfb708c9-d8dc-439f-9a3b-c772bf4a311c" providerId="ADAL" clId="{006BFA40-FF42-45C6-B690-6E81382D1063}" dt="2023-04-03T05:25:51.199" v="0" actId="2696"/>
        <pc:sldMkLst>
          <pc:docMk/>
          <pc:sldMk cId="2758040485" sldId="678"/>
        </pc:sldMkLst>
      </pc:sldChg>
      <pc:sldChg chg="del">
        <pc:chgData name="Matthieu De Mari" userId="dfb708c9-d8dc-439f-9a3b-c772bf4a311c" providerId="ADAL" clId="{006BFA40-FF42-45C6-B690-6E81382D1063}" dt="2023-04-03T05:25:51.199" v="0" actId="2696"/>
        <pc:sldMkLst>
          <pc:docMk/>
          <pc:sldMk cId="2017719165" sldId="679"/>
        </pc:sldMkLst>
      </pc:sldChg>
      <pc:sldChg chg="del">
        <pc:chgData name="Matthieu De Mari" userId="dfb708c9-d8dc-439f-9a3b-c772bf4a311c" providerId="ADAL" clId="{006BFA40-FF42-45C6-B690-6E81382D1063}" dt="2023-04-03T05:25:51.199" v="0" actId="2696"/>
        <pc:sldMkLst>
          <pc:docMk/>
          <pc:sldMk cId="707497519" sldId="694"/>
        </pc:sldMkLst>
      </pc:sldChg>
    </pc:docChg>
  </pc:docChgLst>
  <pc:docChgLst>
    <pc:chgData name="Matthieu De Mari" userId="dfb708c9-d8dc-439f-9a3b-c772bf4a311c" providerId="ADAL" clId="{13C898AD-E98D-4667-88CB-9EFF0EF7037D}"/>
    <pc:docChg chg="modSld">
      <pc:chgData name="Matthieu De Mari" userId="dfb708c9-d8dc-439f-9a3b-c772bf4a311c" providerId="ADAL" clId="{13C898AD-E98D-4667-88CB-9EFF0EF7037D}" dt="2024-04-09T03:18:08.097" v="1" actId="20577"/>
      <pc:docMkLst>
        <pc:docMk/>
      </pc:docMkLst>
      <pc:sldChg chg="modSp mod">
        <pc:chgData name="Matthieu De Mari" userId="dfb708c9-d8dc-439f-9a3b-c772bf4a311c" providerId="ADAL" clId="{13C898AD-E98D-4667-88CB-9EFF0EF7037D}" dt="2024-04-09T03:18:08.097" v="1" actId="20577"/>
        <pc:sldMkLst>
          <pc:docMk/>
          <pc:sldMk cId="1040156172" sldId="377"/>
        </pc:sldMkLst>
      </pc:sldChg>
    </pc:docChg>
  </pc:docChgLst>
  <pc:docChgLst>
    <pc:chgData name="Matthieu De Mari" userId="dfb708c9-d8dc-439f-9a3b-c772bf4a311c" providerId="ADAL" clId="{A43FC9A0-DA79-4390-BD87-6FC76071A2D1}"/>
    <pc:docChg chg="undo custSel addSld delSld modSld sldOrd addSection delSection modSection">
      <pc:chgData name="Matthieu De Mari" userId="dfb708c9-d8dc-439f-9a3b-c772bf4a311c" providerId="ADAL" clId="{A43FC9A0-DA79-4390-BD87-6FC76071A2D1}" dt="2025-02-05T05:46:15.370" v="4296" actId="20577"/>
      <pc:docMkLst>
        <pc:docMk/>
      </pc:docMkLst>
      <pc:sldChg chg="modSp mod">
        <pc:chgData name="Matthieu De Mari" userId="dfb708c9-d8dc-439f-9a3b-c772bf4a311c" providerId="ADAL" clId="{A43FC9A0-DA79-4390-BD87-6FC76071A2D1}" dt="2025-02-05T05:10:02.033" v="1990" actId="20577"/>
        <pc:sldMkLst>
          <pc:docMk/>
          <pc:sldMk cId="1624737128" sldId="267"/>
        </pc:sldMkLst>
        <pc:spChg chg="mod">
          <ac:chgData name="Matthieu De Mari" userId="dfb708c9-d8dc-439f-9a3b-c772bf4a311c" providerId="ADAL" clId="{A43FC9A0-DA79-4390-BD87-6FC76071A2D1}" dt="2025-02-05T05:10:02.033" v="1990" actId="20577"/>
          <ac:spMkLst>
            <pc:docMk/>
            <pc:sldMk cId="1624737128" sldId="267"/>
            <ac:spMk id="3" creationId="{C71C8DD6-14D1-44DF-9843-EFEDF44E39A2}"/>
          </ac:spMkLst>
        </pc:spChg>
      </pc:sldChg>
      <pc:sldChg chg="del">
        <pc:chgData name="Matthieu De Mari" userId="dfb708c9-d8dc-439f-9a3b-c772bf4a311c" providerId="ADAL" clId="{A43FC9A0-DA79-4390-BD87-6FC76071A2D1}" dt="2025-02-05T05:10:09.783" v="1991" actId="47"/>
        <pc:sldMkLst>
          <pc:docMk/>
          <pc:sldMk cId="2320791774" sldId="535"/>
        </pc:sldMkLst>
      </pc:sldChg>
      <pc:sldChg chg="addSp delSp modSp mod">
        <pc:chgData name="Matthieu De Mari" userId="dfb708c9-d8dc-439f-9a3b-c772bf4a311c" providerId="ADAL" clId="{A43FC9A0-DA79-4390-BD87-6FC76071A2D1}" dt="2025-02-05T04:48:26.589" v="56"/>
        <pc:sldMkLst>
          <pc:docMk/>
          <pc:sldMk cId="3998587263" sldId="604"/>
        </pc:sldMkLst>
        <pc:picChg chg="add mod">
          <ac:chgData name="Matthieu De Mari" userId="dfb708c9-d8dc-439f-9a3b-c772bf4a311c" providerId="ADAL" clId="{A43FC9A0-DA79-4390-BD87-6FC76071A2D1}" dt="2025-02-05T04:48:26.589" v="56"/>
          <ac:picMkLst>
            <pc:docMk/>
            <pc:sldMk cId="3998587263" sldId="604"/>
            <ac:picMk id="8" creationId="{67D24194-2CD3-AA22-A2FC-A22087205A41}"/>
          </ac:picMkLst>
        </pc:picChg>
      </pc:sldChg>
      <pc:sldChg chg="addSp delSp modSp del mod">
        <pc:chgData name="Matthieu De Mari" userId="dfb708c9-d8dc-439f-9a3b-c772bf4a311c" providerId="ADAL" clId="{A43FC9A0-DA79-4390-BD87-6FC76071A2D1}" dt="2025-02-05T04:48:38.560" v="59" actId="47"/>
        <pc:sldMkLst>
          <pc:docMk/>
          <pc:sldMk cId="3380515668" sldId="606"/>
        </pc:sldMkLst>
      </pc:sldChg>
      <pc:sldChg chg="addSp delSp modSp mod">
        <pc:chgData name="Matthieu De Mari" userId="dfb708c9-d8dc-439f-9a3b-c772bf4a311c" providerId="ADAL" clId="{A43FC9A0-DA79-4390-BD87-6FC76071A2D1}" dt="2025-02-05T04:56:29.230" v="1075" actId="20577"/>
        <pc:sldMkLst>
          <pc:docMk/>
          <pc:sldMk cId="12367321" sldId="607"/>
        </pc:sldMkLst>
        <pc:spChg chg="mod">
          <ac:chgData name="Matthieu De Mari" userId="dfb708c9-d8dc-439f-9a3b-c772bf4a311c" providerId="ADAL" clId="{A43FC9A0-DA79-4390-BD87-6FC76071A2D1}" dt="2025-02-05T04:48:59.719" v="71" actId="20577"/>
          <ac:spMkLst>
            <pc:docMk/>
            <pc:sldMk cId="12367321" sldId="607"/>
            <ac:spMk id="3" creationId="{DB541362-A8AA-464D-B350-469D0E6EFF51}"/>
          </ac:spMkLst>
        </pc:spChg>
        <pc:spChg chg="mod">
          <ac:chgData name="Matthieu De Mari" userId="dfb708c9-d8dc-439f-9a3b-c772bf4a311c" providerId="ADAL" clId="{A43FC9A0-DA79-4390-BD87-6FC76071A2D1}" dt="2025-02-05T04:56:29.230" v="1075" actId="20577"/>
          <ac:spMkLst>
            <pc:docMk/>
            <pc:sldMk cId="12367321" sldId="607"/>
            <ac:spMk id="4" creationId="{1AAED375-7E41-42A6-B735-F3D5A7E83785}"/>
          </ac:spMkLst>
        </pc:spChg>
        <pc:picChg chg="add mod">
          <ac:chgData name="Matthieu De Mari" userId="dfb708c9-d8dc-439f-9a3b-c772bf4a311c" providerId="ADAL" clId="{A43FC9A0-DA79-4390-BD87-6FC76071A2D1}" dt="2025-02-05T04:48:28.590" v="57"/>
          <ac:picMkLst>
            <pc:docMk/>
            <pc:sldMk cId="12367321" sldId="607"/>
            <ac:picMk id="6" creationId="{8367360F-03BE-C627-274D-82AA6B50D486}"/>
          </ac:picMkLst>
        </pc:picChg>
        <pc:cxnChg chg="add">
          <ac:chgData name="Matthieu De Mari" userId="dfb708c9-d8dc-439f-9a3b-c772bf4a311c" providerId="ADAL" clId="{A43FC9A0-DA79-4390-BD87-6FC76071A2D1}" dt="2025-02-05T04:49:08.507" v="72" actId="11529"/>
          <ac:cxnSpMkLst>
            <pc:docMk/>
            <pc:sldMk cId="12367321" sldId="607"/>
            <ac:cxnSpMk id="9" creationId="{44BDB080-18F1-A989-137B-602B12A82BCF}"/>
          </ac:cxnSpMkLst>
        </pc:cxnChg>
      </pc:sldChg>
      <pc:sldChg chg="addSp delSp modSp mod">
        <pc:chgData name="Matthieu De Mari" userId="dfb708c9-d8dc-439f-9a3b-c772bf4a311c" providerId="ADAL" clId="{A43FC9A0-DA79-4390-BD87-6FC76071A2D1}" dt="2025-02-05T04:48:21.369" v="52"/>
        <pc:sldMkLst>
          <pc:docMk/>
          <pc:sldMk cId="232896370" sldId="608"/>
        </pc:sldMkLst>
        <pc:spChg chg="mod">
          <ac:chgData name="Matthieu De Mari" userId="dfb708c9-d8dc-439f-9a3b-c772bf4a311c" providerId="ADAL" clId="{A43FC9A0-DA79-4390-BD87-6FC76071A2D1}" dt="2025-02-05T04:48:07.713" v="48" actId="27636"/>
          <ac:spMkLst>
            <pc:docMk/>
            <pc:sldMk cId="232896370" sldId="608"/>
            <ac:spMk id="4" creationId="{1AAED375-7E41-42A6-B735-F3D5A7E83785}"/>
          </ac:spMkLst>
        </pc:spChg>
        <pc:picChg chg="add mod">
          <ac:chgData name="Matthieu De Mari" userId="dfb708c9-d8dc-439f-9a3b-c772bf4a311c" providerId="ADAL" clId="{A43FC9A0-DA79-4390-BD87-6FC76071A2D1}" dt="2025-02-05T04:48:21.369" v="52"/>
          <ac:picMkLst>
            <pc:docMk/>
            <pc:sldMk cId="232896370" sldId="608"/>
            <ac:picMk id="6" creationId="{5287D79C-E385-45DE-92DE-071CA30C0DDD}"/>
          </ac:picMkLst>
        </pc:picChg>
      </pc:sldChg>
      <pc:sldChg chg="addSp delSp modSp mod">
        <pc:chgData name="Matthieu De Mari" userId="dfb708c9-d8dc-439f-9a3b-c772bf4a311c" providerId="ADAL" clId="{A43FC9A0-DA79-4390-BD87-6FC76071A2D1}" dt="2025-02-05T04:50:36.402" v="242" actId="6549"/>
        <pc:sldMkLst>
          <pc:docMk/>
          <pc:sldMk cId="1235188203" sldId="609"/>
        </pc:sldMkLst>
        <pc:spChg chg="mod">
          <ac:chgData name="Matthieu De Mari" userId="dfb708c9-d8dc-439f-9a3b-c772bf4a311c" providerId="ADAL" clId="{A43FC9A0-DA79-4390-BD87-6FC76071A2D1}" dt="2025-02-05T04:50:36.402" v="242" actId="6549"/>
          <ac:spMkLst>
            <pc:docMk/>
            <pc:sldMk cId="1235188203" sldId="609"/>
            <ac:spMk id="4" creationId="{1AAED375-7E41-42A6-B735-F3D5A7E83785}"/>
          </ac:spMkLst>
        </pc:spChg>
        <pc:picChg chg="add mod">
          <ac:chgData name="Matthieu De Mari" userId="dfb708c9-d8dc-439f-9a3b-c772bf4a311c" providerId="ADAL" clId="{A43FC9A0-DA79-4390-BD87-6FC76071A2D1}" dt="2025-02-05T04:48:29.690" v="58"/>
          <ac:picMkLst>
            <pc:docMk/>
            <pc:sldMk cId="1235188203" sldId="609"/>
            <ac:picMk id="3" creationId="{98EBEABB-15AC-F5DD-696E-6F1EDE05F87C}"/>
          </ac:picMkLst>
        </pc:picChg>
        <pc:cxnChg chg="add mod">
          <ac:chgData name="Matthieu De Mari" userId="dfb708c9-d8dc-439f-9a3b-c772bf4a311c" providerId="ADAL" clId="{A43FC9A0-DA79-4390-BD87-6FC76071A2D1}" dt="2025-02-05T04:49:17.490" v="73"/>
          <ac:cxnSpMkLst>
            <pc:docMk/>
            <pc:sldMk cId="1235188203" sldId="609"/>
            <ac:cxnSpMk id="5" creationId="{2C8B76EA-9D89-5195-7E53-D3FA06A48021}"/>
          </ac:cxnSpMkLst>
        </pc:cxnChg>
      </pc:sldChg>
      <pc:sldChg chg="modSp mod">
        <pc:chgData name="Matthieu De Mari" userId="dfb708c9-d8dc-439f-9a3b-c772bf4a311c" providerId="ADAL" clId="{A43FC9A0-DA79-4390-BD87-6FC76071A2D1}" dt="2025-02-05T04:55:26.499" v="1032" actId="20577"/>
        <pc:sldMkLst>
          <pc:docMk/>
          <pc:sldMk cId="2698682635" sldId="610"/>
        </pc:sldMkLst>
        <pc:spChg chg="mod">
          <ac:chgData name="Matthieu De Mari" userId="dfb708c9-d8dc-439f-9a3b-c772bf4a311c" providerId="ADAL" clId="{A43FC9A0-DA79-4390-BD87-6FC76071A2D1}" dt="2025-02-05T04:55:26.499" v="1032" actId="20577"/>
          <ac:spMkLst>
            <pc:docMk/>
            <pc:sldMk cId="2698682635" sldId="610"/>
            <ac:spMk id="4" creationId="{1AAED375-7E41-42A6-B735-F3D5A7E83785}"/>
          </ac:spMkLst>
        </pc:spChg>
      </pc:sldChg>
      <pc:sldChg chg="modSp mod">
        <pc:chgData name="Matthieu De Mari" userId="dfb708c9-d8dc-439f-9a3b-c772bf4a311c" providerId="ADAL" clId="{A43FC9A0-DA79-4390-BD87-6FC76071A2D1}" dt="2025-02-05T05:04:47.632" v="1541" actId="20577"/>
        <pc:sldMkLst>
          <pc:docMk/>
          <pc:sldMk cId="324111392" sldId="615"/>
        </pc:sldMkLst>
        <pc:spChg chg="mod">
          <ac:chgData name="Matthieu De Mari" userId="dfb708c9-d8dc-439f-9a3b-c772bf4a311c" providerId="ADAL" clId="{A43FC9A0-DA79-4390-BD87-6FC76071A2D1}" dt="2025-02-05T05:04:47.632" v="1541" actId="20577"/>
          <ac:spMkLst>
            <pc:docMk/>
            <pc:sldMk cId="324111392" sldId="615"/>
            <ac:spMk id="3" creationId="{D93E1973-8299-4953-A95B-1FF434A37CE5}"/>
          </ac:spMkLst>
        </pc:spChg>
      </pc:sldChg>
      <pc:sldChg chg="modSp mod">
        <pc:chgData name="Matthieu De Mari" userId="dfb708c9-d8dc-439f-9a3b-c772bf4a311c" providerId="ADAL" clId="{A43FC9A0-DA79-4390-BD87-6FC76071A2D1}" dt="2025-02-05T05:21:24.910" v="2573"/>
        <pc:sldMkLst>
          <pc:docMk/>
          <pc:sldMk cId="690046862" sldId="616"/>
        </pc:sldMkLst>
        <pc:spChg chg="mod">
          <ac:chgData name="Matthieu De Mari" userId="dfb708c9-d8dc-439f-9a3b-c772bf4a311c" providerId="ADAL" clId="{A43FC9A0-DA79-4390-BD87-6FC76071A2D1}" dt="2025-02-05T05:21:24.910" v="2573"/>
          <ac:spMkLst>
            <pc:docMk/>
            <pc:sldMk cId="690046862" sldId="616"/>
            <ac:spMk id="2" creationId="{4C5A6C23-8B45-4EFF-A88B-FF857D0DB06F}"/>
          </ac:spMkLst>
        </pc:spChg>
        <pc:spChg chg="mod">
          <ac:chgData name="Matthieu De Mari" userId="dfb708c9-d8dc-439f-9a3b-c772bf4a311c" providerId="ADAL" clId="{A43FC9A0-DA79-4390-BD87-6FC76071A2D1}" dt="2025-02-05T05:05:04.916" v="1562" actId="20577"/>
          <ac:spMkLst>
            <pc:docMk/>
            <pc:sldMk cId="690046862" sldId="616"/>
            <ac:spMk id="3" creationId="{D93E1973-8299-4953-A95B-1FF434A37CE5}"/>
          </ac:spMkLst>
        </pc:spChg>
      </pc:sldChg>
      <pc:sldChg chg="modSp mod">
        <pc:chgData name="Matthieu De Mari" userId="dfb708c9-d8dc-439f-9a3b-c772bf4a311c" providerId="ADAL" clId="{A43FC9A0-DA79-4390-BD87-6FC76071A2D1}" dt="2025-02-05T05:23:03.742" v="2846"/>
        <pc:sldMkLst>
          <pc:docMk/>
          <pc:sldMk cId="1114995873" sldId="617"/>
        </pc:sldMkLst>
        <pc:spChg chg="mod">
          <ac:chgData name="Matthieu De Mari" userId="dfb708c9-d8dc-439f-9a3b-c772bf4a311c" providerId="ADAL" clId="{A43FC9A0-DA79-4390-BD87-6FC76071A2D1}" dt="2025-02-05T05:23:03.742" v="2846"/>
          <ac:spMkLst>
            <pc:docMk/>
            <pc:sldMk cId="1114995873" sldId="617"/>
            <ac:spMk id="3" creationId="{18F81686-D0E3-4F7E-9DF0-29DC137713E7}"/>
          </ac:spMkLst>
        </pc:spChg>
      </pc:sldChg>
      <pc:sldChg chg="addSp delSp modSp mod">
        <pc:chgData name="Matthieu De Mari" userId="dfb708c9-d8dc-439f-9a3b-c772bf4a311c" providerId="ADAL" clId="{A43FC9A0-DA79-4390-BD87-6FC76071A2D1}" dt="2025-02-05T04:48:18.843" v="50" actId="14100"/>
        <pc:sldMkLst>
          <pc:docMk/>
          <pc:sldMk cId="4283000246" sldId="618"/>
        </pc:sldMkLst>
        <pc:picChg chg="add mod">
          <ac:chgData name="Matthieu De Mari" userId="dfb708c9-d8dc-439f-9a3b-c772bf4a311c" providerId="ADAL" clId="{A43FC9A0-DA79-4390-BD87-6FC76071A2D1}" dt="2025-02-05T04:48:18.843" v="50" actId="14100"/>
          <ac:picMkLst>
            <pc:docMk/>
            <pc:sldMk cId="4283000246" sldId="618"/>
            <ac:picMk id="3" creationId="{C759A094-0B93-E174-09B1-F3B32479F047}"/>
          </ac:picMkLst>
        </pc:picChg>
      </pc:sldChg>
      <pc:sldChg chg="addSp delSp modSp mod">
        <pc:chgData name="Matthieu De Mari" userId="dfb708c9-d8dc-439f-9a3b-c772bf4a311c" providerId="ADAL" clId="{A43FC9A0-DA79-4390-BD87-6FC76071A2D1}" dt="2025-02-05T05:21:02.047" v="2560"/>
        <pc:sldMkLst>
          <pc:docMk/>
          <pc:sldMk cId="2225562590" sldId="625"/>
        </pc:sldMkLst>
        <pc:spChg chg="mod">
          <ac:chgData name="Matthieu De Mari" userId="dfb708c9-d8dc-439f-9a3b-c772bf4a311c" providerId="ADAL" clId="{A43FC9A0-DA79-4390-BD87-6FC76071A2D1}" dt="2025-02-05T05:21:02.047" v="2560"/>
          <ac:spMkLst>
            <pc:docMk/>
            <pc:sldMk cId="2225562590" sldId="625"/>
            <ac:spMk id="2" creationId="{4C5A6C23-8B45-4EFF-A88B-FF857D0DB06F}"/>
          </ac:spMkLst>
        </pc:spChg>
        <pc:spChg chg="mod">
          <ac:chgData name="Matthieu De Mari" userId="dfb708c9-d8dc-439f-9a3b-c772bf4a311c" providerId="ADAL" clId="{A43FC9A0-DA79-4390-BD87-6FC76071A2D1}" dt="2025-02-05T05:06:08.259" v="1620" actId="20577"/>
          <ac:spMkLst>
            <pc:docMk/>
            <pc:sldMk cId="2225562590" sldId="625"/>
            <ac:spMk id="3" creationId="{D93E1973-8299-4953-A95B-1FF434A37CE5}"/>
          </ac:spMkLst>
        </pc:spChg>
        <pc:picChg chg="add mod">
          <ac:chgData name="Matthieu De Mari" userId="dfb708c9-d8dc-439f-9a3b-c772bf4a311c" providerId="ADAL" clId="{A43FC9A0-DA79-4390-BD87-6FC76071A2D1}" dt="2025-02-05T05:06:10.419" v="1621"/>
          <ac:picMkLst>
            <pc:docMk/>
            <pc:sldMk cId="2225562590" sldId="625"/>
            <ac:picMk id="4" creationId="{ACD4FA92-A4B1-9A9A-DE0C-08A7AB932CA7}"/>
          </ac:picMkLst>
        </pc:picChg>
      </pc:sldChg>
      <pc:sldChg chg="addSp delSp modSp mod">
        <pc:chgData name="Matthieu De Mari" userId="dfb708c9-d8dc-439f-9a3b-c772bf4a311c" providerId="ADAL" clId="{A43FC9A0-DA79-4390-BD87-6FC76071A2D1}" dt="2025-02-05T05:19:06.941" v="2408" actId="20577"/>
        <pc:sldMkLst>
          <pc:docMk/>
          <pc:sldMk cId="478223017" sldId="626"/>
        </pc:sldMkLst>
        <pc:spChg chg="mod">
          <ac:chgData name="Matthieu De Mari" userId="dfb708c9-d8dc-439f-9a3b-c772bf4a311c" providerId="ADAL" clId="{A43FC9A0-DA79-4390-BD87-6FC76071A2D1}" dt="2025-02-05T05:19:06.941" v="2408" actId="20577"/>
          <ac:spMkLst>
            <pc:docMk/>
            <pc:sldMk cId="478223017" sldId="626"/>
            <ac:spMk id="2" creationId="{4C5A6C23-8B45-4EFF-A88B-FF857D0DB06F}"/>
          </ac:spMkLst>
        </pc:spChg>
        <pc:spChg chg="mod">
          <ac:chgData name="Matthieu De Mari" userId="dfb708c9-d8dc-439f-9a3b-c772bf4a311c" providerId="ADAL" clId="{A43FC9A0-DA79-4390-BD87-6FC76071A2D1}" dt="2025-02-05T05:19:04.049" v="2406" actId="21"/>
          <ac:spMkLst>
            <pc:docMk/>
            <pc:sldMk cId="478223017" sldId="626"/>
            <ac:spMk id="3" creationId="{D93E1973-8299-4953-A95B-1FF434A37CE5}"/>
          </ac:spMkLst>
        </pc:spChg>
        <pc:picChg chg="add mod">
          <ac:chgData name="Matthieu De Mari" userId="dfb708c9-d8dc-439f-9a3b-c772bf4a311c" providerId="ADAL" clId="{A43FC9A0-DA79-4390-BD87-6FC76071A2D1}" dt="2025-02-05T05:06:02.292" v="1618" actId="1036"/>
          <ac:picMkLst>
            <pc:docMk/>
            <pc:sldMk cId="478223017" sldId="626"/>
            <ac:picMk id="4" creationId="{B2CAED7D-9D04-E9DB-EFF6-31A61B819AEE}"/>
          </ac:picMkLst>
        </pc:picChg>
      </pc:sldChg>
      <pc:sldChg chg="addSp delSp modSp mod">
        <pc:chgData name="Matthieu De Mari" userId="dfb708c9-d8dc-439f-9a3b-c772bf4a311c" providerId="ADAL" clId="{A43FC9A0-DA79-4390-BD87-6FC76071A2D1}" dt="2025-02-05T05:20:41.900" v="2558" actId="20577"/>
        <pc:sldMkLst>
          <pc:docMk/>
          <pc:sldMk cId="3314089761" sldId="627"/>
        </pc:sldMkLst>
        <pc:spChg chg="mod">
          <ac:chgData name="Matthieu De Mari" userId="dfb708c9-d8dc-439f-9a3b-c772bf4a311c" providerId="ADAL" clId="{A43FC9A0-DA79-4390-BD87-6FC76071A2D1}" dt="2025-02-05T05:20:41.900" v="2558" actId="20577"/>
          <ac:spMkLst>
            <pc:docMk/>
            <pc:sldMk cId="3314089761" sldId="627"/>
            <ac:spMk id="3" creationId="{D93E1973-8299-4953-A95B-1FF434A37CE5}"/>
          </ac:spMkLst>
        </pc:spChg>
        <pc:picChg chg="add mod">
          <ac:chgData name="Matthieu De Mari" userId="dfb708c9-d8dc-439f-9a3b-c772bf4a311c" providerId="ADAL" clId="{A43FC9A0-DA79-4390-BD87-6FC76071A2D1}" dt="2025-02-05T05:06:19.825" v="1624"/>
          <ac:picMkLst>
            <pc:docMk/>
            <pc:sldMk cId="3314089761" sldId="627"/>
            <ac:picMk id="4" creationId="{38C02200-2A20-B14C-F671-AD7DF15BE9E3}"/>
          </ac:picMkLst>
        </pc:picChg>
      </pc:sldChg>
      <pc:sldChg chg="addSp delSp modSp mod">
        <pc:chgData name="Matthieu De Mari" userId="dfb708c9-d8dc-439f-9a3b-c772bf4a311c" providerId="ADAL" clId="{A43FC9A0-DA79-4390-BD87-6FC76071A2D1}" dt="2025-02-05T05:08:52.160" v="1982" actId="14100"/>
        <pc:sldMkLst>
          <pc:docMk/>
          <pc:sldMk cId="145938198" sldId="630"/>
        </pc:sldMkLst>
        <pc:spChg chg="mod">
          <ac:chgData name="Matthieu De Mari" userId="dfb708c9-d8dc-439f-9a3b-c772bf4a311c" providerId="ADAL" clId="{A43FC9A0-DA79-4390-BD87-6FC76071A2D1}" dt="2025-02-05T05:07:58.381" v="1853" actId="20577"/>
          <ac:spMkLst>
            <pc:docMk/>
            <pc:sldMk cId="145938198" sldId="630"/>
            <ac:spMk id="3" creationId="{18F81686-D0E3-4F7E-9DF0-29DC137713E7}"/>
          </ac:spMkLst>
        </pc:spChg>
        <pc:spChg chg="add mod">
          <ac:chgData name="Matthieu De Mari" userId="dfb708c9-d8dc-439f-9a3b-c772bf4a311c" providerId="ADAL" clId="{A43FC9A0-DA79-4390-BD87-6FC76071A2D1}" dt="2025-02-05T05:08:52.160" v="1982" actId="14100"/>
          <ac:spMkLst>
            <pc:docMk/>
            <pc:sldMk cId="145938198" sldId="630"/>
            <ac:spMk id="5" creationId="{481272D0-E25D-38E0-011C-C9EB10F6043F}"/>
          </ac:spMkLst>
        </pc:spChg>
      </pc:sldChg>
      <pc:sldChg chg="addSp delSp modSp mod">
        <pc:chgData name="Matthieu De Mari" userId="dfb708c9-d8dc-439f-9a3b-c772bf4a311c" providerId="ADAL" clId="{A43FC9A0-DA79-4390-BD87-6FC76071A2D1}" dt="2025-01-25T13:51:36.219" v="5" actId="171"/>
        <pc:sldMkLst>
          <pc:docMk/>
          <pc:sldMk cId="2282127814" sldId="632"/>
        </pc:sldMkLst>
        <pc:picChg chg="add mod ord">
          <ac:chgData name="Matthieu De Mari" userId="dfb708c9-d8dc-439f-9a3b-c772bf4a311c" providerId="ADAL" clId="{A43FC9A0-DA79-4390-BD87-6FC76071A2D1}" dt="2025-01-25T13:51:36.219" v="5" actId="171"/>
          <ac:picMkLst>
            <pc:docMk/>
            <pc:sldMk cId="2282127814" sldId="632"/>
            <ac:picMk id="7" creationId="{1A048EE4-B4AD-ABE5-ACE3-C64AA464AB94}"/>
          </ac:picMkLst>
        </pc:picChg>
      </pc:sldChg>
      <pc:sldChg chg="del">
        <pc:chgData name="Matthieu De Mari" userId="dfb708c9-d8dc-439f-9a3b-c772bf4a311c" providerId="ADAL" clId="{A43FC9A0-DA79-4390-BD87-6FC76071A2D1}" dt="2025-02-05T05:09:56.002" v="1989" actId="47"/>
        <pc:sldMkLst>
          <pc:docMk/>
          <pc:sldMk cId="767657182" sldId="636"/>
        </pc:sldMkLst>
      </pc:sldChg>
      <pc:sldChg chg="del">
        <pc:chgData name="Matthieu De Mari" userId="dfb708c9-d8dc-439f-9a3b-c772bf4a311c" providerId="ADAL" clId="{A43FC9A0-DA79-4390-BD87-6FC76071A2D1}" dt="2025-02-05T05:09:54.409" v="1988" actId="47"/>
        <pc:sldMkLst>
          <pc:docMk/>
          <pc:sldMk cId="2599086613" sldId="638"/>
        </pc:sldMkLst>
      </pc:sldChg>
      <pc:sldChg chg="del">
        <pc:chgData name="Matthieu De Mari" userId="dfb708c9-d8dc-439f-9a3b-c772bf4a311c" providerId="ADAL" clId="{A43FC9A0-DA79-4390-BD87-6FC76071A2D1}" dt="2025-02-05T05:09:44.356" v="1986" actId="47"/>
        <pc:sldMkLst>
          <pc:docMk/>
          <pc:sldMk cId="967026721" sldId="641"/>
        </pc:sldMkLst>
      </pc:sldChg>
      <pc:sldChg chg="del">
        <pc:chgData name="Matthieu De Mari" userId="dfb708c9-d8dc-439f-9a3b-c772bf4a311c" providerId="ADAL" clId="{A43FC9A0-DA79-4390-BD87-6FC76071A2D1}" dt="2025-02-05T05:09:44.356" v="1986" actId="47"/>
        <pc:sldMkLst>
          <pc:docMk/>
          <pc:sldMk cId="1277121450" sldId="642"/>
        </pc:sldMkLst>
      </pc:sldChg>
      <pc:sldChg chg="del">
        <pc:chgData name="Matthieu De Mari" userId="dfb708c9-d8dc-439f-9a3b-c772bf4a311c" providerId="ADAL" clId="{A43FC9A0-DA79-4390-BD87-6FC76071A2D1}" dt="2025-02-05T05:09:44.356" v="1986" actId="47"/>
        <pc:sldMkLst>
          <pc:docMk/>
          <pc:sldMk cId="217772614" sldId="643"/>
        </pc:sldMkLst>
      </pc:sldChg>
      <pc:sldChg chg="del">
        <pc:chgData name="Matthieu De Mari" userId="dfb708c9-d8dc-439f-9a3b-c772bf4a311c" providerId="ADAL" clId="{A43FC9A0-DA79-4390-BD87-6FC76071A2D1}" dt="2025-02-05T05:09:44.356" v="1986" actId="47"/>
        <pc:sldMkLst>
          <pc:docMk/>
          <pc:sldMk cId="2381005527" sldId="645"/>
        </pc:sldMkLst>
      </pc:sldChg>
      <pc:sldChg chg="del">
        <pc:chgData name="Matthieu De Mari" userId="dfb708c9-d8dc-439f-9a3b-c772bf4a311c" providerId="ADAL" clId="{A43FC9A0-DA79-4390-BD87-6FC76071A2D1}" dt="2025-02-05T05:09:44.356" v="1986" actId="47"/>
        <pc:sldMkLst>
          <pc:docMk/>
          <pc:sldMk cId="1233052627" sldId="649"/>
        </pc:sldMkLst>
      </pc:sldChg>
      <pc:sldChg chg="del">
        <pc:chgData name="Matthieu De Mari" userId="dfb708c9-d8dc-439f-9a3b-c772bf4a311c" providerId="ADAL" clId="{A43FC9A0-DA79-4390-BD87-6FC76071A2D1}" dt="2025-02-05T05:09:44.356" v="1986" actId="47"/>
        <pc:sldMkLst>
          <pc:docMk/>
          <pc:sldMk cId="304827989" sldId="650"/>
        </pc:sldMkLst>
      </pc:sldChg>
      <pc:sldChg chg="del">
        <pc:chgData name="Matthieu De Mari" userId="dfb708c9-d8dc-439f-9a3b-c772bf4a311c" providerId="ADAL" clId="{A43FC9A0-DA79-4390-BD87-6FC76071A2D1}" dt="2025-02-05T05:09:44.356" v="1986" actId="47"/>
        <pc:sldMkLst>
          <pc:docMk/>
          <pc:sldMk cId="3717161183" sldId="651"/>
        </pc:sldMkLst>
      </pc:sldChg>
      <pc:sldChg chg="del">
        <pc:chgData name="Matthieu De Mari" userId="dfb708c9-d8dc-439f-9a3b-c772bf4a311c" providerId="ADAL" clId="{A43FC9A0-DA79-4390-BD87-6FC76071A2D1}" dt="2025-02-05T05:09:44.356" v="1986" actId="47"/>
        <pc:sldMkLst>
          <pc:docMk/>
          <pc:sldMk cId="3643453173" sldId="652"/>
        </pc:sldMkLst>
      </pc:sldChg>
      <pc:sldChg chg="del">
        <pc:chgData name="Matthieu De Mari" userId="dfb708c9-d8dc-439f-9a3b-c772bf4a311c" providerId="ADAL" clId="{A43FC9A0-DA79-4390-BD87-6FC76071A2D1}" dt="2025-02-05T05:09:44.356" v="1986" actId="47"/>
        <pc:sldMkLst>
          <pc:docMk/>
          <pc:sldMk cId="629423183" sldId="654"/>
        </pc:sldMkLst>
      </pc:sldChg>
      <pc:sldChg chg="del">
        <pc:chgData name="Matthieu De Mari" userId="dfb708c9-d8dc-439f-9a3b-c772bf4a311c" providerId="ADAL" clId="{A43FC9A0-DA79-4390-BD87-6FC76071A2D1}" dt="2025-02-05T05:09:44.356" v="1986" actId="47"/>
        <pc:sldMkLst>
          <pc:docMk/>
          <pc:sldMk cId="1981122513" sldId="655"/>
        </pc:sldMkLst>
      </pc:sldChg>
      <pc:sldChg chg="del">
        <pc:chgData name="Matthieu De Mari" userId="dfb708c9-d8dc-439f-9a3b-c772bf4a311c" providerId="ADAL" clId="{A43FC9A0-DA79-4390-BD87-6FC76071A2D1}" dt="2025-02-05T05:09:44.356" v="1986" actId="47"/>
        <pc:sldMkLst>
          <pc:docMk/>
          <pc:sldMk cId="1572258975" sldId="656"/>
        </pc:sldMkLst>
      </pc:sldChg>
      <pc:sldChg chg="del">
        <pc:chgData name="Matthieu De Mari" userId="dfb708c9-d8dc-439f-9a3b-c772bf4a311c" providerId="ADAL" clId="{A43FC9A0-DA79-4390-BD87-6FC76071A2D1}" dt="2025-02-05T05:09:44.356" v="1986" actId="47"/>
        <pc:sldMkLst>
          <pc:docMk/>
          <pc:sldMk cId="3624671359" sldId="658"/>
        </pc:sldMkLst>
      </pc:sldChg>
      <pc:sldChg chg="del">
        <pc:chgData name="Matthieu De Mari" userId="dfb708c9-d8dc-439f-9a3b-c772bf4a311c" providerId="ADAL" clId="{A43FC9A0-DA79-4390-BD87-6FC76071A2D1}" dt="2025-02-05T05:09:44.356" v="1986" actId="47"/>
        <pc:sldMkLst>
          <pc:docMk/>
          <pc:sldMk cId="383223004" sldId="661"/>
        </pc:sldMkLst>
      </pc:sldChg>
      <pc:sldChg chg="del">
        <pc:chgData name="Matthieu De Mari" userId="dfb708c9-d8dc-439f-9a3b-c772bf4a311c" providerId="ADAL" clId="{A43FC9A0-DA79-4390-BD87-6FC76071A2D1}" dt="2025-02-05T05:09:44.356" v="1986" actId="47"/>
        <pc:sldMkLst>
          <pc:docMk/>
          <pc:sldMk cId="3035315714" sldId="663"/>
        </pc:sldMkLst>
      </pc:sldChg>
      <pc:sldChg chg="del">
        <pc:chgData name="Matthieu De Mari" userId="dfb708c9-d8dc-439f-9a3b-c772bf4a311c" providerId="ADAL" clId="{A43FC9A0-DA79-4390-BD87-6FC76071A2D1}" dt="2025-02-05T05:09:44.356" v="1986" actId="47"/>
        <pc:sldMkLst>
          <pc:docMk/>
          <pc:sldMk cId="3559974155" sldId="664"/>
        </pc:sldMkLst>
      </pc:sldChg>
      <pc:sldChg chg="del">
        <pc:chgData name="Matthieu De Mari" userId="dfb708c9-d8dc-439f-9a3b-c772bf4a311c" providerId="ADAL" clId="{A43FC9A0-DA79-4390-BD87-6FC76071A2D1}" dt="2025-02-05T05:09:44.356" v="1986" actId="47"/>
        <pc:sldMkLst>
          <pc:docMk/>
          <pc:sldMk cId="2645681835" sldId="665"/>
        </pc:sldMkLst>
      </pc:sldChg>
      <pc:sldChg chg="del">
        <pc:chgData name="Matthieu De Mari" userId="dfb708c9-d8dc-439f-9a3b-c772bf4a311c" providerId="ADAL" clId="{A43FC9A0-DA79-4390-BD87-6FC76071A2D1}" dt="2025-02-05T05:09:44.356" v="1986" actId="47"/>
        <pc:sldMkLst>
          <pc:docMk/>
          <pc:sldMk cId="3576498149" sldId="666"/>
        </pc:sldMkLst>
      </pc:sldChg>
      <pc:sldChg chg="del">
        <pc:chgData name="Matthieu De Mari" userId="dfb708c9-d8dc-439f-9a3b-c772bf4a311c" providerId="ADAL" clId="{A43FC9A0-DA79-4390-BD87-6FC76071A2D1}" dt="2025-02-05T05:09:44.356" v="1986" actId="47"/>
        <pc:sldMkLst>
          <pc:docMk/>
          <pc:sldMk cId="2448132734" sldId="667"/>
        </pc:sldMkLst>
      </pc:sldChg>
      <pc:sldChg chg="del">
        <pc:chgData name="Matthieu De Mari" userId="dfb708c9-d8dc-439f-9a3b-c772bf4a311c" providerId="ADAL" clId="{A43FC9A0-DA79-4390-BD87-6FC76071A2D1}" dt="2025-02-05T05:09:44.356" v="1986" actId="47"/>
        <pc:sldMkLst>
          <pc:docMk/>
          <pc:sldMk cId="1294159851" sldId="668"/>
        </pc:sldMkLst>
      </pc:sldChg>
      <pc:sldChg chg="del">
        <pc:chgData name="Matthieu De Mari" userId="dfb708c9-d8dc-439f-9a3b-c772bf4a311c" providerId="ADAL" clId="{A43FC9A0-DA79-4390-BD87-6FC76071A2D1}" dt="2025-02-05T05:09:45.949" v="1987" actId="47"/>
        <pc:sldMkLst>
          <pc:docMk/>
          <pc:sldMk cId="278028184" sldId="671"/>
        </pc:sldMkLst>
      </pc:sldChg>
      <pc:sldChg chg="del">
        <pc:chgData name="Matthieu De Mari" userId="dfb708c9-d8dc-439f-9a3b-c772bf4a311c" providerId="ADAL" clId="{A43FC9A0-DA79-4390-BD87-6FC76071A2D1}" dt="2025-02-05T05:09:45.949" v="1987" actId="47"/>
        <pc:sldMkLst>
          <pc:docMk/>
          <pc:sldMk cId="4015266761" sldId="673"/>
        </pc:sldMkLst>
      </pc:sldChg>
      <pc:sldChg chg="del">
        <pc:chgData name="Matthieu De Mari" userId="dfb708c9-d8dc-439f-9a3b-c772bf4a311c" providerId="ADAL" clId="{A43FC9A0-DA79-4390-BD87-6FC76071A2D1}" dt="2025-02-05T05:09:45.949" v="1987" actId="47"/>
        <pc:sldMkLst>
          <pc:docMk/>
          <pc:sldMk cId="4136466441" sldId="674"/>
        </pc:sldMkLst>
      </pc:sldChg>
      <pc:sldChg chg="del">
        <pc:chgData name="Matthieu De Mari" userId="dfb708c9-d8dc-439f-9a3b-c772bf4a311c" providerId="ADAL" clId="{A43FC9A0-DA79-4390-BD87-6FC76071A2D1}" dt="2025-02-05T05:09:54.409" v="1988" actId="47"/>
        <pc:sldMkLst>
          <pc:docMk/>
          <pc:sldMk cId="3985725824" sldId="677"/>
        </pc:sldMkLst>
      </pc:sldChg>
      <pc:sldChg chg="del">
        <pc:chgData name="Matthieu De Mari" userId="dfb708c9-d8dc-439f-9a3b-c772bf4a311c" providerId="ADAL" clId="{A43FC9A0-DA79-4390-BD87-6FC76071A2D1}" dt="2025-02-05T05:09:56.002" v="1989" actId="47"/>
        <pc:sldMkLst>
          <pc:docMk/>
          <pc:sldMk cId="2758040485" sldId="678"/>
        </pc:sldMkLst>
      </pc:sldChg>
      <pc:sldChg chg="del">
        <pc:chgData name="Matthieu De Mari" userId="dfb708c9-d8dc-439f-9a3b-c772bf4a311c" providerId="ADAL" clId="{A43FC9A0-DA79-4390-BD87-6FC76071A2D1}" dt="2025-02-05T05:09:56.002" v="1989" actId="47"/>
        <pc:sldMkLst>
          <pc:docMk/>
          <pc:sldMk cId="2017719165" sldId="679"/>
        </pc:sldMkLst>
      </pc:sldChg>
      <pc:sldChg chg="del">
        <pc:chgData name="Matthieu De Mari" userId="dfb708c9-d8dc-439f-9a3b-c772bf4a311c" providerId="ADAL" clId="{A43FC9A0-DA79-4390-BD87-6FC76071A2D1}" dt="2025-02-05T05:09:56.002" v="1989" actId="47"/>
        <pc:sldMkLst>
          <pc:docMk/>
          <pc:sldMk cId="1295920255" sldId="680"/>
        </pc:sldMkLst>
      </pc:sldChg>
      <pc:sldChg chg="del">
        <pc:chgData name="Matthieu De Mari" userId="dfb708c9-d8dc-439f-9a3b-c772bf4a311c" providerId="ADAL" clId="{A43FC9A0-DA79-4390-BD87-6FC76071A2D1}" dt="2025-02-05T05:09:45.949" v="1987" actId="47"/>
        <pc:sldMkLst>
          <pc:docMk/>
          <pc:sldMk cId="55272946" sldId="681"/>
        </pc:sldMkLst>
      </pc:sldChg>
      <pc:sldChg chg="modSp">
        <pc:chgData name="Matthieu De Mari" userId="dfb708c9-d8dc-439f-9a3b-c772bf4a311c" providerId="ADAL" clId="{A43FC9A0-DA79-4390-BD87-6FC76071A2D1}" dt="2025-02-05T05:02:51.211" v="1432" actId="20577"/>
        <pc:sldMkLst>
          <pc:docMk/>
          <pc:sldMk cId="3971470198" sldId="685"/>
        </pc:sldMkLst>
        <pc:spChg chg="mod">
          <ac:chgData name="Matthieu De Mari" userId="dfb708c9-d8dc-439f-9a3b-c772bf4a311c" providerId="ADAL" clId="{A43FC9A0-DA79-4390-BD87-6FC76071A2D1}" dt="2025-02-05T05:02:51.211" v="1432" actId="20577"/>
          <ac:spMkLst>
            <pc:docMk/>
            <pc:sldMk cId="3971470198" sldId="685"/>
            <ac:spMk id="3" creationId="{B6B1E547-86BB-4723-80F3-6238130DC1D5}"/>
          </ac:spMkLst>
        </pc:spChg>
      </pc:sldChg>
      <pc:sldChg chg="modSp">
        <pc:chgData name="Matthieu De Mari" userId="dfb708c9-d8dc-439f-9a3b-c772bf4a311c" providerId="ADAL" clId="{A43FC9A0-DA79-4390-BD87-6FC76071A2D1}" dt="2025-02-05T05:02:57.919" v="1433" actId="20577"/>
        <pc:sldMkLst>
          <pc:docMk/>
          <pc:sldMk cId="1636593891" sldId="686"/>
        </pc:sldMkLst>
        <pc:spChg chg="mod">
          <ac:chgData name="Matthieu De Mari" userId="dfb708c9-d8dc-439f-9a3b-c772bf4a311c" providerId="ADAL" clId="{A43FC9A0-DA79-4390-BD87-6FC76071A2D1}" dt="2025-02-05T05:02:57.919" v="1433" actId="20577"/>
          <ac:spMkLst>
            <pc:docMk/>
            <pc:sldMk cId="1636593891" sldId="686"/>
            <ac:spMk id="3" creationId="{B6B1E547-86BB-4723-80F3-6238130DC1D5}"/>
          </ac:spMkLst>
        </pc:spChg>
      </pc:sldChg>
      <pc:sldChg chg="modSp">
        <pc:chgData name="Matthieu De Mari" userId="dfb708c9-d8dc-439f-9a3b-c772bf4a311c" providerId="ADAL" clId="{A43FC9A0-DA79-4390-BD87-6FC76071A2D1}" dt="2025-02-05T05:03:18.530" v="1434" actId="20577"/>
        <pc:sldMkLst>
          <pc:docMk/>
          <pc:sldMk cId="1208186261" sldId="687"/>
        </pc:sldMkLst>
        <pc:spChg chg="mod">
          <ac:chgData name="Matthieu De Mari" userId="dfb708c9-d8dc-439f-9a3b-c772bf4a311c" providerId="ADAL" clId="{A43FC9A0-DA79-4390-BD87-6FC76071A2D1}" dt="2025-02-05T05:03:18.530" v="1434" actId="20577"/>
          <ac:spMkLst>
            <pc:docMk/>
            <pc:sldMk cId="1208186261" sldId="687"/>
            <ac:spMk id="3" creationId="{D93E1973-8299-4953-A95B-1FF434A37CE5}"/>
          </ac:spMkLst>
        </pc:spChg>
      </pc:sldChg>
      <pc:sldChg chg="modSp mod">
        <pc:chgData name="Matthieu De Mari" userId="dfb708c9-d8dc-439f-9a3b-c772bf4a311c" providerId="ADAL" clId="{A43FC9A0-DA79-4390-BD87-6FC76071A2D1}" dt="2025-02-05T05:03:54.529" v="1483" actId="207"/>
        <pc:sldMkLst>
          <pc:docMk/>
          <pc:sldMk cId="1710811837" sldId="688"/>
        </pc:sldMkLst>
        <pc:spChg chg="mod">
          <ac:chgData name="Matthieu De Mari" userId="dfb708c9-d8dc-439f-9a3b-c772bf4a311c" providerId="ADAL" clId="{A43FC9A0-DA79-4390-BD87-6FC76071A2D1}" dt="2025-02-05T05:03:54.529" v="1483" actId="207"/>
          <ac:spMkLst>
            <pc:docMk/>
            <pc:sldMk cId="1710811837" sldId="688"/>
            <ac:spMk id="3" creationId="{D93E1973-8299-4953-A95B-1FF434A37CE5}"/>
          </ac:spMkLst>
        </pc:spChg>
      </pc:sldChg>
      <pc:sldChg chg="modSp mod">
        <pc:chgData name="Matthieu De Mari" userId="dfb708c9-d8dc-439f-9a3b-c772bf4a311c" providerId="ADAL" clId="{A43FC9A0-DA79-4390-BD87-6FC76071A2D1}" dt="2025-02-05T05:21:11.289" v="2572" actId="20577"/>
        <pc:sldMkLst>
          <pc:docMk/>
          <pc:sldMk cId="3030094806" sldId="689"/>
        </pc:sldMkLst>
        <pc:spChg chg="mod">
          <ac:chgData name="Matthieu De Mari" userId="dfb708c9-d8dc-439f-9a3b-c772bf4a311c" providerId="ADAL" clId="{A43FC9A0-DA79-4390-BD87-6FC76071A2D1}" dt="2025-02-05T05:21:07.351" v="2570" actId="20577"/>
          <ac:spMkLst>
            <pc:docMk/>
            <pc:sldMk cId="3030094806" sldId="689"/>
            <ac:spMk id="2" creationId="{4C5A6C23-8B45-4EFF-A88B-FF857D0DB06F}"/>
          </ac:spMkLst>
        </pc:spChg>
        <pc:spChg chg="mod">
          <ac:chgData name="Matthieu De Mari" userId="dfb708c9-d8dc-439f-9a3b-c772bf4a311c" providerId="ADAL" clId="{A43FC9A0-DA79-4390-BD87-6FC76071A2D1}" dt="2025-02-05T05:21:11.289" v="2572" actId="20577"/>
          <ac:spMkLst>
            <pc:docMk/>
            <pc:sldMk cId="3030094806" sldId="689"/>
            <ac:spMk id="3" creationId="{D93E1973-8299-4953-A95B-1FF434A37CE5}"/>
          </ac:spMkLst>
        </pc:spChg>
      </pc:sldChg>
      <pc:sldChg chg="del">
        <pc:chgData name="Matthieu De Mari" userId="dfb708c9-d8dc-439f-9a3b-c772bf4a311c" providerId="ADAL" clId="{A43FC9A0-DA79-4390-BD87-6FC76071A2D1}" dt="2025-02-05T05:10:12.919" v="1992" actId="47"/>
        <pc:sldMkLst>
          <pc:docMk/>
          <pc:sldMk cId="164195856" sldId="692"/>
        </pc:sldMkLst>
      </pc:sldChg>
      <pc:sldChg chg="del">
        <pc:chgData name="Matthieu De Mari" userId="dfb708c9-d8dc-439f-9a3b-c772bf4a311c" providerId="ADAL" clId="{A43FC9A0-DA79-4390-BD87-6FC76071A2D1}" dt="2025-02-05T05:09:44.356" v="1986" actId="47"/>
        <pc:sldMkLst>
          <pc:docMk/>
          <pc:sldMk cId="260732904" sldId="694"/>
        </pc:sldMkLst>
      </pc:sldChg>
      <pc:sldChg chg="del">
        <pc:chgData name="Matthieu De Mari" userId="dfb708c9-d8dc-439f-9a3b-c772bf4a311c" providerId="ADAL" clId="{A43FC9A0-DA79-4390-BD87-6FC76071A2D1}" dt="2025-02-05T05:09:45.949" v="1987" actId="47"/>
        <pc:sldMkLst>
          <pc:docMk/>
          <pc:sldMk cId="1184470419" sldId="695"/>
        </pc:sldMkLst>
      </pc:sldChg>
      <pc:sldChg chg="del">
        <pc:chgData name="Matthieu De Mari" userId="dfb708c9-d8dc-439f-9a3b-c772bf4a311c" providerId="ADAL" clId="{A43FC9A0-DA79-4390-BD87-6FC76071A2D1}" dt="2025-02-05T05:09:54.409" v="1988" actId="47"/>
        <pc:sldMkLst>
          <pc:docMk/>
          <pc:sldMk cId="2333833429" sldId="696"/>
        </pc:sldMkLst>
      </pc:sldChg>
      <pc:sldChg chg="modSp add mod">
        <pc:chgData name="Matthieu De Mari" userId="dfb708c9-d8dc-439f-9a3b-c772bf4a311c" providerId="ADAL" clId="{A43FC9A0-DA79-4390-BD87-6FC76071A2D1}" dt="2025-02-05T04:55:46.140" v="1034" actId="14100"/>
        <pc:sldMkLst>
          <pc:docMk/>
          <pc:sldMk cId="2952912205" sldId="697"/>
        </pc:sldMkLst>
        <pc:spChg chg="mod">
          <ac:chgData name="Matthieu De Mari" userId="dfb708c9-d8dc-439f-9a3b-c772bf4a311c" providerId="ADAL" clId="{A43FC9A0-DA79-4390-BD87-6FC76071A2D1}" dt="2025-02-05T04:52:41.331" v="585" actId="20577"/>
          <ac:spMkLst>
            <pc:docMk/>
            <pc:sldMk cId="2952912205" sldId="697"/>
            <ac:spMk id="4" creationId="{7B612E9B-F049-2B88-C31F-74CD827E99AF}"/>
          </ac:spMkLst>
        </pc:spChg>
        <pc:cxnChg chg="mod">
          <ac:chgData name="Matthieu De Mari" userId="dfb708c9-d8dc-439f-9a3b-c772bf4a311c" providerId="ADAL" clId="{A43FC9A0-DA79-4390-BD87-6FC76071A2D1}" dt="2025-02-05T04:55:46.140" v="1034" actId="14100"/>
          <ac:cxnSpMkLst>
            <pc:docMk/>
            <pc:sldMk cId="2952912205" sldId="697"/>
            <ac:cxnSpMk id="5" creationId="{035CC734-DBF2-2255-4B88-87C2ED19398E}"/>
          </ac:cxnSpMkLst>
        </pc:cxnChg>
      </pc:sldChg>
      <pc:sldChg chg="modSp add mod">
        <pc:chgData name="Matthieu De Mari" userId="dfb708c9-d8dc-439f-9a3b-c772bf4a311c" providerId="ADAL" clId="{A43FC9A0-DA79-4390-BD87-6FC76071A2D1}" dt="2025-02-05T04:54:44.778" v="959" actId="20577"/>
        <pc:sldMkLst>
          <pc:docMk/>
          <pc:sldMk cId="3369403153" sldId="698"/>
        </pc:sldMkLst>
        <pc:spChg chg="mod">
          <ac:chgData name="Matthieu De Mari" userId="dfb708c9-d8dc-439f-9a3b-c772bf4a311c" providerId="ADAL" clId="{A43FC9A0-DA79-4390-BD87-6FC76071A2D1}" dt="2025-02-05T04:54:44.778" v="959" actId="20577"/>
          <ac:spMkLst>
            <pc:docMk/>
            <pc:sldMk cId="3369403153" sldId="698"/>
            <ac:spMk id="4" creationId="{61059135-DCCF-693D-4A71-70CAC6C59C1F}"/>
          </ac:spMkLst>
        </pc:spChg>
      </pc:sldChg>
      <pc:sldChg chg="addSp delSp modSp new mod">
        <pc:chgData name="Matthieu De Mari" userId="dfb708c9-d8dc-439f-9a3b-c772bf4a311c" providerId="ADAL" clId="{A43FC9A0-DA79-4390-BD87-6FC76071A2D1}" dt="2025-02-05T04:58:08.559" v="1265" actId="20577"/>
        <pc:sldMkLst>
          <pc:docMk/>
          <pc:sldMk cId="577617240" sldId="699"/>
        </pc:sldMkLst>
        <pc:spChg chg="mod">
          <ac:chgData name="Matthieu De Mari" userId="dfb708c9-d8dc-439f-9a3b-c772bf4a311c" providerId="ADAL" clId="{A43FC9A0-DA79-4390-BD87-6FC76071A2D1}" dt="2025-02-05T04:58:04.621" v="1263" actId="14100"/>
          <ac:spMkLst>
            <pc:docMk/>
            <pc:sldMk cId="577617240" sldId="699"/>
            <ac:spMk id="2" creationId="{74ABDBAF-53B6-9748-CA95-967FC806B1F9}"/>
          </ac:spMkLst>
        </pc:spChg>
        <pc:spChg chg="mod">
          <ac:chgData name="Matthieu De Mari" userId="dfb708c9-d8dc-439f-9a3b-c772bf4a311c" providerId="ADAL" clId="{A43FC9A0-DA79-4390-BD87-6FC76071A2D1}" dt="2025-02-05T04:58:08.559" v="1265" actId="20577"/>
          <ac:spMkLst>
            <pc:docMk/>
            <pc:sldMk cId="577617240" sldId="699"/>
            <ac:spMk id="3" creationId="{DCC78D61-B1D6-25B2-0E28-75BB56875C31}"/>
          </ac:spMkLst>
        </pc:spChg>
        <pc:picChg chg="add mod">
          <ac:chgData name="Matthieu De Mari" userId="dfb708c9-d8dc-439f-9a3b-c772bf4a311c" providerId="ADAL" clId="{A43FC9A0-DA79-4390-BD87-6FC76071A2D1}" dt="2025-02-05T04:58:00.780" v="1262" actId="1076"/>
          <ac:picMkLst>
            <pc:docMk/>
            <pc:sldMk cId="577617240" sldId="699"/>
            <ac:picMk id="6" creationId="{085C1FD1-E7AE-C97D-49B7-4DD406D4C0A0}"/>
          </ac:picMkLst>
        </pc:picChg>
      </pc:sldChg>
      <pc:sldChg chg="addSp delSp modSp add mod">
        <pc:chgData name="Matthieu De Mari" userId="dfb708c9-d8dc-439f-9a3b-c772bf4a311c" providerId="ADAL" clId="{A43FC9A0-DA79-4390-BD87-6FC76071A2D1}" dt="2025-02-05T04:59:19.582" v="1270" actId="1076"/>
        <pc:sldMkLst>
          <pc:docMk/>
          <pc:sldMk cId="1354855761" sldId="700"/>
        </pc:sldMkLst>
        <pc:picChg chg="add mod">
          <ac:chgData name="Matthieu De Mari" userId="dfb708c9-d8dc-439f-9a3b-c772bf4a311c" providerId="ADAL" clId="{A43FC9A0-DA79-4390-BD87-6FC76071A2D1}" dt="2025-02-05T04:59:19.582" v="1270" actId="1076"/>
          <ac:picMkLst>
            <pc:docMk/>
            <pc:sldMk cId="1354855761" sldId="700"/>
            <ac:picMk id="5" creationId="{1A170F49-494C-64CB-30D1-2AE1B4455E15}"/>
          </ac:picMkLst>
        </pc:picChg>
      </pc:sldChg>
      <pc:sldChg chg="addSp delSp modSp add mod ord">
        <pc:chgData name="Matthieu De Mari" userId="dfb708c9-d8dc-439f-9a3b-c772bf4a311c" providerId="ADAL" clId="{A43FC9A0-DA79-4390-BD87-6FC76071A2D1}" dt="2025-02-05T05:02:03.684" v="1415" actId="1076"/>
        <pc:sldMkLst>
          <pc:docMk/>
          <pc:sldMk cId="1776743013" sldId="701"/>
        </pc:sldMkLst>
        <pc:spChg chg="mod">
          <ac:chgData name="Matthieu De Mari" userId="dfb708c9-d8dc-439f-9a3b-c772bf4a311c" providerId="ADAL" clId="{A43FC9A0-DA79-4390-BD87-6FC76071A2D1}" dt="2025-02-05T05:01:32.044" v="1404" actId="20577"/>
          <ac:spMkLst>
            <pc:docMk/>
            <pc:sldMk cId="1776743013" sldId="701"/>
            <ac:spMk id="3" creationId="{C67A432A-A3B4-9BC0-DFBA-A7624917FE87}"/>
          </ac:spMkLst>
        </pc:spChg>
        <pc:picChg chg="add mod">
          <ac:chgData name="Matthieu De Mari" userId="dfb708c9-d8dc-439f-9a3b-c772bf4a311c" providerId="ADAL" clId="{A43FC9A0-DA79-4390-BD87-6FC76071A2D1}" dt="2025-02-05T05:02:03.684" v="1415" actId="1076"/>
          <ac:picMkLst>
            <pc:docMk/>
            <pc:sldMk cId="1776743013" sldId="701"/>
            <ac:picMk id="5" creationId="{FF9085A9-0492-642E-FC7B-59B775DD6625}"/>
          </ac:picMkLst>
        </pc:picChg>
        <pc:picChg chg="add mod">
          <ac:chgData name="Matthieu De Mari" userId="dfb708c9-d8dc-439f-9a3b-c772bf4a311c" providerId="ADAL" clId="{A43FC9A0-DA79-4390-BD87-6FC76071A2D1}" dt="2025-02-05T05:02:02.312" v="1414" actId="1076"/>
          <ac:picMkLst>
            <pc:docMk/>
            <pc:sldMk cId="1776743013" sldId="701"/>
            <ac:picMk id="8" creationId="{DF369D00-BBD1-18FC-410A-A73CD76E2A40}"/>
          </ac:picMkLst>
        </pc:picChg>
      </pc:sldChg>
      <pc:sldChg chg="addSp delSp modSp add mod">
        <pc:chgData name="Matthieu De Mari" userId="dfb708c9-d8dc-439f-9a3b-c772bf4a311c" providerId="ADAL" clId="{A43FC9A0-DA79-4390-BD87-6FC76071A2D1}" dt="2025-02-05T05:01:40.670" v="1408" actId="1076"/>
        <pc:sldMkLst>
          <pc:docMk/>
          <pc:sldMk cId="641657007" sldId="702"/>
        </pc:sldMkLst>
        <pc:picChg chg="add mod">
          <ac:chgData name="Matthieu De Mari" userId="dfb708c9-d8dc-439f-9a3b-c772bf4a311c" providerId="ADAL" clId="{A43FC9A0-DA79-4390-BD87-6FC76071A2D1}" dt="2025-02-05T05:01:40.670" v="1408" actId="1076"/>
          <ac:picMkLst>
            <pc:docMk/>
            <pc:sldMk cId="641657007" sldId="702"/>
            <ac:picMk id="6" creationId="{C1202FF2-D765-5109-33DD-87836FC9B2B1}"/>
          </ac:picMkLst>
        </pc:picChg>
      </pc:sldChg>
      <pc:sldChg chg="addSp delSp modSp new mod">
        <pc:chgData name="Matthieu De Mari" userId="dfb708c9-d8dc-439f-9a3b-c772bf4a311c" providerId="ADAL" clId="{A43FC9A0-DA79-4390-BD87-6FC76071A2D1}" dt="2025-02-05T05:30:02.746" v="3084" actId="14100"/>
        <pc:sldMkLst>
          <pc:docMk/>
          <pc:sldMk cId="782325883" sldId="703"/>
        </pc:sldMkLst>
        <pc:spChg chg="mod">
          <ac:chgData name="Matthieu De Mari" userId="dfb708c9-d8dc-439f-9a3b-c772bf4a311c" providerId="ADAL" clId="{A43FC9A0-DA79-4390-BD87-6FC76071A2D1}" dt="2025-02-05T05:23:18.890" v="2874" actId="20577"/>
          <ac:spMkLst>
            <pc:docMk/>
            <pc:sldMk cId="782325883" sldId="703"/>
            <ac:spMk id="2" creationId="{1213A799-D051-C40D-4886-212F3D976F16}"/>
          </ac:spMkLst>
        </pc:spChg>
        <pc:spChg chg="mod">
          <ac:chgData name="Matthieu De Mari" userId="dfb708c9-d8dc-439f-9a3b-c772bf4a311c" providerId="ADAL" clId="{A43FC9A0-DA79-4390-BD87-6FC76071A2D1}" dt="2025-02-05T05:24:04.189" v="2894" actId="27636"/>
          <ac:spMkLst>
            <pc:docMk/>
            <pc:sldMk cId="782325883" sldId="703"/>
            <ac:spMk id="3" creationId="{450A287C-9BB3-3655-5BD2-68722ADF241D}"/>
          </ac:spMkLst>
        </pc:spChg>
        <pc:picChg chg="add mod">
          <ac:chgData name="Matthieu De Mari" userId="dfb708c9-d8dc-439f-9a3b-c772bf4a311c" providerId="ADAL" clId="{A43FC9A0-DA79-4390-BD87-6FC76071A2D1}" dt="2025-02-05T05:30:02.746" v="3084" actId="14100"/>
          <ac:picMkLst>
            <pc:docMk/>
            <pc:sldMk cId="782325883" sldId="703"/>
            <ac:picMk id="8" creationId="{01E50443-4C07-EB90-FD70-559D1CCC7781}"/>
          </ac:picMkLst>
        </pc:picChg>
      </pc:sldChg>
      <pc:sldChg chg="modSp add mod">
        <pc:chgData name="Matthieu De Mari" userId="dfb708c9-d8dc-439f-9a3b-c772bf4a311c" providerId="ADAL" clId="{A43FC9A0-DA79-4390-BD87-6FC76071A2D1}" dt="2025-02-05T05:20:59.866" v="2559"/>
        <pc:sldMkLst>
          <pc:docMk/>
          <pc:sldMk cId="3494613890" sldId="704"/>
        </pc:sldMkLst>
        <pc:spChg chg="mod">
          <ac:chgData name="Matthieu De Mari" userId="dfb708c9-d8dc-439f-9a3b-c772bf4a311c" providerId="ADAL" clId="{A43FC9A0-DA79-4390-BD87-6FC76071A2D1}" dt="2025-02-05T05:20:59.866" v="2559"/>
          <ac:spMkLst>
            <pc:docMk/>
            <pc:sldMk cId="3494613890" sldId="704"/>
            <ac:spMk id="2" creationId="{D916F715-41DA-81EE-D598-8C5B5B2B2467}"/>
          </ac:spMkLst>
        </pc:spChg>
      </pc:sldChg>
      <pc:sldChg chg="modSp add mod">
        <pc:chgData name="Matthieu De Mari" userId="dfb708c9-d8dc-439f-9a3b-c772bf4a311c" providerId="ADAL" clId="{A43FC9A0-DA79-4390-BD87-6FC76071A2D1}" dt="2025-02-05T05:19:14.795" v="2412" actId="20577"/>
        <pc:sldMkLst>
          <pc:docMk/>
          <pc:sldMk cId="3141222053" sldId="705"/>
        </pc:sldMkLst>
        <pc:spChg chg="mod">
          <ac:chgData name="Matthieu De Mari" userId="dfb708c9-d8dc-439f-9a3b-c772bf4a311c" providerId="ADAL" clId="{A43FC9A0-DA79-4390-BD87-6FC76071A2D1}" dt="2025-02-05T05:19:13.609" v="2410"/>
          <ac:spMkLst>
            <pc:docMk/>
            <pc:sldMk cId="3141222053" sldId="705"/>
            <ac:spMk id="2" creationId="{9383A33B-9B4D-7905-767B-C7DD260EC564}"/>
          </ac:spMkLst>
        </pc:spChg>
        <pc:spChg chg="mod">
          <ac:chgData name="Matthieu De Mari" userId="dfb708c9-d8dc-439f-9a3b-c772bf4a311c" providerId="ADAL" clId="{A43FC9A0-DA79-4390-BD87-6FC76071A2D1}" dt="2025-02-05T05:19:14.795" v="2412" actId="20577"/>
          <ac:spMkLst>
            <pc:docMk/>
            <pc:sldMk cId="3141222053" sldId="705"/>
            <ac:spMk id="3" creationId="{26F687EF-1577-CF8B-15B5-008770D7A019}"/>
          </ac:spMkLst>
        </pc:spChg>
      </pc:sldChg>
      <pc:sldChg chg="modSp add mod">
        <pc:chgData name="Matthieu De Mari" userId="dfb708c9-d8dc-439f-9a3b-c772bf4a311c" providerId="ADAL" clId="{A43FC9A0-DA79-4390-BD87-6FC76071A2D1}" dt="2025-02-05T05:19:39.432" v="2427" actId="27636"/>
        <pc:sldMkLst>
          <pc:docMk/>
          <pc:sldMk cId="1397436905" sldId="706"/>
        </pc:sldMkLst>
        <pc:spChg chg="mod">
          <ac:chgData name="Matthieu De Mari" userId="dfb708c9-d8dc-439f-9a3b-c772bf4a311c" providerId="ADAL" clId="{A43FC9A0-DA79-4390-BD87-6FC76071A2D1}" dt="2025-02-05T05:19:23.399" v="2417"/>
          <ac:spMkLst>
            <pc:docMk/>
            <pc:sldMk cId="1397436905" sldId="706"/>
            <ac:spMk id="2" creationId="{C447388A-C99A-CAE9-2673-D9E226A0D3C4}"/>
          </ac:spMkLst>
        </pc:spChg>
        <pc:spChg chg="mod">
          <ac:chgData name="Matthieu De Mari" userId="dfb708c9-d8dc-439f-9a3b-c772bf4a311c" providerId="ADAL" clId="{A43FC9A0-DA79-4390-BD87-6FC76071A2D1}" dt="2025-02-05T05:19:39.432" v="2427" actId="27636"/>
          <ac:spMkLst>
            <pc:docMk/>
            <pc:sldMk cId="1397436905" sldId="706"/>
            <ac:spMk id="3" creationId="{EC3A3FFB-E011-8262-55AD-05C7D13F6D49}"/>
          </ac:spMkLst>
        </pc:spChg>
      </pc:sldChg>
      <pc:sldChg chg="modSp add">
        <pc:chgData name="Matthieu De Mari" userId="dfb708c9-d8dc-439f-9a3b-c772bf4a311c" providerId="ADAL" clId="{A43FC9A0-DA79-4390-BD87-6FC76071A2D1}" dt="2025-02-05T05:21:48.719" v="2575" actId="20577"/>
        <pc:sldMkLst>
          <pc:docMk/>
          <pc:sldMk cId="3308373074" sldId="707"/>
        </pc:sldMkLst>
        <pc:spChg chg="mod">
          <ac:chgData name="Matthieu De Mari" userId="dfb708c9-d8dc-439f-9a3b-c772bf4a311c" providerId="ADAL" clId="{A43FC9A0-DA79-4390-BD87-6FC76071A2D1}" dt="2025-02-05T05:21:48.719" v="2575" actId="20577"/>
          <ac:spMkLst>
            <pc:docMk/>
            <pc:sldMk cId="3308373074" sldId="707"/>
            <ac:spMk id="3" creationId="{75F2CAC6-ACD9-98A4-3C9F-A09547429913}"/>
          </ac:spMkLst>
        </pc:spChg>
      </pc:sldChg>
      <pc:sldChg chg="addSp delSp modSp add mod">
        <pc:chgData name="Matthieu De Mari" userId="dfb708c9-d8dc-439f-9a3b-c772bf4a311c" providerId="ADAL" clId="{A43FC9A0-DA79-4390-BD87-6FC76071A2D1}" dt="2025-02-05T05:30:04.770" v="3085"/>
        <pc:sldMkLst>
          <pc:docMk/>
          <pc:sldMk cId="455461829" sldId="708"/>
        </pc:sldMkLst>
        <pc:spChg chg="mod">
          <ac:chgData name="Matthieu De Mari" userId="dfb708c9-d8dc-439f-9a3b-c772bf4a311c" providerId="ADAL" clId="{A43FC9A0-DA79-4390-BD87-6FC76071A2D1}" dt="2025-02-05T05:27:46.989" v="3010" actId="113"/>
          <ac:spMkLst>
            <pc:docMk/>
            <pc:sldMk cId="455461829" sldId="708"/>
            <ac:spMk id="3" creationId="{E1E23F8A-BE38-325F-4DB3-037FDADDA7FF}"/>
          </ac:spMkLst>
        </pc:spChg>
        <pc:picChg chg="add mod">
          <ac:chgData name="Matthieu De Mari" userId="dfb708c9-d8dc-439f-9a3b-c772bf4a311c" providerId="ADAL" clId="{A43FC9A0-DA79-4390-BD87-6FC76071A2D1}" dt="2025-02-05T05:30:04.770" v="3085"/>
          <ac:picMkLst>
            <pc:docMk/>
            <pc:sldMk cId="455461829" sldId="708"/>
            <ac:picMk id="7" creationId="{2E9A5D75-4D23-516A-336E-060D3AFEE86E}"/>
          </ac:picMkLst>
        </pc:picChg>
      </pc:sldChg>
      <pc:sldChg chg="addSp delSp modSp add mod">
        <pc:chgData name="Matthieu De Mari" userId="dfb708c9-d8dc-439f-9a3b-c772bf4a311c" providerId="ADAL" clId="{A43FC9A0-DA79-4390-BD87-6FC76071A2D1}" dt="2025-02-05T05:30:07.730" v="3087"/>
        <pc:sldMkLst>
          <pc:docMk/>
          <pc:sldMk cId="1885394846" sldId="709"/>
        </pc:sldMkLst>
        <pc:spChg chg="mod">
          <ac:chgData name="Matthieu De Mari" userId="dfb708c9-d8dc-439f-9a3b-c772bf4a311c" providerId="ADAL" clId="{A43FC9A0-DA79-4390-BD87-6FC76071A2D1}" dt="2025-02-05T05:28:48.470" v="3046" actId="27636"/>
          <ac:spMkLst>
            <pc:docMk/>
            <pc:sldMk cId="1885394846" sldId="709"/>
            <ac:spMk id="3" creationId="{5ABBE95B-BBB3-CC6D-1585-4FAE7BA37BC5}"/>
          </ac:spMkLst>
        </pc:spChg>
        <pc:picChg chg="add mod">
          <ac:chgData name="Matthieu De Mari" userId="dfb708c9-d8dc-439f-9a3b-c772bf4a311c" providerId="ADAL" clId="{A43FC9A0-DA79-4390-BD87-6FC76071A2D1}" dt="2025-02-05T05:30:07.730" v="3087"/>
          <ac:picMkLst>
            <pc:docMk/>
            <pc:sldMk cId="1885394846" sldId="709"/>
            <ac:picMk id="5" creationId="{45ED50B2-19D9-7D88-631F-E77430E437B2}"/>
          </ac:picMkLst>
        </pc:picChg>
      </pc:sldChg>
      <pc:sldChg chg="addSp delSp modSp add mod">
        <pc:chgData name="Matthieu De Mari" userId="dfb708c9-d8dc-439f-9a3b-c772bf4a311c" providerId="ADAL" clId="{A43FC9A0-DA79-4390-BD87-6FC76071A2D1}" dt="2025-02-05T05:30:25.251" v="3126" actId="27636"/>
        <pc:sldMkLst>
          <pc:docMk/>
          <pc:sldMk cId="2317621515" sldId="710"/>
        </pc:sldMkLst>
        <pc:spChg chg="mod">
          <ac:chgData name="Matthieu De Mari" userId="dfb708c9-d8dc-439f-9a3b-c772bf4a311c" providerId="ADAL" clId="{A43FC9A0-DA79-4390-BD87-6FC76071A2D1}" dt="2025-02-05T05:30:25.251" v="3126" actId="27636"/>
          <ac:spMkLst>
            <pc:docMk/>
            <pc:sldMk cId="2317621515" sldId="710"/>
            <ac:spMk id="3" creationId="{241E110E-85F1-3AF9-1795-3552EBC557E9}"/>
          </ac:spMkLst>
        </pc:spChg>
        <pc:picChg chg="add mod">
          <ac:chgData name="Matthieu De Mari" userId="dfb708c9-d8dc-439f-9a3b-c772bf4a311c" providerId="ADAL" clId="{A43FC9A0-DA79-4390-BD87-6FC76071A2D1}" dt="2025-02-05T05:30:21.646" v="3124"/>
          <ac:picMkLst>
            <pc:docMk/>
            <pc:sldMk cId="2317621515" sldId="710"/>
            <ac:picMk id="5" creationId="{666246A4-493F-42D0-3003-14583B5C9B7B}"/>
          </ac:picMkLst>
        </pc:picChg>
      </pc:sldChg>
      <pc:sldChg chg="addSp delSp modSp add mod">
        <pc:chgData name="Matthieu De Mari" userId="dfb708c9-d8dc-439f-9a3b-c772bf4a311c" providerId="ADAL" clId="{A43FC9A0-DA79-4390-BD87-6FC76071A2D1}" dt="2025-02-05T05:34:27.163" v="3329" actId="20577"/>
        <pc:sldMkLst>
          <pc:docMk/>
          <pc:sldMk cId="1986914679" sldId="711"/>
        </pc:sldMkLst>
        <pc:spChg chg="mod">
          <ac:chgData name="Matthieu De Mari" userId="dfb708c9-d8dc-439f-9a3b-c772bf4a311c" providerId="ADAL" clId="{A43FC9A0-DA79-4390-BD87-6FC76071A2D1}" dt="2025-02-05T05:31:16.840" v="3147" actId="20577"/>
          <ac:spMkLst>
            <pc:docMk/>
            <pc:sldMk cId="1986914679" sldId="711"/>
            <ac:spMk id="2" creationId="{77083677-AF1D-D8B3-6398-77D70519B375}"/>
          </ac:spMkLst>
        </pc:spChg>
        <pc:spChg chg="mod">
          <ac:chgData name="Matthieu De Mari" userId="dfb708c9-d8dc-439f-9a3b-c772bf4a311c" providerId="ADAL" clId="{A43FC9A0-DA79-4390-BD87-6FC76071A2D1}" dt="2025-02-05T05:34:27.163" v="3329" actId="20577"/>
          <ac:spMkLst>
            <pc:docMk/>
            <pc:sldMk cId="1986914679" sldId="711"/>
            <ac:spMk id="3" creationId="{863655AB-AE1D-3331-7D50-5E0DD0EA6150}"/>
          </ac:spMkLst>
        </pc:spChg>
        <pc:picChg chg="add mod">
          <ac:chgData name="Matthieu De Mari" userId="dfb708c9-d8dc-439f-9a3b-c772bf4a311c" providerId="ADAL" clId="{A43FC9A0-DA79-4390-BD87-6FC76071A2D1}" dt="2025-02-05T05:31:10.347" v="3130" actId="1076"/>
          <ac:picMkLst>
            <pc:docMk/>
            <pc:sldMk cId="1986914679" sldId="711"/>
            <ac:picMk id="6" creationId="{7AF0C0E8-B197-8BCB-9E1B-80D0004A2A11}"/>
          </ac:picMkLst>
        </pc:picChg>
        <pc:cxnChg chg="add mod">
          <ac:chgData name="Matthieu De Mari" userId="dfb708c9-d8dc-439f-9a3b-c772bf4a311c" providerId="ADAL" clId="{A43FC9A0-DA79-4390-BD87-6FC76071A2D1}" dt="2025-02-05T05:33:41.247" v="3282" actId="1582"/>
          <ac:cxnSpMkLst>
            <pc:docMk/>
            <pc:sldMk cId="1986914679" sldId="711"/>
            <ac:cxnSpMk id="8" creationId="{D414008E-93AD-1CB1-315E-2AE7695136B5}"/>
          </ac:cxnSpMkLst>
        </pc:cxnChg>
        <pc:cxnChg chg="add mod">
          <ac:chgData name="Matthieu De Mari" userId="dfb708c9-d8dc-439f-9a3b-c772bf4a311c" providerId="ADAL" clId="{A43FC9A0-DA79-4390-BD87-6FC76071A2D1}" dt="2025-02-05T05:33:50.400" v="3285" actId="14100"/>
          <ac:cxnSpMkLst>
            <pc:docMk/>
            <pc:sldMk cId="1986914679" sldId="711"/>
            <ac:cxnSpMk id="12" creationId="{8535F94A-BA8B-B000-5E28-3765A8202794}"/>
          </ac:cxnSpMkLst>
        </pc:cxnChg>
        <pc:cxnChg chg="add mod">
          <ac:chgData name="Matthieu De Mari" userId="dfb708c9-d8dc-439f-9a3b-c772bf4a311c" providerId="ADAL" clId="{A43FC9A0-DA79-4390-BD87-6FC76071A2D1}" dt="2025-02-05T05:34:24.991" v="3327" actId="14100"/>
          <ac:cxnSpMkLst>
            <pc:docMk/>
            <pc:sldMk cId="1986914679" sldId="711"/>
            <ac:cxnSpMk id="15" creationId="{6C636339-921F-A6B7-EEB7-ACB3F8AA5285}"/>
          </ac:cxnSpMkLst>
        </pc:cxnChg>
      </pc:sldChg>
      <pc:sldChg chg="addSp modSp add mod">
        <pc:chgData name="Matthieu De Mari" userId="dfb708c9-d8dc-439f-9a3b-c772bf4a311c" providerId="ADAL" clId="{A43FC9A0-DA79-4390-BD87-6FC76071A2D1}" dt="2025-02-05T05:35:33.680" v="3356" actId="6549"/>
        <pc:sldMkLst>
          <pc:docMk/>
          <pc:sldMk cId="205147424" sldId="712"/>
        </pc:sldMkLst>
        <pc:spChg chg="mod">
          <ac:chgData name="Matthieu De Mari" userId="dfb708c9-d8dc-439f-9a3b-c772bf4a311c" providerId="ADAL" clId="{A43FC9A0-DA79-4390-BD87-6FC76071A2D1}" dt="2025-02-05T05:35:33.680" v="3356" actId="6549"/>
          <ac:spMkLst>
            <pc:docMk/>
            <pc:sldMk cId="205147424" sldId="712"/>
            <ac:spMk id="3" creationId="{C6F12B9E-9EAD-2210-92AF-3ED3941F0507}"/>
          </ac:spMkLst>
        </pc:spChg>
        <pc:cxnChg chg="add mod">
          <ac:chgData name="Matthieu De Mari" userId="dfb708c9-d8dc-439f-9a3b-c772bf4a311c" providerId="ADAL" clId="{A43FC9A0-DA79-4390-BD87-6FC76071A2D1}" dt="2025-02-05T05:35:14.196" v="3351" actId="14100"/>
          <ac:cxnSpMkLst>
            <pc:docMk/>
            <pc:sldMk cId="205147424" sldId="712"/>
            <ac:cxnSpMk id="4" creationId="{871EB101-0C08-4944-5B13-70CB860EC8C7}"/>
          </ac:cxnSpMkLst>
        </pc:cxnChg>
        <pc:cxnChg chg="add mod">
          <ac:chgData name="Matthieu De Mari" userId="dfb708c9-d8dc-439f-9a3b-c772bf4a311c" providerId="ADAL" clId="{A43FC9A0-DA79-4390-BD87-6FC76071A2D1}" dt="2025-02-05T05:35:19.588" v="3352" actId="14100"/>
          <ac:cxnSpMkLst>
            <pc:docMk/>
            <pc:sldMk cId="205147424" sldId="712"/>
            <ac:cxnSpMk id="8" creationId="{CDBA9429-9237-6D1D-46C4-95FF18A004F3}"/>
          </ac:cxnSpMkLst>
        </pc:cxnChg>
        <pc:cxnChg chg="add mod">
          <ac:chgData name="Matthieu De Mari" userId="dfb708c9-d8dc-439f-9a3b-c772bf4a311c" providerId="ADAL" clId="{A43FC9A0-DA79-4390-BD87-6FC76071A2D1}" dt="2025-02-05T05:35:30.010" v="3355" actId="14100"/>
          <ac:cxnSpMkLst>
            <pc:docMk/>
            <pc:sldMk cId="205147424" sldId="712"/>
            <ac:cxnSpMk id="15" creationId="{8FE2AE47-7315-8FC1-8380-317436A21F3F}"/>
          </ac:cxnSpMkLst>
        </pc:cxnChg>
      </pc:sldChg>
      <pc:sldChg chg="addSp delSp modSp add mod">
        <pc:chgData name="Matthieu De Mari" userId="dfb708c9-d8dc-439f-9a3b-c772bf4a311c" providerId="ADAL" clId="{A43FC9A0-DA79-4390-BD87-6FC76071A2D1}" dt="2025-02-05T05:41:35.171" v="4037" actId="1076"/>
        <pc:sldMkLst>
          <pc:docMk/>
          <pc:sldMk cId="840766917" sldId="713"/>
        </pc:sldMkLst>
        <pc:spChg chg="mod">
          <ac:chgData name="Matthieu De Mari" userId="dfb708c9-d8dc-439f-9a3b-c772bf4a311c" providerId="ADAL" clId="{A43FC9A0-DA79-4390-BD87-6FC76071A2D1}" dt="2025-02-05T05:38:34.711" v="3766" actId="20577"/>
          <ac:spMkLst>
            <pc:docMk/>
            <pc:sldMk cId="840766917" sldId="713"/>
            <ac:spMk id="3" creationId="{BCA5D6DA-17D6-FE48-F52F-BC1386631490}"/>
          </ac:spMkLst>
        </pc:spChg>
        <pc:picChg chg="add mod modCrop">
          <ac:chgData name="Matthieu De Mari" userId="dfb708c9-d8dc-439f-9a3b-c772bf4a311c" providerId="ADAL" clId="{A43FC9A0-DA79-4390-BD87-6FC76071A2D1}" dt="2025-02-05T05:41:23.498" v="4033" actId="1076"/>
          <ac:picMkLst>
            <pc:docMk/>
            <pc:sldMk cId="840766917" sldId="713"/>
            <ac:picMk id="5" creationId="{DC90C796-5D50-732B-F006-870D46E8DB60}"/>
          </ac:picMkLst>
        </pc:picChg>
        <pc:picChg chg="add mod modCrop">
          <ac:chgData name="Matthieu De Mari" userId="dfb708c9-d8dc-439f-9a3b-c772bf4a311c" providerId="ADAL" clId="{A43FC9A0-DA79-4390-BD87-6FC76071A2D1}" dt="2025-02-05T05:41:35.171" v="4037" actId="1076"/>
          <ac:picMkLst>
            <pc:docMk/>
            <pc:sldMk cId="840766917" sldId="713"/>
            <ac:picMk id="8" creationId="{BEC8DC0C-BFCD-F0BF-DAC7-0BCB0DC0145E}"/>
          </ac:picMkLst>
        </pc:picChg>
      </pc:sldChg>
      <pc:sldChg chg="addSp delSp modSp add mod">
        <pc:chgData name="Matthieu De Mari" userId="dfb708c9-d8dc-439f-9a3b-c772bf4a311c" providerId="ADAL" clId="{A43FC9A0-DA79-4390-BD87-6FC76071A2D1}" dt="2025-02-05T05:37:22.090" v="3645" actId="14100"/>
        <pc:sldMkLst>
          <pc:docMk/>
          <pc:sldMk cId="918999886" sldId="714"/>
        </pc:sldMkLst>
        <pc:spChg chg="mod">
          <ac:chgData name="Matthieu De Mari" userId="dfb708c9-d8dc-439f-9a3b-c772bf4a311c" providerId="ADAL" clId="{A43FC9A0-DA79-4390-BD87-6FC76071A2D1}" dt="2025-02-05T05:37:17.213" v="3643" actId="20577"/>
          <ac:spMkLst>
            <pc:docMk/>
            <pc:sldMk cId="918999886" sldId="714"/>
            <ac:spMk id="3" creationId="{67A9CD64-A856-940B-58B0-8B3211C3D94C}"/>
          </ac:spMkLst>
        </pc:spChg>
        <pc:cxnChg chg="mod">
          <ac:chgData name="Matthieu De Mari" userId="dfb708c9-d8dc-439f-9a3b-c772bf4a311c" providerId="ADAL" clId="{A43FC9A0-DA79-4390-BD87-6FC76071A2D1}" dt="2025-02-05T05:36:24.115" v="3486" actId="14100"/>
          <ac:cxnSpMkLst>
            <pc:docMk/>
            <pc:sldMk cId="918999886" sldId="714"/>
            <ac:cxnSpMk id="4" creationId="{B6DFE986-E072-1D6F-F028-CFA913399ABE}"/>
          </ac:cxnSpMkLst>
        </pc:cxnChg>
        <pc:cxnChg chg="mod">
          <ac:chgData name="Matthieu De Mari" userId="dfb708c9-d8dc-439f-9a3b-c772bf4a311c" providerId="ADAL" clId="{A43FC9A0-DA79-4390-BD87-6FC76071A2D1}" dt="2025-02-05T05:37:12.237" v="3639" actId="14100"/>
          <ac:cxnSpMkLst>
            <pc:docMk/>
            <pc:sldMk cId="918999886" sldId="714"/>
            <ac:cxnSpMk id="8" creationId="{04395854-32B1-BFAB-F1D6-C52A3A98FA69}"/>
          </ac:cxnSpMkLst>
        </pc:cxnChg>
        <pc:cxnChg chg="add mod">
          <ac:chgData name="Matthieu De Mari" userId="dfb708c9-d8dc-439f-9a3b-c772bf4a311c" providerId="ADAL" clId="{A43FC9A0-DA79-4390-BD87-6FC76071A2D1}" dt="2025-02-05T05:37:22.090" v="3645" actId="14100"/>
          <ac:cxnSpMkLst>
            <pc:docMk/>
            <pc:sldMk cId="918999886" sldId="714"/>
            <ac:cxnSpMk id="13" creationId="{20AB0056-BEB7-6A24-AB8E-25969FE4420D}"/>
          </ac:cxnSpMkLst>
        </pc:cxnChg>
      </pc:sldChg>
      <pc:sldChg chg="addSp modSp add mod">
        <pc:chgData name="Matthieu De Mari" userId="dfb708c9-d8dc-439f-9a3b-c772bf4a311c" providerId="ADAL" clId="{A43FC9A0-DA79-4390-BD87-6FC76071A2D1}" dt="2025-02-05T05:41:53.652" v="4040" actId="20577"/>
        <pc:sldMkLst>
          <pc:docMk/>
          <pc:sldMk cId="1901145772" sldId="715"/>
        </pc:sldMkLst>
        <pc:spChg chg="mod">
          <ac:chgData name="Matthieu De Mari" userId="dfb708c9-d8dc-439f-9a3b-c772bf4a311c" providerId="ADAL" clId="{A43FC9A0-DA79-4390-BD87-6FC76071A2D1}" dt="2025-02-05T05:41:53.652" v="4040" actId="20577"/>
          <ac:spMkLst>
            <pc:docMk/>
            <pc:sldMk cId="1901145772" sldId="715"/>
            <ac:spMk id="3" creationId="{819704A7-2F41-EF17-E7E6-E1BE1328C803}"/>
          </ac:spMkLst>
        </pc:spChg>
        <pc:picChg chg="add mod">
          <ac:chgData name="Matthieu De Mari" userId="dfb708c9-d8dc-439f-9a3b-c772bf4a311c" providerId="ADAL" clId="{A43FC9A0-DA79-4390-BD87-6FC76071A2D1}" dt="2025-02-05T05:41:42.047" v="4038"/>
          <ac:picMkLst>
            <pc:docMk/>
            <pc:sldMk cId="1901145772" sldId="715"/>
            <ac:picMk id="4" creationId="{FB43E7EF-DFF9-E7A6-39C8-66231B3C525C}"/>
          </ac:picMkLst>
        </pc:picChg>
        <pc:picChg chg="add mod">
          <ac:chgData name="Matthieu De Mari" userId="dfb708c9-d8dc-439f-9a3b-c772bf4a311c" providerId="ADAL" clId="{A43FC9A0-DA79-4390-BD87-6FC76071A2D1}" dt="2025-02-05T05:41:42.047" v="4038"/>
          <ac:picMkLst>
            <pc:docMk/>
            <pc:sldMk cId="1901145772" sldId="715"/>
            <ac:picMk id="5" creationId="{B0E0FC88-5744-75D6-2518-CCBDB8DA4F41}"/>
          </ac:picMkLst>
        </pc:picChg>
      </pc:sldChg>
      <pc:sldChg chg="addSp delSp modSp add mod">
        <pc:chgData name="Matthieu De Mari" userId="dfb708c9-d8dc-439f-9a3b-c772bf4a311c" providerId="ADAL" clId="{A43FC9A0-DA79-4390-BD87-6FC76071A2D1}" dt="2025-02-05T05:42:14.043" v="4046" actId="1076"/>
        <pc:sldMkLst>
          <pc:docMk/>
          <pc:sldMk cId="4227758544" sldId="716"/>
        </pc:sldMkLst>
        <pc:picChg chg="add mod">
          <ac:chgData name="Matthieu De Mari" userId="dfb708c9-d8dc-439f-9a3b-c772bf4a311c" providerId="ADAL" clId="{A43FC9A0-DA79-4390-BD87-6FC76071A2D1}" dt="2025-02-05T05:42:14.043" v="4046" actId="1076"/>
          <ac:picMkLst>
            <pc:docMk/>
            <pc:sldMk cId="4227758544" sldId="716"/>
            <ac:picMk id="7" creationId="{C1FEF13E-389F-3CE1-5D9C-B64549548333}"/>
          </ac:picMkLst>
        </pc:picChg>
      </pc:sldChg>
      <pc:sldChg chg="addSp delSp modSp add mod">
        <pc:chgData name="Matthieu De Mari" userId="dfb708c9-d8dc-439f-9a3b-c772bf4a311c" providerId="ADAL" clId="{A43FC9A0-DA79-4390-BD87-6FC76071A2D1}" dt="2025-02-05T05:43:42.668" v="4068"/>
        <pc:sldMkLst>
          <pc:docMk/>
          <pc:sldMk cId="389079815" sldId="717"/>
        </pc:sldMkLst>
        <pc:spChg chg="mod">
          <ac:chgData name="Matthieu De Mari" userId="dfb708c9-d8dc-439f-9a3b-c772bf4a311c" providerId="ADAL" clId="{A43FC9A0-DA79-4390-BD87-6FC76071A2D1}" dt="2025-02-05T05:42:55.945" v="4056" actId="27636"/>
          <ac:spMkLst>
            <pc:docMk/>
            <pc:sldMk cId="389079815" sldId="717"/>
            <ac:spMk id="3" creationId="{AA5D6F6B-8C8A-6A7C-D967-C3D509244FF7}"/>
          </ac:spMkLst>
        </pc:spChg>
        <pc:spChg chg="add mod">
          <ac:chgData name="Matthieu De Mari" userId="dfb708c9-d8dc-439f-9a3b-c772bf4a311c" providerId="ADAL" clId="{A43FC9A0-DA79-4390-BD87-6FC76071A2D1}" dt="2025-02-05T05:43:42.668" v="4068"/>
          <ac:spMkLst>
            <pc:docMk/>
            <pc:sldMk cId="389079815" sldId="717"/>
            <ac:spMk id="6" creationId="{7FBE8F59-B0B9-5FD6-BBBF-8D6919D4D167}"/>
          </ac:spMkLst>
        </pc:spChg>
        <pc:picChg chg="add mod">
          <ac:chgData name="Matthieu De Mari" userId="dfb708c9-d8dc-439f-9a3b-c772bf4a311c" providerId="ADAL" clId="{A43FC9A0-DA79-4390-BD87-6FC76071A2D1}" dt="2025-02-05T05:43:16.909" v="4064" actId="1076"/>
          <ac:picMkLst>
            <pc:docMk/>
            <pc:sldMk cId="389079815" sldId="717"/>
            <ac:picMk id="5" creationId="{7711B538-DC3D-B345-5269-B0D86C6AF511}"/>
          </ac:picMkLst>
        </pc:picChg>
      </pc:sldChg>
      <pc:sldChg chg="addSp delSp modSp add mod">
        <pc:chgData name="Matthieu De Mari" userId="dfb708c9-d8dc-439f-9a3b-c772bf4a311c" providerId="ADAL" clId="{A43FC9A0-DA79-4390-BD87-6FC76071A2D1}" dt="2025-02-05T05:45:09.510" v="4120" actId="20577"/>
        <pc:sldMkLst>
          <pc:docMk/>
          <pc:sldMk cId="2412420179" sldId="718"/>
        </pc:sldMkLst>
        <pc:spChg chg="mod">
          <ac:chgData name="Matthieu De Mari" userId="dfb708c9-d8dc-439f-9a3b-c772bf4a311c" providerId="ADAL" clId="{A43FC9A0-DA79-4390-BD87-6FC76071A2D1}" dt="2025-02-05T05:45:09.510" v="4120" actId="20577"/>
          <ac:spMkLst>
            <pc:docMk/>
            <pc:sldMk cId="2412420179" sldId="718"/>
            <ac:spMk id="3" creationId="{9AD06020-1488-173C-8D2C-FFE17366A22A}"/>
          </ac:spMkLst>
        </pc:spChg>
        <pc:spChg chg="add mod">
          <ac:chgData name="Matthieu De Mari" userId="dfb708c9-d8dc-439f-9a3b-c772bf4a311c" providerId="ADAL" clId="{A43FC9A0-DA79-4390-BD87-6FC76071A2D1}" dt="2025-02-05T05:44:21.509" v="4078" actId="208"/>
          <ac:spMkLst>
            <pc:docMk/>
            <pc:sldMk cId="2412420179" sldId="718"/>
            <ac:spMk id="5" creationId="{A97F6618-C47B-87E7-35D0-03627950FCB4}"/>
          </ac:spMkLst>
        </pc:spChg>
        <pc:picChg chg="add mod">
          <ac:chgData name="Matthieu De Mari" userId="dfb708c9-d8dc-439f-9a3b-c772bf4a311c" providerId="ADAL" clId="{A43FC9A0-DA79-4390-BD87-6FC76071A2D1}" dt="2025-02-05T05:43:18.486" v="4065"/>
          <ac:picMkLst>
            <pc:docMk/>
            <pc:sldMk cId="2412420179" sldId="718"/>
            <ac:picMk id="4" creationId="{52D129D1-3808-FAA6-2485-FA0D2570C32E}"/>
          </ac:picMkLst>
        </pc:picChg>
      </pc:sldChg>
      <pc:sldChg chg="addSp delSp modSp add mod">
        <pc:chgData name="Matthieu De Mari" userId="dfb708c9-d8dc-439f-9a3b-c772bf4a311c" providerId="ADAL" clId="{A43FC9A0-DA79-4390-BD87-6FC76071A2D1}" dt="2025-02-05T05:46:15.370" v="4296" actId="20577"/>
        <pc:sldMkLst>
          <pc:docMk/>
          <pc:sldMk cId="842560086" sldId="719"/>
        </pc:sldMkLst>
        <pc:spChg chg="mod">
          <ac:chgData name="Matthieu De Mari" userId="dfb708c9-d8dc-439f-9a3b-c772bf4a311c" providerId="ADAL" clId="{A43FC9A0-DA79-4390-BD87-6FC76071A2D1}" dt="2025-02-05T05:46:15.370" v="4296" actId="20577"/>
          <ac:spMkLst>
            <pc:docMk/>
            <pc:sldMk cId="842560086" sldId="719"/>
            <ac:spMk id="3" creationId="{3256CF06-4E4F-82B5-2B13-439FB733106E}"/>
          </ac:spMkLst>
        </pc:spChg>
      </pc:sldChg>
    </pc:docChg>
  </pc:docChgLst>
  <pc:docChgLst>
    <pc:chgData name="Matthieu De Mari" userId="dfb708c9-d8dc-439f-9a3b-c772bf4a311c" providerId="ADAL" clId="{3E44ADA2-A345-4C7C-802A-87952D8E8E25}"/>
    <pc:docChg chg="custSel addSld delSld modSld modSection">
      <pc:chgData name="Matthieu De Mari" userId="dfb708c9-d8dc-439f-9a3b-c772bf4a311c" providerId="ADAL" clId="{3E44ADA2-A345-4C7C-802A-87952D8E8E25}" dt="2025-04-09T09:24:13.410" v="1273" actId="207"/>
      <pc:docMkLst>
        <pc:docMk/>
      </pc:docMkLst>
      <pc:sldChg chg="modSp del mod">
        <pc:chgData name="Matthieu De Mari" userId="dfb708c9-d8dc-439f-9a3b-c772bf4a311c" providerId="ADAL" clId="{3E44ADA2-A345-4C7C-802A-87952D8E8E25}" dt="2025-04-09T09:24:07.640" v="1272" actId="47"/>
        <pc:sldMkLst>
          <pc:docMk/>
          <pc:sldMk cId="3961348234" sldId="257"/>
        </pc:sldMkLst>
        <pc:spChg chg="mod">
          <ac:chgData name="Matthieu De Mari" userId="dfb708c9-d8dc-439f-9a3b-c772bf4a311c" providerId="ADAL" clId="{3E44ADA2-A345-4C7C-802A-87952D8E8E25}" dt="2025-04-09T09:23:06.139" v="1269" actId="113"/>
          <ac:spMkLst>
            <pc:docMk/>
            <pc:sldMk cId="3961348234" sldId="257"/>
            <ac:spMk id="3" creationId="{35995840-A9D9-479A-A34F-EA7DC229D38E}"/>
          </ac:spMkLst>
        </pc:spChg>
      </pc:sldChg>
      <pc:sldChg chg="modSp mod">
        <pc:chgData name="Matthieu De Mari" userId="dfb708c9-d8dc-439f-9a3b-c772bf4a311c" providerId="ADAL" clId="{3E44ADA2-A345-4C7C-802A-87952D8E8E25}" dt="2025-04-04T11:04:55.906" v="49" actId="20577"/>
        <pc:sldMkLst>
          <pc:docMk/>
          <pc:sldMk cId="1235188203" sldId="609"/>
        </pc:sldMkLst>
        <pc:spChg chg="mod">
          <ac:chgData name="Matthieu De Mari" userId="dfb708c9-d8dc-439f-9a3b-c772bf4a311c" providerId="ADAL" clId="{3E44ADA2-A345-4C7C-802A-87952D8E8E25}" dt="2025-04-04T11:04:55.906" v="49" actId="20577"/>
          <ac:spMkLst>
            <pc:docMk/>
            <pc:sldMk cId="1235188203" sldId="609"/>
            <ac:spMk id="4" creationId="{1AAED375-7E41-42A6-B735-F3D5A7E83785}"/>
          </ac:spMkLst>
        </pc:spChg>
      </pc:sldChg>
      <pc:sldChg chg="modSp">
        <pc:chgData name="Matthieu De Mari" userId="dfb708c9-d8dc-439f-9a3b-c772bf4a311c" providerId="ADAL" clId="{3E44ADA2-A345-4C7C-802A-87952D8E8E25}" dt="2025-04-04T11:04:26.012" v="0"/>
        <pc:sldMkLst>
          <pc:docMk/>
          <pc:sldMk cId="4283000246" sldId="618"/>
        </pc:sldMkLst>
        <pc:spChg chg="mod">
          <ac:chgData name="Matthieu De Mari" userId="dfb708c9-d8dc-439f-9a3b-c772bf4a311c" providerId="ADAL" clId="{3E44ADA2-A345-4C7C-802A-87952D8E8E25}" dt="2025-04-04T11:04:26.012" v="0"/>
          <ac:spMkLst>
            <pc:docMk/>
            <pc:sldMk cId="4283000246" sldId="618"/>
            <ac:spMk id="4" creationId="{1AAED375-7E41-42A6-B735-F3D5A7E83785}"/>
          </ac:spMkLst>
        </pc:spChg>
      </pc:sldChg>
      <pc:sldChg chg="modSp">
        <pc:chgData name="Matthieu De Mari" userId="dfb708c9-d8dc-439f-9a3b-c772bf4a311c" providerId="ADAL" clId="{3E44ADA2-A345-4C7C-802A-87952D8E8E25}" dt="2025-04-04T11:08:45.354" v="109" actId="20577"/>
        <pc:sldMkLst>
          <pc:docMk/>
          <pc:sldMk cId="145938198" sldId="630"/>
        </pc:sldMkLst>
        <pc:spChg chg="mod">
          <ac:chgData name="Matthieu De Mari" userId="dfb708c9-d8dc-439f-9a3b-c772bf4a311c" providerId="ADAL" clId="{3E44ADA2-A345-4C7C-802A-87952D8E8E25}" dt="2025-04-04T11:08:45.354" v="109" actId="20577"/>
          <ac:spMkLst>
            <pc:docMk/>
            <pc:sldMk cId="145938198" sldId="630"/>
            <ac:spMk id="3" creationId="{18F81686-D0E3-4F7E-9DF0-29DC137713E7}"/>
          </ac:spMkLst>
        </pc:spChg>
      </pc:sldChg>
      <pc:sldChg chg="modSp">
        <pc:chgData name="Matthieu De Mari" userId="dfb708c9-d8dc-439f-9a3b-c772bf4a311c" providerId="ADAL" clId="{3E44ADA2-A345-4C7C-802A-87952D8E8E25}" dt="2025-04-04T11:06:10.756" v="62" actId="20577"/>
        <pc:sldMkLst>
          <pc:docMk/>
          <pc:sldMk cId="3971470198" sldId="685"/>
        </pc:sldMkLst>
        <pc:spChg chg="mod">
          <ac:chgData name="Matthieu De Mari" userId="dfb708c9-d8dc-439f-9a3b-c772bf4a311c" providerId="ADAL" clId="{3E44ADA2-A345-4C7C-802A-87952D8E8E25}" dt="2025-04-04T11:06:10.756" v="62" actId="20577"/>
          <ac:spMkLst>
            <pc:docMk/>
            <pc:sldMk cId="3971470198" sldId="685"/>
            <ac:spMk id="3" creationId="{B6B1E547-86BB-4723-80F3-6238130DC1D5}"/>
          </ac:spMkLst>
        </pc:spChg>
      </pc:sldChg>
      <pc:sldChg chg="del">
        <pc:chgData name="Matthieu De Mari" userId="dfb708c9-d8dc-439f-9a3b-c772bf4a311c" providerId="ADAL" clId="{3E44ADA2-A345-4C7C-802A-87952D8E8E25}" dt="2025-04-09T09:24:06.949" v="1271" actId="47"/>
        <pc:sldMkLst>
          <pc:docMk/>
          <pc:sldMk cId="3442501962" sldId="691"/>
        </pc:sldMkLst>
      </pc:sldChg>
      <pc:sldChg chg="modSp mod">
        <pc:chgData name="Matthieu De Mari" userId="dfb708c9-d8dc-439f-9a3b-c772bf4a311c" providerId="ADAL" clId="{3E44ADA2-A345-4C7C-802A-87952D8E8E25}" dt="2025-04-04T11:05:21.580" v="51" actId="20577"/>
        <pc:sldMkLst>
          <pc:docMk/>
          <pc:sldMk cId="577617240" sldId="699"/>
        </pc:sldMkLst>
        <pc:spChg chg="mod">
          <ac:chgData name="Matthieu De Mari" userId="dfb708c9-d8dc-439f-9a3b-c772bf4a311c" providerId="ADAL" clId="{3E44ADA2-A345-4C7C-802A-87952D8E8E25}" dt="2025-04-04T11:05:21.580" v="51" actId="20577"/>
          <ac:spMkLst>
            <pc:docMk/>
            <pc:sldMk cId="577617240" sldId="699"/>
            <ac:spMk id="3" creationId="{DCC78D61-B1D6-25B2-0E28-75BB56875C31}"/>
          </ac:spMkLst>
        </pc:spChg>
      </pc:sldChg>
      <pc:sldChg chg="modSp mod">
        <pc:chgData name="Matthieu De Mari" userId="dfb708c9-d8dc-439f-9a3b-c772bf4a311c" providerId="ADAL" clId="{3E44ADA2-A345-4C7C-802A-87952D8E8E25}" dt="2025-04-04T11:05:29.951" v="53" actId="20577"/>
        <pc:sldMkLst>
          <pc:docMk/>
          <pc:sldMk cId="1354855761" sldId="700"/>
        </pc:sldMkLst>
        <pc:spChg chg="mod">
          <ac:chgData name="Matthieu De Mari" userId="dfb708c9-d8dc-439f-9a3b-c772bf4a311c" providerId="ADAL" clId="{3E44ADA2-A345-4C7C-802A-87952D8E8E25}" dt="2025-04-04T11:05:29.951" v="53" actId="20577"/>
          <ac:spMkLst>
            <pc:docMk/>
            <pc:sldMk cId="1354855761" sldId="700"/>
            <ac:spMk id="3" creationId="{C9B4058C-31FC-CDDD-0143-034462C83BE6}"/>
          </ac:spMkLst>
        </pc:spChg>
      </pc:sldChg>
      <pc:sldChg chg="modSp mod">
        <pc:chgData name="Matthieu De Mari" userId="dfb708c9-d8dc-439f-9a3b-c772bf4a311c" providerId="ADAL" clId="{3E44ADA2-A345-4C7C-802A-87952D8E8E25}" dt="2025-04-04T11:05:41.616" v="57" actId="20577"/>
        <pc:sldMkLst>
          <pc:docMk/>
          <pc:sldMk cId="1776743013" sldId="701"/>
        </pc:sldMkLst>
        <pc:spChg chg="mod">
          <ac:chgData name="Matthieu De Mari" userId="dfb708c9-d8dc-439f-9a3b-c772bf4a311c" providerId="ADAL" clId="{3E44ADA2-A345-4C7C-802A-87952D8E8E25}" dt="2025-04-04T11:05:41.616" v="57" actId="20577"/>
          <ac:spMkLst>
            <pc:docMk/>
            <pc:sldMk cId="1776743013" sldId="701"/>
            <ac:spMk id="3" creationId="{C67A432A-A3B4-9BC0-DFBA-A7624917FE87}"/>
          </ac:spMkLst>
        </pc:spChg>
      </pc:sldChg>
      <pc:sldChg chg="modSp mod">
        <pc:chgData name="Matthieu De Mari" userId="dfb708c9-d8dc-439f-9a3b-c772bf4a311c" providerId="ADAL" clId="{3E44ADA2-A345-4C7C-802A-87952D8E8E25}" dt="2025-04-04T11:05:36.765" v="55" actId="20577"/>
        <pc:sldMkLst>
          <pc:docMk/>
          <pc:sldMk cId="641657007" sldId="702"/>
        </pc:sldMkLst>
        <pc:spChg chg="mod">
          <ac:chgData name="Matthieu De Mari" userId="dfb708c9-d8dc-439f-9a3b-c772bf4a311c" providerId="ADAL" clId="{3E44ADA2-A345-4C7C-802A-87952D8E8E25}" dt="2025-04-04T11:05:36.765" v="55" actId="20577"/>
          <ac:spMkLst>
            <pc:docMk/>
            <pc:sldMk cId="641657007" sldId="702"/>
            <ac:spMk id="3" creationId="{ADFCE0FF-B6CB-D1E7-81E8-66ED70AD2511}"/>
          </ac:spMkLst>
        </pc:spChg>
      </pc:sldChg>
      <pc:sldChg chg="modSp">
        <pc:chgData name="Matthieu De Mari" userId="dfb708c9-d8dc-439f-9a3b-c772bf4a311c" providerId="ADAL" clId="{3E44ADA2-A345-4C7C-802A-87952D8E8E25}" dt="2025-04-04T11:06:55.237" v="64" actId="20577"/>
        <pc:sldMkLst>
          <pc:docMk/>
          <pc:sldMk cId="3141222053" sldId="705"/>
        </pc:sldMkLst>
        <pc:spChg chg="mod">
          <ac:chgData name="Matthieu De Mari" userId="dfb708c9-d8dc-439f-9a3b-c772bf4a311c" providerId="ADAL" clId="{3E44ADA2-A345-4C7C-802A-87952D8E8E25}" dt="2025-04-04T11:06:55.237" v="64" actId="20577"/>
          <ac:spMkLst>
            <pc:docMk/>
            <pc:sldMk cId="3141222053" sldId="705"/>
            <ac:spMk id="3" creationId="{26F687EF-1577-CF8B-15B5-008770D7A019}"/>
          </ac:spMkLst>
        </pc:spChg>
      </pc:sldChg>
      <pc:sldChg chg="modSp mod">
        <pc:chgData name="Matthieu De Mari" userId="dfb708c9-d8dc-439f-9a3b-c772bf4a311c" providerId="ADAL" clId="{3E44ADA2-A345-4C7C-802A-87952D8E8E25}" dt="2025-04-04T11:07:20.697" v="69" actId="27636"/>
        <pc:sldMkLst>
          <pc:docMk/>
          <pc:sldMk cId="1397436905" sldId="706"/>
        </pc:sldMkLst>
        <pc:spChg chg="mod">
          <ac:chgData name="Matthieu De Mari" userId="dfb708c9-d8dc-439f-9a3b-c772bf4a311c" providerId="ADAL" clId="{3E44ADA2-A345-4C7C-802A-87952D8E8E25}" dt="2025-04-04T11:07:20.697" v="69" actId="27636"/>
          <ac:spMkLst>
            <pc:docMk/>
            <pc:sldMk cId="1397436905" sldId="706"/>
            <ac:spMk id="3" creationId="{EC3A3FFB-E011-8262-55AD-05C7D13F6D49}"/>
          </ac:spMkLst>
        </pc:spChg>
      </pc:sldChg>
      <pc:sldChg chg="modSp mod">
        <pc:chgData name="Matthieu De Mari" userId="dfb708c9-d8dc-439f-9a3b-c772bf4a311c" providerId="ADAL" clId="{3E44ADA2-A345-4C7C-802A-87952D8E8E25}" dt="2025-04-04T11:10:18.487" v="110" actId="20577"/>
        <pc:sldMkLst>
          <pc:docMk/>
          <pc:sldMk cId="389079815" sldId="717"/>
        </pc:sldMkLst>
        <pc:spChg chg="mod">
          <ac:chgData name="Matthieu De Mari" userId="dfb708c9-d8dc-439f-9a3b-c772bf4a311c" providerId="ADAL" clId="{3E44ADA2-A345-4C7C-802A-87952D8E8E25}" dt="2025-04-04T11:10:18.487" v="110" actId="20577"/>
          <ac:spMkLst>
            <pc:docMk/>
            <pc:sldMk cId="389079815" sldId="717"/>
            <ac:spMk id="3" creationId="{AA5D6F6B-8C8A-6A7C-D967-C3D509244FF7}"/>
          </ac:spMkLst>
        </pc:spChg>
      </pc:sldChg>
      <pc:sldChg chg="modSp mod">
        <pc:chgData name="Matthieu De Mari" userId="dfb708c9-d8dc-439f-9a3b-c772bf4a311c" providerId="ADAL" clId="{3E44ADA2-A345-4C7C-802A-87952D8E8E25}" dt="2025-04-04T11:11:02.846" v="191" actId="20577"/>
        <pc:sldMkLst>
          <pc:docMk/>
          <pc:sldMk cId="842560086" sldId="719"/>
        </pc:sldMkLst>
        <pc:spChg chg="mod">
          <ac:chgData name="Matthieu De Mari" userId="dfb708c9-d8dc-439f-9a3b-c772bf4a311c" providerId="ADAL" clId="{3E44ADA2-A345-4C7C-802A-87952D8E8E25}" dt="2025-04-04T11:11:02.846" v="191" actId="20577"/>
          <ac:spMkLst>
            <pc:docMk/>
            <pc:sldMk cId="842560086" sldId="719"/>
            <ac:spMk id="3" creationId="{3256CF06-4E4F-82B5-2B13-439FB733106E}"/>
          </ac:spMkLst>
        </pc:spChg>
      </pc:sldChg>
      <pc:sldChg chg="modSp add mod">
        <pc:chgData name="Matthieu De Mari" userId="dfb708c9-d8dc-439f-9a3b-c772bf4a311c" providerId="ADAL" clId="{3E44ADA2-A345-4C7C-802A-87952D8E8E25}" dt="2025-04-04T11:07:29.738" v="72" actId="20577"/>
        <pc:sldMkLst>
          <pc:docMk/>
          <pc:sldMk cId="3771332693" sldId="720"/>
        </pc:sldMkLst>
        <pc:spChg chg="mod">
          <ac:chgData name="Matthieu De Mari" userId="dfb708c9-d8dc-439f-9a3b-c772bf4a311c" providerId="ADAL" clId="{3E44ADA2-A345-4C7C-802A-87952D8E8E25}" dt="2025-04-04T11:07:29.738" v="72" actId="20577"/>
          <ac:spMkLst>
            <pc:docMk/>
            <pc:sldMk cId="3771332693" sldId="720"/>
            <ac:spMk id="3" creationId="{CF999C8D-E09D-0B64-B081-AE668ECF46A5}"/>
          </ac:spMkLst>
        </pc:spChg>
      </pc:sldChg>
      <pc:sldChg chg="addSp delSp modSp new mod">
        <pc:chgData name="Matthieu De Mari" userId="dfb708c9-d8dc-439f-9a3b-c772bf4a311c" providerId="ADAL" clId="{3E44ADA2-A345-4C7C-802A-87952D8E8E25}" dt="2025-04-04T11:19:28.434" v="639" actId="1036"/>
        <pc:sldMkLst>
          <pc:docMk/>
          <pc:sldMk cId="1862528593" sldId="721"/>
        </pc:sldMkLst>
        <pc:spChg chg="mod">
          <ac:chgData name="Matthieu De Mari" userId="dfb708c9-d8dc-439f-9a3b-c772bf4a311c" providerId="ADAL" clId="{3E44ADA2-A345-4C7C-802A-87952D8E8E25}" dt="2025-04-04T11:11:19.740" v="227" actId="20577"/>
          <ac:spMkLst>
            <pc:docMk/>
            <pc:sldMk cId="1862528593" sldId="721"/>
            <ac:spMk id="2" creationId="{E1499088-8CDA-A190-37D6-76D475454FE8}"/>
          </ac:spMkLst>
        </pc:spChg>
        <pc:spChg chg="mod">
          <ac:chgData name="Matthieu De Mari" userId="dfb708c9-d8dc-439f-9a3b-c772bf4a311c" providerId="ADAL" clId="{3E44ADA2-A345-4C7C-802A-87952D8E8E25}" dt="2025-04-04T11:19:04.441" v="613" actId="14100"/>
          <ac:spMkLst>
            <pc:docMk/>
            <pc:sldMk cId="1862528593" sldId="721"/>
            <ac:spMk id="3" creationId="{9F19AC84-B9B7-A8E3-817F-E31B4199A386}"/>
          </ac:spMkLst>
        </pc:spChg>
        <pc:picChg chg="add mod modCrop">
          <ac:chgData name="Matthieu De Mari" userId="dfb708c9-d8dc-439f-9a3b-c772bf4a311c" providerId="ADAL" clId="{3E44ADA2-A345-4C7C-802A-87952D8E8E25}" dt="2025-04-04T11:19:28.434" v="639" actId="1036"/>
          <ac:picMkLst>
            <pc:docMk/>
            <pc:sldMk cId="1862528593" sldId="721"/>
            <ac:picMk id="6" creationId="{B1826BE0-0985-3C58-3926-025A3A2B18EF}"/>
          </ac:picMkLst>
        </pc:picChg>
        <pc:picChg chg="add mod modCrop">
          <ac:chgData name="Matthieu De Mari" userId="dfb708c9-d8dc-439f-9a3b-c772bf4a311c" providerId="ADAL" clId="{3E44ADA2-A345-4C7C-802A-87952D8E8E25}" dt="2025-04-04T11:19:23.682" v="627" actId="1037"/>
          <ac:picMkLst>
            <pc:docMk/>
            <pc:sldMk cId="1862528593" sldId="721"/>
            <ac:picMk id="8" creationId="{AB040AA9-735D-AA1F-CA90-1CED5A4BFCBE}"/>
          </ac:picMkLst>
        </pc:picChg>
        <pc:picChg chg="add mod">
          <ac:chgData name="Matthieu De Mari" userId="dfb708c9-d8dc-439f-9a3b-c772bf4a311c" providerId="ADAL" clId="{3E44ADA2-A345-4C7C-802A-87952D8E8E25}" dt="2025-04-04T11:19:08.656" v="614" actId="1076"/>
          <ac:picMkLst>
            <pc:docMk/>
            <pc:sldMk cId="1862528593" sldId="721"/>
            <ac:picMk id="11" creationId="{F3C21459-FE83-2C98-0F0E-EB92991C0A14}"/>
          </ac:picMkLst>
        </pc:picChg>
      </pc:sldChg>
      <pc:sldChg chg="addSp delSp modSp add mod modClrScheme chgLayout">
        <pc:chgData name="Matthieu De Mari" userId="dfb708c9-d8dc-439f-9a3b-c772bf4a311c" providerId="ADAL" clId="{3E44ADA2-A345-4C7C-802A-87952D8E8E25}" dt="2025-04-06T05:18:57.684" v="1195" actId="20577"/>
        <pc:sldMkLst>
          <pc:docMk/>
          <pc:sldMk cId="2367431123" sldId="722"/>
        </pc:sldMkLst>
        <pc:spChg chg="mod ord">
          <ac:chgData name="Matthieu De Mari" userId="dfb708c9-d8dc-439f-9a3b-c772bf4a311c" providerId="ADAL" clId="{3E44ADA2-A345-4C7C-802A-87952D8E8E25}" dt="2025-04-04T11:22:44.214" v="1113" actId="700"/>
          <ac:spMkLst>
            <pc:docMk/>
            <pc:sldMk cId="2367431123" sldId="722"/>
            <ac:spMk id="2" creationId="{440F3437-B372-5CDB-EE7A-0F2A2D88AB17}"/>
          </ac:spMkLst>
        </pc:spChg>
        <pc:spChg chg="mod ord">
          <ac:chgData name="Matthieu De Mari" userId="dfb708c9-d8dc-439f-9a3b-c772bf4a311c" providerId="ADAL" clId="{3E44ADA2-A345-4C7C-802A-87952D8E8E25}" dt="2025-04-06T05:18:57.684" v="1195" actId="20577"/>
          <ac:spMkLst>
            <pc:docMk/>
            <pc:sldMk cId="2367431123" sldId="722"/>
            <ac:spMk id="3" creationId="{8F4C18DB-97EB-2F69-D300-49F5747997F1}"/>
          </ac:spMkLst>
        </pc:spChg>
      </pc:sldChg>
      <pc:sldChg chg="modSp add mod">
        <pc:chgData name="Matthieu De Mari" userId="dfb708c9-d8dc-439f-9a3b-c772bf4a311c" providerId="ADAL" clId="{3E44ADA2-A345-4C7C-802A-87952D8E8E25}" dt="2025-04-09T09:24:13.410" v="1273" actId="207"/>
        <pc:sldMkLst>
          <pc:docMk/>
          <pc:sldMk cId="392073205" sldId="723"/>
        </pc:sldMkLst>
        <pc:spChg chg="mod">
          <ac:chgData name="Matthieu De Mari" userId="dfb708c9-d8dc-439f-9a3b-c772bf4a311c" providerId="ADAL" clId="{3E44ADA2-A345-4C7C-802A-87952D8E8E25}" dt="2025-04-09T09:24:13.410" v="1273" actId="207"/>
          <ac:spMkLst>
            <pc:docMk/>
            <pc:sldMk cId="392073205" sldId="723"/>
            <ac:spMk id="3" creationId="{35995840-A9D9-479A-A34F-EA7DC229D38E}"/>
          </ac:spMkLst>
        </pc:spChg>
      </pc:sldChg>
      <pc:sldChg chg="add">
        <pc:chgData name="Matthieu De Mari" userId="dfb708c9-d8dc-439f-9a3b-c772bf4a311c" providerId="ADAL" clId="{3E44ADA2-A345-4C7C-802A-87952D8E8E25}" dt="2025-04-09T09:24:05.301" v="1270"/>
        <pc:sldMkLst>
          <pc:docMk/>
          <pc:sldMk cId="4006346206" sldId="724"/>
        </pc:sldMkLst>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image" Target="../media/image340.png"/><Relationship Id="rId1" Type="http://schemas.openxmlformats.org/officeDocument/2006/relationships/image" Target="../media/image250.png"/><Relationship Id="rId4" Type="http://schemas.openxmlformats.org/officeDocument/2006/relationships/image" Target="../media/image57.pn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5984A2-A282-4113-AE1F-E904309CD563}" type="doc">
      <dgm:prSet loTypeId="urn:microsoft.com/office/officeart/2005/8/layout/cycle3" loCatId="cycle" qsTypeId="urn:microsoft.com/office/officeart/2005/8/quickstyle/simple1" qsCatId="simple" csTypeId="urn:microsoft.com/office/officeart/2005/8/colors/accent0_2" csCatId="mainScheme" phldr="1"/>
      <dgm:spPr/>
      <dgm:t>
        <a:bodyPr/>
        <a:lstStyle/>
        <a:p>
          <a:endParaRPr lang="en-GB"/>
        </a:p>
      </dgm:t>
    </dgm:pt>
    <mc:AlternateContent xmlns:mc="http://schemas.openxmlformats.org/markup-compatibility/2006" xmlns:a14="http://schemas.microsoft.com/office/drawing/2010/main">
      <mc:Choice Requires="a14">
        <dgm:pt modelId="{8130C8D5-1FED-44FD-BF07-6D997BCDD15E}">
          <dgm:prSet phldrT="[Text]"/>
          <dgm:spPr/>
          <dgm:t>
            <a:bodyPr/>
            <a:lstStyle/>
            <a:p>
              <a:r>
                <a:rPr lang="en-US" dirty="0"/>
                <a:t>State </a:t>
              </a:r>
              <a14:m>
                <m:oMath xmlns:m="http://schemas.openxmlformats.org/officeDocument/2006/math">
                  <m:sSub>
                    <m:sSubPr>
                      <m:ctrlPr>
                        <a:rPr lang="en-US" b="1" i="1" smtClean="0">
                          <a:solidFill>
                            <a:srgbClr val="0070C0"/>
                          </a:solidFill>
                          <a:latin typeface="Cambria Math" panose="02040503050406030204" pitchFamily="18" charset="0"/>
                        </a:rPr>
                      </m:ctrlPr>
                    </m:sSubPr>
                    <m:e>
                      <m:r>
                        <a:rPr lang="en-US" b="1" i="1" smtClean="0">
                          <a:solidFill>
                            <a:srgbClr val="0070C0"/>
                          </a:solidFill>
                          <a:latin typeface="Cambria Math" panose="02040503050406030204" pitchFamily="18" charset="0"/>
                        </a:rPr>
                        <m:t>𝒔</m:t>
                      </m:r>
                    </m:e>
                    <m:sub>
                      <m:r>
                        <a:rPr lang="en-US" b="1" i="1" smtClean="0">
                          <a:solidFill>
                            <a:srgbClr val="0070C0"/>
                          </a:solidFill>
                          <a:latin typeface="Cambria Math" panose="02040503050406030204" pitchFamily="18" charset="0"/>
                        </a:rPr>
                        <m:t>𝒕</m:t>
                      </m:r>
                    </m:sub>
                  </m:sSub>
                </m:oMath>
              </a14:m>
              <a:endParaRPr lang="en-GB" dirty="0"/>
            </a:p>
          </dgm:t>
        </dgm:pt>
      </mc:Choice>
      <mc:Fallback xmlns="">
        <dgm:pt modelId="{8130C8D5-1FED-44FD-BF07-6D997BCDD15E}">
          <dgm:prSet phldrT="[Text]"/>
          <dgm:spPr/>
          <dgm:t>
            <a:bodyPr/>
            <a:lstStyle/>
            <a:p>
              <a:r>
                <a:rPr lang="en-US" dirty="0"/>
                <a:t>State </a:t>
              </a:r>
              <a:r>
                <a:rPr lang="en-US" b="1" i="0">
                  <a:solidFill>
                    <a:srgbClr val="0070C0"/>
                  </a:solidFill>
                  <a:latin typeface="Cambria Math" panose="02040503050406030204" pitchFamily="18" charset="0"/>
                </a:rPr>
                <a:t>𝒔_𝒕</a:t>
              </a:r>
              <a:endParaRPr lang="en-GB" dirty="0"/>
            </a:p>
          </dgm:t>
        </dgm:pt>
      </mc:Fallback>
    </mc:AlternateContent>
    <dgm:pt modelId="{F5A80B50-E94D-44B9-9D77-3AA2FF7F16AD}" type="parTrans" cxnId="{E6991E13-55FE-4365-9D3B-99ACCBBC7178}">
      <dgm:prSet/>
      <dgm:spPr/>
      <dgm:t>
        <a:bodyPr/>
        <a:lstStyle/>
        <a:p>
          <a:endParaRPr lang="en-GB"/>
        </a:p>
      </dgm:t>
    </dgm:pt>
    <dgm:pt modelId="{E329B06C-0F22-418E-AE42-B7373F6201CF}" type="sibTrans" cxnId="{E6991E13-55FE-4365-9D3B-99ACCBBC7178}">
      <dgm:prSet/>
      <dgm:spPr/>
      <dgm:t>
        <a:bodyPr/>
        <a:lstStyle/>
        <a:p>
          <a:endParaRPr lang="en-GB"/>
        </a:p>
      </dgm:t>
    </dgm:pt>
    <mc:AlternateContent xmlns:mc="http://schemas.openxmlformats.org/markup-compatibility/2006" xmlns:a14="http://schemas.microsoft.com/office/drawing/2010/main">
      <mc:Choice Requires="a14">
        <dgm:pt modelId="{0C54B352-6F81-44ED-BA8D-0455E1C9A5F3}">
          <dgm:prSet phldrT="[Text]"/>
          <dgm:spPr/>
          <dgm:t>
            <a:bodyPr/>
            <a:lstStyle/>
            <a:p>
              <a:r>
                <a:rPr lang="en-US" dirty="0"/>
                <a:t>Take action based on state </a:t>
              </a:r>
              <a14:m>
                <m:oMath xmlns:m="http://schemas.openxmlformats.org/officeDocument/2006/math">
                  <m:sSub>
                    <m:sSubPr>
                      <m:ctrlPr>
                        <a:rPr lang="en-US" b="1" i="1" dirty="0" smtClean="0">
                          <a:solidFill>
                            <a:srgbClr val="7030A0"/>
                          </a:solidFill>
                          <a:latin typeface="Cambria Math" panose="02040503050406030204" pitchFamily="18" charset="0"/>
                        </a:rPr>
                      </m:ctrlPr>
                    </m:sSubPr>
                    <m:e>
                      <m:r>
                        <a:rPr lang="en-US" b="1" i="1" dirty="0" smtClean="0">
                          <a:solidFill>
                            <a:srgbClr val="7030A0"/>
                          </a:solidFill>
                          <a:latin typeface="Cambria Math" panose="02040503050406030204" pitchFamily="18" charset="0"/>
                        </a:rPr>
                        <m:t>𝒂</m:t>
                      </m:r>
                    </m:e>
                    <m:sub>
                      <m:r>
                        <a:rPr lang="en-US" b="1" i="1" dirty="0" smtClean="0">
                          <a:solidFill>
                            <a:srgbClr val="7030A0"/>
                          </a:solidFill>
                          <a:latin typeface="Cambria Math" panose="02040503050406030204" pitchFamily="18" charset="0"/>
                        </a:rPr>
                        <m:t>𝒕</m:t>
                      </m:r>
                    </m:sub>
                  </m:sSub>
                </m:oMath>
              </a14:m>
              <a:endParaRPr lang="en-GB" dirty="0"/>
            </a:p>
          </dgm:t>
        </dgm:pt>
      </mc:Choice>
      <mc:Fallback xmlns="">
        <dgm:pt modelId="{0C54B352-6F81-44ED-BA8D-0455E1C9A5F3}">
          <dgm:prSet phldrT="[Text]"/>
          <dgm:spPr/>
          <dgm:t>
            <a:bodyPr/>
            <a:lstStyle/>
            <a:p>
              <a:r>
                <a:rPr lang="en-US" dirty="0"/>
                <a:t>Take action based on state </a:t>
              </a:r>
              <a:r>
                <a:rPr lang="en-US" b="1" i="0" dirty="0">
                  <a:solidFill>
                    <a:srgbClr val="7030A0"/>
                  </a:solidFill>
                  <a:latin typeface="Cambria Math" panose="02040503050406030204" pitchFamily="18" charset="0"/>
                </a:rPr>
                <a:t>𝒂_𝒕</a:t>
              </a:r>
              <a:endParaRPr lang="en-GB" dirty="0"/>
            </a:p>
          </dgm:t>
        </dgm:pt>
      </mc:Fallback>
    </mc:AlternateContent>
    <dgm:pt modelId="{A452D917-83FA-48E1-B522-AA1279650524}" type="parTrans" cxnId="{C7F3B2F9-0C0F-4639-9C0F-70A5E5D55002}">
      <dgm:prSet/>
      <dgm:spPr/>
      <dgm:t>
        <a:bodyPr/>
        <a:lstStyle/>
        <a:p>
          <a:endParaRPr lang="en-GB"/>
        </a:p>
      </dgm:t>
    </dgm:pt>
    <dgm:pt modelId="{151D1226-8E40-4C4A-9879-17752D75B0A9}" type="sibTrans" cxnId="{C7F3B2F9-0C0F-4639-9C0F-70A5E5D55002}">
      <dgm:prSet/>
      <dgm:spPr/>
      <dgm:t>
        <a:bodyPr/>
        <a:lstStyle/>
        <a:p>
          <a:endParaRPr lang="en-GB"/>
        </a:p>
      </dgm:t>
    </dgm:pt>
    <mc:AlternateContent xmlns:mc="http://schemas.openxmlformats.org/markup-compatibility/2006" xmlns:a14="http://schemas.microsoft.com/office/drawing/2010/main">
      <mc:Choice Requires="a14">
        <dgm:pt modelId="{67B22B6C-E54E-49D6-A619-70C5FF6A6C53}">
          <dgm:prSet phldrT="[Text]"/>
          <dgm:spPr/>
          <dgm:t>
            <a:bodyPr/>
            <a:lstStyle/>
            <a:p>
              <a:r>
                <a:rPr lang="en-US" dirty="0"/>
                <a:t>Reward </a:t>
              </a:r>
              <a14:m>
                <m:oMath xmlns:m="http://schemas.openxmlformats.org/officeDocument/2006/math">
                  <m:sSub>
                    <m:sSubPr>
                      <m:ctrlPr>
                        <a:rPr lang="en-US" b="1" i="1" dirty="0" smtClean="0">
                          <a:solidFill>
                            <a:schemeClr val="accent2"/>
                          </a:solidFill>
                          <a:latin typeface="Cambria Math" panose="02040503050406030204" pitchFamily="18" charset="0"/>
                        </a:rPr>
                      </m:ctrlPr>
                    </m:sSubPr>
                    <m:e>
                      <m:r>
                        <a:rPr lang="en-US" b="1" i="1" dirty="0" smtClean="0">
                          <a:solidFill>
                            <a:schemeClr val="accent2"/>
                          </a:solidFill>
                          <a:latin typeface="Cambria Math" panose="02040503050406030204" pitchFamily="18" charset="0"/>
                        </a:rPr>
                        <m:t>𝑹</m:t>
                      </m:r>
                    </m:e>
                    <m:sub>
                      <m:r>
                        <a:rPr lang="en-US" b="1" i="1" dirty="0" smtClean="0">
                          <a:solidFill>
                            <a:schemeClr val="accent2"/>
                          </a:solidFill>
                          <a:latin typeface="Cambria Math" panose="02040503050406030204" pitchFamily="18" charset="0"/>
                        </a:rPr>
                        <m:t>𝒕</m:t>
                      </m:r>
                    </m:sub>
                  </m:sSub>
                  <m:d>
                    <m:dPr>
                      <m:ctrlPr>
                        <a:rPr lang="en-US" b="1" i="1" dirty="0" smtClean="0">
                          <a:solidFill>
                            <a:schemeClr val="accent2"/>
                          </a:solidFill>
                          <a:latin typeface="Cambria Math" panose="02040503050406030204" pitchFamily="18" charset="0"/>
                        </a:rPr>
                      </m:ctrlPr>
                    </m:dPr>
                    <m:e>
                      <m:sSub>
                        <m:sSubPr>
                          <m:ctrlPr>
                            <a:rPr lang="en-US" b="1" i="1" dirty="0" smtClean="0">
                              <a:solidFill>
                                <a:srgbClr val="7030A0"/>
                              </a:solidFill>
                              <a:latin typeface="Cambria Math" panose="02040503050406030204" pitchFamily="18" charset="0"/>
                            </a:rPr>
                          </m:ctrlPr>
                        </m:sSubPr>
                        <m:e>
                          <m:r>
                            <a:rPr lang="en-US" b="1" i="1" dirty="0" smtClean="0">
                              <a:solidFill>
                                <a:srgbClr val="7030A0"/>
                              </a:solidFill>
                              <a:latin typeface="Cambria Math" panose="02040503050406030204" pitchFamily="18" charset="0"/>
                            </a:rPr>
                            <m:t>𝒂</m:t>
                          </m:r>
                        </m:e>
                        <m:sub>
                          <m:r>
                            <a:rPr lang="en-US" b="1" i="1" dirty="0" smtClean="0">
                              <a:solidFill>
                                <a:srgbClr val="7030A0"/>
                              </a:solidFill>
                              <a:latin typeface="Cambria Math" panose="02040503050406030204" pitchFamily="18" charset="0"/>
                            </a:rPr>
                            <m:t>𝒕</m:t>
                          </m:r>
                        </m:sub>
                      </m:sSub>
                      <m:r>
                        <a:rPr lang="en-US" b="1" i="1" dirty="0" smtClean="0">
                          <a:solidFill>
                            <a:schemeClr val="accent2"/>
                          </a:solidFill>
                          <a:latin typeface="Cambria Math" panose="02040503050406030204" pitchFamily="18" charset="0"/>
                        </a:rPr>
                        <m:t>, </m:t>
                      </m:r>
                      <m:sSub>
                        <m:sSubPr>
                          <m:ctrlPr>
                            <a:rPr lang="en-US" b="1" i="1" dirty="0" smtClean="0">
                              <a:solidFill>
                                <a:srgbClr val="0070C0"/>
                              </a:solidFill>
                              <a:latin typeface="Cambria Math" panose="02040503050406030204" pitchFamily="18" charset="0"/>
                            </a:rPr>
                          </m:ctrlPr>
                        </m:sSubPr>
                        <m:e>
                          <m:r>
                            <a:rPr lang="en-US" b="1" i="1" dirty="0" smtClean="0">
                              <a:solidFill>
                                <a:srgbClr val="0070C0"/>
                              </a:solidFill>
                              <a:latin typeface="Cambria Math" panose="02040503050406030204" pitchFamily="18" charset="0"/>
                            </a:rPr>
                            <m:t>𝒔</m:t>
                          </m:r>
                        </m:e>
                        <m:sub>
                          <m:r>
                            <a:rPr lang="en-US" b="1" i="1" dirty="0" smtClean="0">
                              <a:solidFill>
                                <a:srgbClr val="0070C0"/>
                              </a:solidFill>
                              <a:latin typeface="Cambria Math" panose="02040503050406030204" pitchFamily="18" charset="0"/>
                            </a:rPr>
                            <m:t>𝒕</m:t>
                          </m:r>
                        </m:sub>
                      </m:sSub>
                    </m:e>
                  </m:d>
                </m:oMath>
              </a14:m>
              <a:r>
                <a:rPr lang="en-US" dirty="0"/>
                <a:t> is given for taking action in said state</a:t>
              </a:r>
              <a:endParaRPr lang="en-GB" dirty="0"/>
            </a:p>
          </dgm:t>
        </dgm:pt>
      </mc:Choice>
      <mc:Fallback xmlns="">
        <dgm:pt modelId="{67B22B6C-E54E-49D6-A619-70C5FF6A6C53}">
          <dgm:prSet phldrT="[Text]"/>
          <dgm:spPr/>
          <dgm:t>
            <a:bodyPr/>
            <a:lstStyle/>
            <a:p>
              <a:r>
                <a:rPr lang="en-US" dirty="0"/>
                <a:t>Reward </a:t>
              </a:r>
              <a:r>
                <a:rPr lang="en-US" b="1" i="0" dirty="0">
                  <a:solidFill>
                    <a:schemeClr val="accent2"/>
                  </a:solidFill>
                  <a:latin typeface="Cambria Math" panose="02040503050406030204" pitchFamily="18" charset="0"/>
                </a:rPr>
                <a:t>𝑹_𝒕 (</a:t>
              </a:r>
              <a:r>
                <a:rPr lang="en-US" b="1" i="0" dirty="0">
                  <a:solidFill>
                    <a:srgbClr val="7030A0"/>
                  </a:solidFill>
                  <a:latin typeface="Cambria Math" panose="02040503050406030204" pitchFamily="18" charset="0"/>
                </a:rPr>
                <a:t>𝒂_𝒕</a:t>
              </a:r>
              <a:r>
                <a:rPr lang="en-US" b="1" i="0" dirty="0">
                  <a:solidFill>
                    <a:schemeClr val="accent2"/>
                  </a:solidFill>
                  <a:latin typeface="Cambria Math" panose="02040503050406030204" pitchFamily="18" charset="0"/>
                </a:rPr>
                <a:t>, </a:t>
              </a:r>
              <a:r>
                <a:rPr lang="en-US" b="1" i="0" dirty="0">
                  <a:solidFill>
                    <a:srgbClr val="0070C0"/>
                  </a:solidFill>
                  <a:latin typeface="Cambria Math" panose="02040503050406030204" pitchFamily="18" charset="0"/>
                </a:rPr>
                <a:t>𝒔_𝒕</a:t>
              </a:r>
              <a:r>
                <a:rPr lang="en-US" b="1" i="0" dirty="0">
                  <a:solidFill>
                    <a:schemeClr val="accent2"/>
                  </a:solidFill>
                  <a:latin typeface="Cambria Math" panose="02040503050406030204" pitchFamily="18" charset="0"/>
                </a:rPr>
                <a:t> )</a:t>
              </a:r>
              <a:r>
                <a:rPr lang="en-US" dirty="0"/>
                <a:t> is given for taking action in said state</a:t>
              </a:r>
              <a:endParaRPr lang="en-GB" dirty="0"/>
            </a:p>
          </dgm:t>
        </dgm:pt>
      </mc:Fallback>
    </mc:AlternateContent>
    <dgm:pt modelId="{7310B55B-9B73-478C-8BE7-0EE5D573D59F}" type="parTrans" cxnId="{64672670-CFC9-4000-AE70-F70601FFBF09}">
      <dgm:prSet/>
      <dgm:spPr/>
      <dgm:t>
        <a:bodyPr/>
        <a:lstStyle/>
        <a:p>
          <a:endParaRPr lang="en-GB"/>
        </a:p>
      </dgm:t>
    </dgm:pt>
    <dgm:pt modelId="{FC06F86A-4738-4347-AAA2-E6152D65EB3D}" type="sibTrans" cxnId="{64672670-CFC9-4000-AE70-F70601FFBF09}">
      <dgm:prSet/>
      <dgm:spPr/>
      <dgm:t>
        <a:bodyPr/>
        <a:lstStyle/>
        <a:p>
          <a:endParaRPr lang="en-GB"/>
        </a:p>
      </dgm:t>
    </dgm:pt>
    <mc:AlternateContent xmlns:mc="http://schemas.openxmlformats.org/markup-compatibility/2006" xmlns:a14="http://schemas.microsoft.com/office/drawing/2010/main">
      <mc:Choice Requires="a14">
        <dgm:pt modelId="{746681FA-2915-4564-97FE-075A719B27D3}">
          <dgm:prSet phldrT="[Text]"/>
          <dgm:spPr/>
          <dgm:t>
            <a:bodyPr/>
            <a:lstStyle/>
            <a:p>
              <a:r>
                <a:rPr lang="en-US" dirty="0"/>
                <a:t>Environment changes and a new state </a:t>
              </a:r>
              <a14:m>
                <m:oMath xmlns:m="http://schemas.openxmlformats.org/officeDocument/2006/math">
                  <m:sSub>
                    <m:sSubPr>
                      <m:ctrlPr>
                        <a:rPr lang="en-US" b="1" i="1" smtClean="0">
                          <a:solidFill>
                            <a:srgbClr val="0070C0"/>
                          </a:solidFill>
                          <a:latin typeface="Cambria Math" panose="02040503050406030204" pitchFamily="18" charset="0"/>
                        </a:rPr>
                      </m:ctrlPr>
                    </m:sSubPr>
                    <m:e>
                      <m:r>
                        <a:rPr lang="en-US" b="1" i="1" smtClean="0">
                          <a:solidFill>
                            <a:srgbClr val="0070C0"/>
                          </a:solidFill>
                          <a:latin typeface="Cambria Math" panose="02040503050406030204" pitchFamily="18" charset="0"/>
                        </a:rPr>
                        <m:t>𝒔</m:t>
                      </m:r>
                    </m:e>
                    <m:sub>
                      <m:r>
                        <a:rPr lang="en-US" b="1" i="1" smtClean="0">
                          <a:solidFill>
                            <a:srgbClr val="0070C0"/>
                          </a:solidFill>
                          <a:latin typeface="Cambria Math" panose="02040503050406030204" pitchFamily="18" charset="0"/>
                        </a:rPr>
                        <m:t>𝒕</m:t>
                      </m:r>
                      <m:r>
                        <a:rPr lang="en-US" b="1" i="1" smtClean="0">
                          <a:solidFill>
                            <a:srgbClr val="0070C0"/>
                          </a:solidFill>
                          <a:latin typeface="Cambria Math" panose="02040503050406030204" pitchFamily="18" charset="0"/>
                        </a:rPr>
                        <m:t>+</m:t>
                      </m:r>
                      <m:r>
                        <a:rPr lang="en-US" b="1" i="1" smtClean="0">
                          <a:solidFill>
                            <a:srgbClr val="0070C0"/>
                          </a:solidFill>
                          <a:latin typeface="Cambria Math" panose="02040503050406030204" pitchFamily="18" charset="0"/>
                        </a:rPr>
                        <m:t>𝟏</m:t>
                      </m:r>
                    </m:sub>
                  </m:sSub>
                </m:oMath>
              </a14:m>
              <a:r>
                <a:rPr lang="en-US" b="1" dirty="0">
                  <a:solidFill>
                    <a:srgbClr val="0070C0"/>
                  </a:solidFill>
                </a:rPr>
                <a:t> </a:t>
              </a:r>
              <a:r>
                <a:rPr lang="en-US" dirty="0"/>
                <a:t>is produced</a:t>
              </a:r>
              <a:endParaRPr lang="en-GB" dirty="0"/>
            </a:p>
          </dgm:t>
        </dgm:pt>
      </mc:Choice>
      <mc:Fallback xmlns="">
        <dgm:pt modelId="{746681FA-2915-4564-97FE-075A719B27D3}">
          <dgm:prSet phldrT="[Text]"/>
          <dgm:spPr/>
          <dgm:t>
            <a:bodyPr/>
            <a:lstStyle/>
            <a:p>
              <a:r>
                <a:rPr lang="en-US" dirty="0"/>
                <a:t>Environment changes and a new state </a:t>
              </a:r>
              <a:r>
                <a:rPr lang="en-US" b="1" i="0">
                  <a:solidFill>
                    <a:srgbClr val="0070C0"/>
                  </a:solidFill>
                  <a:latin typeface="Cambria Math" panose="02040503050406030204" pitchFamily="18" charset="0"/>
                </a:rPr>
                <a:t>𝒔_(𝒕+𝟏)</a:t>
              </a:r>
              <a:r>
                <a:rPr lang="en-US" b="1" dirty="0">
                  <a:solidFill>
                    <a:srgbClr val="0070C0"/>
                  </a:solidFill>
                </a:rPr>
                <a:t> </a:t>
              </a:r>
              <a:r>
                <a:rPr lang="en-US" dirty="0"/>
                <a:t>is produced</a:t>
              </a:r>
              <a:endParaRPr lang="en-GB" dirty="0"/>
            </a:p>
          </dgm:t>
        </dgm:pt>
      </mc:Fallback>
    </mc:AlternateContent>
    <dgm:pt modelId="{6497715D-BE5D-4402-B702-E9337B75CA60}" type="parTrans" cxnId="{5061A3E0-376C-4213-80F2-9D5F9853C40E}">
      <dgm:prSet/>
      <dgm:spPr/>
      <dgm:t>
        <a:bodyPr/>
        <a:lstStyle/>
        <a:p>
          <a:endParaRPr lang="en-GB"/>
        </a:p>
      </dgm:t>
    </dgm:pt>
    <dgm:pt modelId="{61428CFB-E358-4AF4-9F25-617EABB1C62C}" type="sibTrans" cxnId="{5061A3E0-376C-4213-80F2-9D5F9853C40E}">
      <dgm:prSet/>
      <dgm:spPr/>
      <dgm:t>
        <a:bodyPr/>
        <a:lstStyle/>
        <a:p>
          <a:endParaRPr lang="en-GB"/>
        </a:p>
      </dgm:t>
    </dgm:pt>
    <dgm:pt modelId="{DD951B7C-60A0-4410-865B-2D6A820D1415}" type="pres">
      <dgm:prSet presAssocID="{8A5984A2-A282-4113-AE1F-E904309CD563}" presName="Name0" presStyleCnt="0">
        <dgm:presLayoutVars>
          <dgm:dir/>
          <dgm:resizeHandles val="exact"/>
        </dgm:presLayoutVars>
      </dgm:prSet>
      <dgm:spPr/>
    </dgm:pt>
    <dgm:pt modelId="{4F097CE9-6E59-4D56-8D3C-A086660B7E18}" type="pres">
      <dgm:prSet presAssocID="{8A5984A2-A282-4113-AE1F-E904309CD563}" presName="cycle" presStyleCnt="0"/>
      <dgm:spPr/>
    </dgm:pt>
    <dgm:pt modelId="{F353A769-F5BF-414A-ADE2-1BA94C423C03}" type="pres">
      <dgm:prSet presAssocID="{8130C8D5-1FED-44FD-BF07-6D997BCDD15E}" presName="nodeFirstNode" presStyleLbl="node1" presStyleIdx="0" presStyleCnt="4">
        <dgm:presLayoutVars>
          <dgm:bulletEnabled val="1"/>
        </dgm:presLayoutVars>
      </dgm:prSet>
      <dgm:spPr/>
    </dgm:pt>
    <dgm:pt modelId="{37367DFB-D9A6-49AC-B833-77A3E831022F}" type="pres">
      <dgm:prSet presAssocID="{E329B06C-0F22-418E-AE42-B7373F6201CF}" presName="sibTransFirstNode" presStyleLbl="bgShp" presStyleIdx="0" presStyleCnt="1"/>
      <dgm:spPr/>
    </dgm:pt>
    <dgm:pt modelId="{9D5B5D4E-DC31-4052-949A-AFB661440E7C}" type="pres">
      <dgm:prSet presAssocID="{0C54B352-6F81-44ED-BA8D-0455E1C9A5F3}" presName="nodeFollowingNodes" presStyleLbl="node1" presStyleIdx="1" presStyleCnt="4">
        <dgm:presLayoutVars>
          <dgm:bulletEnabled val="1"/>
        </dgm:presLayoutVars>
      </dgm:prSet>
      <dgm:spPr/>
    </dgm:pt>
    <dgm:pt modelId="{F763F8CB-3B70-4177-8300-D68A9B0317AB}" type="pres">
      <dgm:prSet presAssocID="{67B22B6C-E54E-49D6-A619-70C5FF6A6C53}" presName="nodeFollowingNodes" presStyleLbl="node1" presStyleIdx="2" presStyleCnt="4">
        <dgm:presLayoutVars>
          <dgm:bulletEnabled val="1"/>
        </dgm:presLayoutVars>
      </dgm:prSet>
      <dgm:spPr/>
    </dgm:pt>
    <dgm:pt modelId="{3E5910EA-13A8-493C-8981-3A52A2FE9CB0}" type="pres">
      <dgm:prSet presAssocID="{746681FA-2915-4564-97FE-075A719B27D3}" presName="nodeFollowingNodes" presStyleLbl="node1" presStyleIdx="3" presStyleCnt="4">
        <dgm:presLayoutVars>
          <dgm:bulletEnabled val="1"/>
        </dgm:presLayoutVars>
      </dgm:prSet>
      <dgm:spPr/>
    </dgm:pt>
  </dgm:ptLst>
  <dgm:cxnLst>
    <dgm:cxn modelId="{E6991E13-55FE-4365-9D3B-99ACCBBC7178}" srcId="{8A5984A2-A282-4113-AE1F-E904309CD563}" destId="{8130C8D5-1FED-44FD-BF07-6D997BCDD15E}" srcOrd="0" destOrd="0" parTransId="{F5A80B50-E94D-44B9-9D77-3AA2FF7F16AD}" sibTransId="{E329B06C-0F22-418E-AE42-B7373F6201CF}"/>
    <dgm:cxn modelId="{E05EA029-F0C0-4FDC-BEE4-FE824EC86788}" type="presOf" srcId="{E329B06C-0F22-418E-AE42-B7373F6201CF}" destId="{37367DFB-D9A6-49AC-B833-77A3E831022F}" srcOrd="0" destOrd="0" presId="urn:microsoft.com/office/officeart/2005/8/layout/cycle3"/>
    <dgm:cxn modelId="{A018E54A-602C-4441-83E9-41EDCE6CBAC5}" type="presOf" srcId="{8130C8D5-1FED-44FD-BF07-6D997BCDD15E}" destId="{F353A769-F5BF-414A-ADE2-1BA94C423C03}" srcOrd="0" destOrd="0" presId="urn:microsoft.com/office/officeart/2005/8/layout/cycle3"/>
    <dgm:cxn modelId="{FAC7A16C-7C5F-4149-827C-296CEEC3E19B}" type="presOf" srcId="{0C54B352-6F81-44ED-BA8D-0455E1C9A5F3}" destId="{9D5B5D4E-DC31-4052-949A-AFB661440E7C}" srcOrd="0" destOrd="0" presId="urn:microsoft.com/office/officeart/2005/8/layout/cycle3"/>
    <dgm:cxn modelId="{64672670-CFC9-4000-AE70-F70601FFBF09}" srcId="{8A5984A2-A282-4113-AE1F-E904309CD563}" destId="{67B22B6C-E54E-49D6-A619-70C5FF6A6C53}" srcOrd="2" destOrd="0" parTransId="{7310B55B-9B73-478C-8BE7-0EE5D573D59F}" sibTransId="{FC06F86A-4738-4347-AAA2-E6152D65EB3D}"/>
    <dgm:cxn modelId="{B73A4F95-C921-47D2-9609-0B3898537D4C}" type="presOf" srcId="{67B22B6C-E54E-49D6-A619-70C5FF6A6C53}" destId="{F763F8CB-3B70-4177-8300-D68A9B0317AB}" srcOrd="0" destOrd="0" presId="urn:microsoft.com/office/officeart/2005/8/layout/cycle3"/>
    <dgm:cxn modelId="{F67E2D99-5C58-45EA-90EC-586A87E1DF9F}" type="presOf" srcId="{8A5984A2-A282-4113-AE1F-E904309CD563}" destId="{DD951B7C-60A0-4410-865B-2D6A820D1415}" srcOrd="0" destOrd="0" presId="urn:microsoft.com/office/officeart/2005/8/layout/cycle3"/>
    <dgm:cxn modelId="{DFA986B5-B418-413F-A393-253B0872BFFA}" type="presOf" srcId="{746681FA-2915-4564-97FE-075A719B27D3}" destId="{3E5910EA-13A8-493C-8981-3A52A2FE9CB0}" srcOrd="0" destOrd="0" presId="urn:microsoft.com/office/officeart/2005/8/layout/cycle3"/>
    <dgm:cxn modelId="{5061A3E0-376C-4213-80F2-9D5F9853C40E}" srcId="{8A5984A2-A282-4113-AE1F-E904309CD563}" destId="{746681FA-2915-4564-97FE-075A719B27D3}" srcOrd="3" destOrd="0" parTransId="{6497715D-BE5D-4402-B702-E9337B75CA60}" sibTransId="{61428CFB-E358-4AF4-9F25-617EABB1C62C}"/>
    <dgm:cxn modelId="{C7F3B2F9-0C0F-4639-9C0F-70A5E5D55002}" srcId="{8A5984A2-A282-4113-AE1F-E904309CD563}" destId="{0C54B352-6F81-44ED-BA8D-0455E1C9A5F3}" srcOrd="1" destOrd="0" parTransId="{A452D917-83FA-48E1-B522-AA1279650524}" sibTransId="{151D1226-8E40-4C4A-9879-17752D75B0A9}"/>
    <dgm:cxn modelId="{2CC0FBF7-1A77-4998-ACC8-18896BCE5E8D}" type="presParOf" srcId="{DD951B7C-60A0-4410-865B-2D6A820D1415}" destId="{4F097CE9-6E59-4D56-8D3C-A086660B7E18}" srcOrd="0" destOrd="0" presId="urn:microsoft.com/office/officeart/2005/8/layout/cycle3"/>
    <dgm:cxn modelId="{AA0B866B-60AA-48AC-89FA-5AC4304EF125}" type="presParOf" srcId="{4F097CE9-6E59-4D56-8D3C-A086660B7E18}" destId="{F353A769-F5BF-414A-ADE2-1BA94C423C03}" srcOrd="0" destOrd="0" presId="urn:microsoft.com/office/officeart/2005/8/layout/cycle3"/>
    <dgm:cxn modelId="{5F0005DB-442D-4AAE-83C3-5004E238E069}" type="presParOf" srcId="{4F097CE9-6E59-4D56-8D3C-A086660B7E18}" destId="{37367DFB-D9A6-49AC-B833-77A3E831022F}" srcOrd="1" destOrd="0" presId="urn:microsoft.com/office/officeart/2005/8/layout/cycle3"/>
    <dgm:cxn modelId="{41172362-EF57-403D-A455-097D8C093957}" type="presParOf" srcId="{4F097CE9-6E59-4D56-8D3C-A086660B7E18}" destId="{9D5B5D4E-DC31-4052-949A-AFB661440E7C}" srcOrd="2" destOrd="0" presId="urn:microsoft.com/office/officeart/2005/8/layout/cycle3"/>
    <dgm:cxn modelId="{60C86C34-0B8B-42D2-9CCE-90EA72EF7316}" type="presParOf" srcId="{4F097CE9-6E59-4D56-8D3C-A086660B7E18}" destId="{F763F8CB-3B70-4177-8300-D68A9B0317AB}" srcOrd="3" destOrd="0" presId="urn:microsoft.com/office/officeart/2005/8/layout/cycle3"/>
    <dgm:cxn modelId="{9DD971DC-E93A-4178-90D0-01DF525E5BEA}" type="presParOf" srcId="{4F097CE9-6E59-4D56-8D3C-A086660B7E18}" destId="{3E5910EA-13A8-493C-8981-3A52A2FE9CB0}" srcOrd="4"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5984A2-A282-4113-AE1F-E904309CD563}" type="doc">
      <dgm:prSet loTypeId="urn:microsoft.com/office/officeart/2005/8/layout/cycle3" loCatId="cycle" qsTypeId="urn:microsoft.com/office/officeart/2005/8/quickstyle/simple1" qsCatId="simple" csTypeId="urn:microsoft.com/office/officeart/2005/8/colors/accent0_2" csCatId="mainScheme" phldr="1"/>
      <dgm:spPr/>
      <dgm:t>
        <a:bodyPr/>
        <a:lstStyle/>
        <a:p>
          <a:endParaRPr lang="en-GB"/>
        </a:p>
      </dgm:t>
    </dgm:pt>
    <dgm:pt modelId="{8130C8D5-1FED-44FD-BF07-6D997BCDD15E}">
      <dgm:prSet phldrT="[Text]"/>
      <dgm:spPr>
        <a:blipFill>
          <a:blip xmlns:r="http://schemas.openxmlformats.org/officeDocument/2006/relationships" r:embed="rId1"/>
          <a:stretch>
            <a:fillRect/>
          </a:stretch>
        </a:blipFill>
      </dgm:spPr>
      <dgm:t>
        <a:bodyPr/>
        <a:lstStyle/>
        <a:p>
          <a:r>
            <a:rPr lang="en-GB">
              <a:noFill/>
            </a:rPr>
            <a:t> </a:t>
          </a:r>
        </a:p>
      </dgm:t>
    </dgm:pt>
    <dgm:pt modelId="{F5A80B50-E94D-44B9-9D77-3AA2FF7F16AD}" type="parTrans" cxnId="{E6991E13-55FE-4365-9D3B-99ACCBBC7178}">
      <dgm:prSet/>
      <dgm:spPr/>
      <dgm:t>
        <a:bodyPr/>
        <a:lstStyle/>
        <a:p>
          <a:endParaRPr lang="en-GB"/>
        </a:p>
      </dgm:t>
    </dgm:pt>
    <dgm:pt modelId="{E329B06C-0F22-418E-AE42-B7373F6201CF}" type="sibTrans" cxnId="{E6991E13-55FE-4365-9D3B-99ACCBBC7178}">
      <dgm:prSet/>
      <dgm:spPr/>
      <dgm:t>
        <a:bodyPr/>
        <a:lstStyle/>
        <a:p>
          <a:endParaRPr lang="en-GB"/>
        </a:p>
      </dgm:t>
    </dgm:pt>
    <dgm:pt modelId="{0C54B352-6F81-44ED-BA8D-0455E1C9A5F3}">
      <dgm:prSet phldrT="[Text]"/>
      <dgm:spPr>
        <a:blipFill>
          <a:blip xmlns:r="http://schemas.openxmlformats.org/officeDocument/2006/relationships" r:embed="rId2"/>
          <a:stretch>
            <a:fillRect r="-1325"/>
          </a:stretch>
        </a:blipFill>
      </dgm:spPr>
      <dgm:t>
        <a:bodyPr/>
        <a:lstStyle/>
        <a:p>
          <a:r>
            <a:rPr lang="en-GB">
              <a:noFill/>
            </a:rPr>
            <a:t> </a:t>
          </a:r>
        </a:p>
      </dgm:t>
    </dgm:pt>
    <dgm:pt modelId="{A452D917-83FA-48E1-B522-AA1279650524}" type="parTrans" cxnId="{C7F3B2F9-0C0F-4639-9C0F-70A5E5D55002}">
      <dgm:prSet/>
      <dgm:spPr/>
      <dgm:t>
        <a:bodyPr/>
        <a:lstStyle/>
        <a:p>
          <a:endParaRPr lang="en-GB"/>
        </a:p>
      </dgm:t>
    </dgm:pt>
    <dgm:pt modelId="{151D1226-8E40-4C4A-9879-17752D75B0A9}" type="sibTrans" cxnId="{C7F3B2F9-0C0F-4639-9C0F-70A5E5D55002}">
      <dgm:prSet/>
      <dgm:spPr/>
      <dgm:t>
        <a:bodyPr/>
        <a:lstStyle/>
        <a:p>
          <a:endParaRPr lang="en-GB"/>
        </a:p>
      </dgm:t>
    </dgm:pt>
    <dgm:pt modelId="{67B22B6C-E54E-49D6-A619-70C5FF6A6C53}">
      <dgm:prSet phldrT="[Text]"/>
      <dgm:spPr>
        <a:blipFill>
          <a:blip xmlns:r="http://schemas.openxmlformats.org/officeDocument/2006/relationships" r:embed="rId3"/>
          <a:stretch>
            <a:fillRect/>
          </a:stretch>
        </a:blipFill>
      </dgm:spPr>
      <dgm:t>
        <a:bodyPr/>
        <a:lstStyle/>
        <a:p>
          <a:r>
            <a:rPr lang="en-GB">
              <a:noFill/>
            </a:rPr>
            <a:t> </a:t>
          </a:r>
        </a:p>
      </dgm:t>
    </dgm:pt>
    <dgm:pt modelId="{7310B55B-9B73-478C-8BE7-0EE5D573D59F}" type="parTrans" cxnId="{64672670-CFC9-4000-AE70-F70601FFBF09}">
      <dgm:prSet/>
      <dgm:spPr/>
      <dgm:t>
        <a:bodyPr/>
        <a:lstStyle/>
        <a:p>
          <a:endParaRPr lang="en-GB"/>
        </a:p>
      </dgm:t>
    </dgm:pt>
    <dgm:pt modelId="{FC06F86A-4738-4347-AAA2-E6152D65EB3D}" type="sibTrans" cxnId="{64672670-CFC9-4000-AE70-F70601FFBF09}">
      <dgm:prSet/>
      <dgm:spPr/>
      <dgm:t>
        <a:bodyPr/>
        <a:lstStyle/>
        <a:p>
          <a:endParaRPr lang="en-GB"/>
        </a:p>
      </dgm:t>
    </dgm:pt>
    <dgm:pt modelId="{746681FA-2915-4564-97FE-075A719B27D3}">
      <dgm:prSet phldrT="[Text]"/>
      <dgm:spPr>
        <a:blipFill>
          <a:blip xmlns:r="http://schemas.openxmlformats.org/officeDocument/2006/relationships" r:embed="rId4"/>
          <a:stretch>
            <a:fillRect l="-664" r="-2876"/>
          </a:stretch>
        </a:blipFill>
      </dgm:spPr>
      <dgm:t>
        <a:bodyPr/>
        <a:lstStyle/>
        <a:p>
          <a:r>
            <a:rPr lang="en-GB">
              <a:noFill/>
            </a:rPr>
            <a:t> </a:t>
          </a:r>
        </a:p>
      </dgm:t>
    </dgm:pt>
    <dgm:pt modelId="{6497715D-BE5D-4402-B702-E9337B75CA60}" type="parTrans" cxnId="{5061A3E0-376C-4213-80F2-9D5F9853C40E}">
      <dgm:prSet/>
      <dgm:spPr/>
      <dgm:t>
        <a:bodyPr/>
        <a:lstStyle/>
        <a:p>
          <a:endParaRPr lang="en-GB"/>
        </a:p>
      </dgm:t>
    </dgm:pt>
    <dgm:pt modelId="{61428CFB-E358-4AF4-9F25-617EABB1C62C}" type="sibTrans" cxnId="{5061A3E0-376C-4213-80F2-9D5F9853C40E}">
      <dgm:prSet/>
      <dgm:spPr/>
      <dgm:t>
        <a:bodyPr/>
        <a:lstStyle/>
        <a:p>
          <a:endParaRPr lang="en-GB"/>
        </a:p>
      </dgm:t>
    </dgm:pt>
    <dgm:pt modelId="{DD951B7C-60A0-4410-865B-2D6A820D1415}" type="pres">
      <dgm:prSet presAssocID="{8A5984A2-A282-4113-AE1F-E904309CD563}" presName="Name0" presStyleCnt="0">
        <dgm:presLayoutVars>
          <dgm:dir/>
          <dgm:resizeHandles val="exact"/>
        </dgm:presLayoutVars>
      </dgm:prSet>
      <dgm:spPr/>
    </dgm:pt>
    <dgm:pt modelId="{4F097CE9-6E59-4D56-8D3C-A086660B7E18}" type="pres">
      <dgm:prSet presAssocID="{8A5984A2-A282-4113-AE1F-E904309CD563}" presName="cycle" presStyleCnt="0"/>
      <dgm:spPr/>
    </dgm:pt>
    <dgm:pt modelId="{F353A769-F5BF-414A-ADE2-1BA94C423C03}" type="pres">
      <dgm:prSet presAssocID="{8130C8D5-1FED-44FD-BF07-6D997BCDD15E}" presName="nodeFirstNode" presStyleLbl="node1" presStyleIdx="0" presStyleCnt="4">
        <dgm:presLayoutVars>
          <dgm:bulletEnabled val="1"/>
        </dgm:presLayoutVars>
      </dgm:prSet>
      <dgm:spPr/>
    </dgm:pt>
    <dgm:pt modelId="{37367DFB-D9A6-49AC-B833-77A3E831022F}" type="pres">
      <dgm:prSet presAssocID="{E329B06C-0F22-418E-AE42-B7373F6201CF}" presName="sibTransFirstNode" presStyleLbl="bgShp" presStyleIdx="0" presStyleCnt="1"/>
      <dgm:spPr/>
    </dgm:pt>
    <dgm:pt modelId="{9D5B5D4E-DC31-4052-949A-AFB661440E7C}" type="pres">
      <dgm:prSet presAssocID="{0C54B352-6F81-44ED-BA8D-0455E1C9A5F3}" presName="nodeFollowingNodes" presStyleLbl="node1" presStyleIdx="1" presStyleCnt="4">
        <dgm:presLayoutVars>
          <dgm:bulletEnabled val="1"/>
        </dgm:presLayoutVars>
      </dgm:prSet>
      <dgm:spPr/>
    </dgm:pt>
    <dgm:pt modelId="{F763F8CB-3B70-4177-8300-D68A9B0317AB}" type="pres">
      <dgm:prSet presAssocID="{67B22B6C-E54E-49D6-A619-70C5FF6A6C53}" presName="nodeFollowingNodes" presStyleLbl="node1" presStyleIdx="2" presStyleCnt="4">
        <dgm:presLayoutVars>
          <dgm:bulletEnabled val="1"/>
        </dgm:presLayoutVars>
      </dgm:prSet>
      <dgm:spPr/>
    </dgm:pt>
    <dgm:pt modelId="{3E5910EA-13A8-493C-8981-3A52A2FE9CB0}" type="pres">
      <dgm:prSet presAssocID="{746681FA-2915-4564-97FE-075A719B27D3}" presName="nodeFollowingNodes" presStyleLbl="node1" presStyleIdx="3" presStyleCnt="4">
        <dgm:presLayoutVars>
          <dgm:bulletEnabled val="1"/>
        </dgm:presLayoutVars>
      </dgm:prSet>
      <dgm:spPr/>
    </dgm:pt>
  </dgm:ptLst>
  <dgm:cxnLst>
    <dgm:cxn modelId="{E6991E13-55FE-4365-9D3B-99ACCBBC7178}" srcId="{8A5984A2-A282-4113-AE1F-E904309CD563}" destId="{8130C8D5-1FED-44FD-BF07-6D997BCDD15E}" srcOrd="0" destOrd="0" parTransId="{F5A80B50-E94D-44B9-9D77-3AA2FF7F16AD}" sibTransId="{E329B06C-0F22-418E-AE42-B7373F6201CF}"/>
    <dgm:cxn modelId="{E05EA029-F0C0-4FDC-BEE4-FE824EC86788}" type="presOf" srcId="{E329B06C-0F22-418E-AE42-B7373F6201CF}" destId="{37367DFB-D9A6-49AC-B833-77A3E831022F}" srcOrd="0" destOrd="0" presId="urn:microsoft.com/office/officeart/2005/8/layout/cycle3"/>
    <dgm:cxn modelId="{A018E54A-602C-4441-83E9-41EDCE6CBAC5}" type="presOf" srcId="{8130C8D5-1FED-44FD-BF07-6D997BCDD15E}" destId="{F353A769-F5BF-414A-ADE2-1BA94C423C03}" srcOrd="0" destOrd="0" presId="urn:microsoft.com/office/officeart/2005/8/layout/cycle3"/>
    <dgm:cxn modelId="{FAC7A16C-7C5F-4149-827C-296CEEC3E19B}" type="presOf" srcId="{0C54B352-6F81-44ED-BA8D-0455E1C9A5F3}" destId="{9D5B5D4E-DC31-4052-949A-AFB661440E7C}" srcOrd="0" destOrd="0" presId="urn:microsoft.com/office/officeart/2005/8/layout/cycle3"/>
    <dgm:cxn modelId="{64672670-CFC9-4000-AE70-F70601FFBF09}" srcId="{8A5984A2-A282-4113-AE1F-E904309CD563}" destId="{67B22B6C-E54E-49D6-A619-70C5FF6A6C53}" srcOrd="2" destOrd="0" parTransId="{7310B55B-9B73-478C-8BE7-0EE5D573D59F}" sibTransId="{FC06F86A-4738-4347-AAA2-E6152D65EB3D}"/>
    <dgm:cxn modelId="{B73A4F95-C921-47D2-9609-0B3898537D4C}" type="presOf" srcId="{67B22B6C-E54E-49D6-A619-70C5FF6A6C53}" destId="{F763F8CB-3B70-4177-8300-D68A9B0317AB}" srcOrd="0" destOrd="0" presId="urn:microsoft.com/office/officeart/2005/8/layout/cycle3"/>
    <dgm:cxn modelId="{F67E2D99-5C58-45EA-90EC-586A87E1DF9F}" type="presOf" srcId="{8A5984A2-A282-4113-AE1F-E904309CD563}" destId="{DD951B7C-60A0-4410-865B-2D6A820D1415}" srcOrd="0" destOrd="0" presId="urn:microsoft.com/office/officeart/2005/8/layout/cycle3"/>
    <dgm:cxn modelId="{DFA986B5-B418-413F-A393-253B0872BFFA}" type="presOf" srcId="{746681FA-2915-4564-97FE-075A719B27D3}" destId="{3E5910EA-13A8-493C-8981-3A52A2FE9CB0}" srcOrd="0" destOrd="0" presId="urn:microsoft.com/office/officeart/2005/8/layout/cycle3"/>
    <dgm:cxn modelId="{5061A3E0-376C-4213-80F2-9D5F9853C40E}" srcId="{8A5984A2-A282-4113-AE1F-E904309CD563}" destId="{746681FA-2915-4564-97FE-075A719B27D3}" srcOrd="3" destOrd="0" parTransId="{6497715D-BE5D-4402-B702-E9337B75CA60}" sibTransId="{61428CFB-E358-4AF4-9F25-617EABB1C62C}"/>
    <dgm:cxn modelId="{C7F3B2F9-0C0F-4639-9C0F-70A5E5D55002}" srcId="{8A5984A2-A282-4113-AE1F-E904309CD563}" destId="{0C54B352-6F81-44ED-BA8D-0455E1C9A5F3}" srcOrd="1" destOrd="0" parTransId="{A452D917-83FA-48E1-B522-AA1279650524}" sibTransId="{151D1226-8E40-4C4A-9879-17752D75B0A9}"/>
    <dgm:cxn modelId="{2CC0FBF7-1A77-4998-ACC8-18896BCE5E8D}" type="presParOf" srcId="{DD951B7C-60A0-4410-865B-2D6A820D1415}" destId="{4F097CE9-6E59-4D56-8D3C-A086660B7E18}" srcOrd="0" destOrd="0" presId="urn:microsoft.com/office/officeart/2005/8/layout/cycle3"/>
    <dgm:cxn modelId="{AA0B866B-60AA-48AC-89FA-5AC4304EF125}" type="presParOf" srcId="{4F097CE9-6E59-4D56-8D3C-A086660B7E18}" destId="{F353A769-F5BF-414A-ADE2-1BA94C423C03}" srcOrd="0" destOrd="0" presId="urn:microsoft.com/office/officeart/2005/8/layout/cycle3"/>
    <dgm:cxn modelId="{5F0005DB-442D-4AAE-83C3-5004E238E069}" type="presParOf" srcId="{4F097CE9-6E59-4D56-8D3C-A086660B7E18}" destId="{37367DFB-D9A6-49AC-B833-77A3E831022F}" srcOrd="1" destOrd="0" presId="urn:microsoft.com/office/officeart/2005/8/layout/cycle3"/>
    <dgm:cxn modelId="{41172362-EF57-403D-A455-097D8C093957}" type="presParOf" srcId="{4F097CE9-6E59-4D56-8D3C-A086660B7E18}" destId="{9D5B5D4E-DC31-4052-949A-AFB661440E7C}" srcOrd="2" destOrd="0" presId="urn:microsoft.com/office/officeart/2005/8/layout/cycle3"/>
    <dgm:cxn modelId="{60C86C34-0B8B-42D2-9CCE-90EA72EF7316}" type="presParOf" srcId="{4F097CE9-6E59-4D56-8D3C-A086660B7E18}" destId="{F763F8CB-3B70-4177-8300-D68A9B0317AB}" srcOrd="3" destOrd="0" presId="urn:microsoft.com/office/officeart/2005/8/layout/cycle3"/>
    <dgm:cxn modelId="{9DD971DC-E93A-4178-90D0-01DF525E5BEA}" type="presParOf" srcId="{4F097CE9-6E59-4D56-8D3C-A086660B7E18}" destId="{3E5910EA-13A8-493C-8981-3A52A2FE9CB0}" srcOrd="4"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367DFB-D9A6-49AC-B833-77A3E831022F}">
      <dsp:nvSpPr>
        <dsp:cNvPr id="0" name=""/>
        <dsp:cNvSpPr/>
      </dsp:nvSpPr>
      <dsp:spPr>
        <a:xfrm>
          <a:off x="764685" y="11187"/>
          <a:ext cx="4326303" cy="4326303"/>
        </a:xfrm>
        <a:prstGeom prst="circularArrow">
          <a:avLst>
            <a:gd name="adj1" fmla="val 4668"/>
            <a:gd name="adj2" fmla="val 272909"/>
            <a:gd name="adj3" fmla="val 13010994"/>
            <a:gd name="adj4" fmla="val 17909612"/>
            <a:gd name="adj5" fmla="val 4847"/>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53A769-F5BF-414A-ADE2-1BA94C423C03}">
      <dsp:nvSpPr>
        <dsp:cNvPr id="0" name=""/>
        <dsp:cNvSpPr/>
      </dsp:nvSpPr>
      <dsp:spPr>
        <a:xfrm>
          <a:off x="1553984" y="93268"/>
          <a:ext cx="2747706" cy="1373853"/>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State </a:t>
          </a:r>
          <a14:m xmlns:a14="http://schemas.microsoft.com/office/drawing/2010/main">
            <m:oMath xmlns:m="http://schemas.openxmlformats.org/officeDocument/2006/math">
              <m:sSub>
                <m:sSubPr>
                  <m:ctrlPr>
                    <a:rPr lang="en-US" sz="2200" b="1" i="1" kern="1200" smtClean="0">
                      <a:solidFill>
                        <a:srgbClr val="0070C0"/>
                      </a:solidFill>
                      <a:latin typeface="Cambria Math" panose="02040503050406030204" pitchFamily="18" charset="0"/>
                    </a:rPr>
                  </m:ctrlPr>
                </m:sSubPr>
                <m:e>
                  <m:r>
                    <a:rPr lang="en-US" sz="2200" b="1" i="1" kern="1200" smtClean="0">
                      <a:solidFill>
                        <a:srgbClr val="0070C0"/>
                      </a:solidFill>
                      <a:latin typeface="Cambria Math" panose="02040503050406030204" pitchFamily="18" charset="0"/>
                    </a:rPr>
                    <m:t>𝒔</m:t>
                  </m:r>
                </m:e>
                <m:sub>
                  <m:r>
                    <a:rPr lang="en-US" sz="2200" b="1" i="1" kern="1200" smtClean="0">
                      <a:solidFill>
                        <a:srgbClr val="0070C0"/>
                      </a:solidFill>
                      <a:latin typeface="Cambria Math" panose="02040503050406030204" pitchFamily="18" charset="0"/>
                    </a:rPr>
                    <m:t>𝒕</m:t>
                  </m:r>
                </m:sub>
              </m:sSub>
            </m:oMath>
          </a14:m>
          <a:endParaRPr lang="en-GB" sz="2200" kern="1200" dirty="0"/>
        </a:p>
      </dsp:txBody>
      <dsp:txXfrm>
        <a:off x="1621050" y="160334"/>
        <a:ext cx="2613574" cy="1239721"/>
      </dsp:txXfrm>
    </dsp:sp>
    <dsp:sp modelId="{9D5B5D4E-DC31-4052-949A-AFB661440E7C}">
      <dsp:nvSpPr>
        <dsp:cNvPr id="0" name=""/>
        <dsp:cNvSpPr/>
      </dsp:nvSpPr>
      <dsp:spPr>
        <a:xfrm>
          <a:off x="3107414" y="1646698"/>
          <a:ext cx="2747706" cy="1373853"/>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Take action based on state </a:t>
          </a:r>
          <a14:m xmlns:a14="http://schemas.microsoft.com/office/drawing/2010/main">
            <m:oMath xmlns:m="http://schemas.openxmlformats.org/officeDocument/2006/math">
              <m:sSub>
                <m:sSubPr>
                  <m:ctrlPr>
                    <a:rPr lang="en-US" sz="2200" b="1" i="1" kern="1200" dirty="0" smtClean="0">
                      <a:solidFill>
                        <a:srgbClr val="7030A0"/>
                      </a:solidFill>
                      <a:latin typeface="Cambria Math" panose="02040503050406030204" pitchFamily="18" charset="0"/>
                    </a:rPr>
                  </m:ctrlPr>
                </m:sSubPr>
                <m:e>
                  <m:r>
                    <a:rPr lang="en-US" sz="2200" b="1" i="1" kern="1200" dirty="0" smtClean="0">
                      <a:solidFill>
                        <a:srgbClr val="7030A0"/>
                      </a:solidFill>
                      <a:latin typeface="Cambria Math" panose="02040503050406030204" pitchFamily="18" charset="0"/>
                    </a:rPr>
                    <m:t>𝒂</m:t>
                  </m:r>
                </m:e>
                <m:sub>
                  <m:r>
                    <a:rPr lang="en-US" sz="2200" b="1" i="1" kern="1200" dirty="0" smtClean="0">
                      <a:solidFill>
                        <a:srgbClr val="7030A0"/>
                      </a:solidFill>
                      <a:latin typeface="Cambria Math" panose="02040503050406030204" pitchFamily="18" charset="0"/>
                    </a:rPr>
                    <m:t>𝒕</m:t>
                  </m:r>
                </m:sub>
              </m:sSub>
            </m:oMath>
          </a14:m>
          <a:endParaRPr lang="en-GB" sz="2200" kern="1200" dirty="0"/>
        </a:p>
      </dsp:txBody>
      <dsp:txXfrm>
        <a:off x="3174480" y="1713764"/>
        <a:ext cx="2613574" cy="1239721"/>
      </dsp:txXfrm>
    </dsp:sp>
    <dsp:sp modelId="{F763F8CB-3B70-4177-8300-D68A9B0317AB}">
      <dsp:nvSpPr>
        <dsp:cNvPr id="0" name=""/>
        <dsp:cNvSpPr/>
      </dsp:nvSpPr>
      <dsp:spPr>
        <a:xfrm>
          <a:off x="1553984" y="3200129"/>
          <a:ext cx="2747706" cy="1373853"/>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Reward </a:t>
          </a:r>
          <a14:m xmlns:a14="http://schemas.microsoft.com/office/drawing/2010/main">
            <m:oMath xmlns:m="http://schemas.openxmlformats.org/officeDocument/2006/math">
              <m:sSub>
                <m:sSubPr>
                  <m:ctrlPr>
                    <a:rPr lang="en-US" sz="2200" b="1" i="1" kern="1200" dirty="0" smtClean="0">
                      <a:solidFill>
                        <a:schemeClr val="accent2"/>
                      </a:solidFill>
                      <a:latin typeface="Cambria Math" panose="02040503050406030204" pitchFamily="18" charset="0"/>
                    </a:rPr>
                  </m:ctrlPr>
                </m:sSubPr>
                <m:e>
                  <m:r>
                    <a:rPr lang="en-US" sz="2200" b="1" i="1" kern="1200" dirty="0" smtClean="0">
                      <a:solidFill>
                        <a:schemeClr val="accent2"/>
                      </a:solidFill>
                      <a:latin typeface="Cambria Math" panose="02040503050406030204" pitchFamily="18" charset="0"/>
                    </a:rPr>
                    <m:t>𝑹</m:t>
                  </m:r>
                </m:e>
                <m:sub>
                  <m:r>
                    <a:rPr lang="en-US" sz="2200" b="1" i="1" kern="1200" dirty="0" smtClean="0">
                      <a:solidFill>
                        <a:schemeClr val="accent2"/>
                      </a:solidFill>
                      <a:latin typeface="Cambria Math" panose="02040503050406030204" pitchFamily="18" charset="0"/>
                    </a:rPr>
                    <m:t>𝒕</m:t>
                  </m:r>
                </m:sub>
              </m:sSub>
              <m:d>
                <m:dPr>
                  <m:ctrlPr>
                    <a:rPr lang="en-US" sz="2200" b="1" i="1" kern="1200" dirty="0" smtClean="0">
                      <a:solidFill>
                        <a:schemeClr val="accent2"/>
                      </a:solidFill>
                      <a:latin typeface="Cambria Math" panose="02040503050406030204" pitchFamily="18" charset="0"/>
                    </a:rPr>
                  </m:ctrlPr>
                </m:dPr>
                <m:e>
                  <m:sSub>
                    <m:sSubPr>
                      <m:ctrlPr>
                        <a:rPr lang="en-US" sz="2200" b="1" i="1" kern="1200" dirty="0" smtClean="0">
                          <a:solidFill>
                            <a:srgbClr val="7030A0"/>
                          </a:solidFill>
                          <a:latin typeface="Cambria Math" panose="02040503050406030204" pitchFamily="18" charset="0"/>
                        </a:rPr>
                      </m:ctrlPr>
                    </m:sSubPr>
                    <m:e>
                      <m:r>
                        <a:rPr lang="en-US" sz="2200" b="1" i="1" kern="1200" dirty="0" smtClean="0">
                          <a:solidFill>
                            <a:srgbClr val="7030A0"/>
                          </a:solidFill>
                          <a:latin typeface="Cambria Math" panose="02040503050406030204" pitchFamily="18" charset="0"/>
                        </a:rPr>
                        <m:t>𝒂</m:t>
                      </m:r>
                    </m:e>
                    <m:sub>
                      <m:r>
                        <a:rPr lang="en-US" sz="2200" b="1" i="1" kern="1200" dirty="0" smtClean="0">
                          <a:solidFill>
                            <a:srgbClr val="7030A0"/>
                          </a:solidFill>
                          <a:latin typeface="Cambria Math" panose="02040503050406030204" pitchFamily="18" charset="0"/>
                        </a:rPr>
                        <m:t>𝒕</m:t>
                      </m:r>
                    </m:sub>
                  </m:sSub>
                  <m:r>
                    <a:rPr lang="en-US" sz="2200" b="1" i="1" kern="1200" dirty="0" smtClean="0">
                      <a:solidFill>
                        <a:schemeClr val="accent2"/>
                      </a:solidFill>
                      <a:latin typeface="Cambria Math" panose="02040503050406030204" pitchFamily="18" charset="0"/>
                    </a:rPr>
                    <m:t>, </m:t>
                  </m:r>
                  <m:sSub>
                    <m:sSubPr>
                      <m:ctrlPr>
                        <a:rPr lang="en-US" sz="2200" b="1" i="1" kern="1200" dirty="0" smtClean="0">
                          <a:solidFill>
                            <a:srgbClr val="0070C0"/>
                          </a:solidFill>
                          <a:latin typeface="Cambria Math" panose="02040503050406030204" pitchFamily="18" charset="0"/>
                        </a:rPr>
                      </m:ctrlPr>
                    </m:sSubPr>
                    <m:e>
                      <m:r>
                        <a:rPr lang="en-US" sz="2200" b="1" i="1" kern="1200" dirty="0" smtClean="0">
                          <a:solidFill>
                            <a:srgbClr val="0070C0"/>
                          </a:solidFill>
                          <a:latin typeface="Cambria Math" panose="02040503050406030204" pitchFamily="18" charset="0"/>
                        </a:rPr>
                        <m:t>𝒔</m:t>
                      </m:r>
                    </m:e>
                    <m:sub>
                      <m:r>
                        <a:rPr lang="en-US" sz="2200" b="1" i="1" kern="1200" dirty="0" smtClean="0">
                          <a:solidFill>
                            <a:srgbClr val="0070C0"/>
                          </a:solidFill>
                          <a:latin typeface="Cambria Math" panose="02040503050406030204" pitchFamily="18" charset="0"/>
                        </a:rPr>
                        <m:t>𝒕</m:t>
                      </m:r>
                    </m:sub>
                  </m:sSub>
                </m:e>
              </m:d>
            </m:oMath>
          </a14:m>
          <a:r>
            <a:rPr lang="en-US" sz="2200" kern="1200" dirty="0"/>
            <a:t> is given for taking action in said state</a:t>
          </a:r>
          <a:endParaRPr lang="en-GB" sz="2200" kern="1200" dirty="0"/>
        </a:p>
      </dsp:txBody>
      <dsp:txXfrm>
        <a:off x="1621050" y="3267195"/>
        <a:ext cx="2613574" cy="1239721"/>
      </dsp:txXfrm>
    </dsp:sp>
    <dsp:sp modelId="{3E5910EA-13A8-493C-8981-3A52A2FE9CB0}">
      <dsp:nvSpPr>
        <dsp:cNvPr id="0" name=""/>
        <dsp:cNvSpPr/>
      </dsp:nvSpPr>
      <dsp:spPr>
        <a:xfrm>
          <a:off x="553" y="1646698"/>
          <a:ext cx="2747706" cy="1373853"/>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Environment changes and a new state </a:t>
          </a:r>
          <a14:m xmlns:a14="http://schemas.microsoft.com/office/drawing/2010/main">
            <m:oMath xmlns:m="http://schemas.openxmlformats.org/officeDocument/2006/math">
              <m:sSub>
                <m:sSubPr>
                  <m:ctrlPr>
                    <a:rPr lang="en-US" sz="2200" b="1" i="1" kern="1200" smtClean="0">
                      <a:solidFill>
                        <a:srgbClr val="0070C0"/>
                      </a:solidFill>
                      <a:latin typeface="Cambria Math" panose="02040503050406030204" pitchFamily="18" charset="0"/>
                    </a:rPr>
                  </m:ctrlPr>
                </m:sSubPr>
                <m:e>
                  <m:r>
                    <a:rPr lang="en-US" sz="2200" b="1" i="1" kern="1200" smtClean="0">
                      <a:solidFill>
                        <a:srgbClr val="0070C0"/>
                      </a:solidFill>
                      <a:latin typeface="Cambria Math" panose="02040503050406030204" pitchFamily="18" charset="0"/>
                    </a:rPr>
                    <m:t>𝒔</m:t>
                  </m:r>
                </m:e>
                <m:sub>
                  <m:r>
                    <a:rPr lang="en-US" sz="2200" b="1" i="1" kern="1200" smtClean="0">
                      <a:solidFill>
                        <a:srgbClr val="0070C0"/>
                      </a:solidFill>
                      <a:latin typeface="Cambria Math" panose="02040503050406030204" pitchFamily="18" charset="0"/>
                    </a:rPr>
                    <m:t>𝒕</m:t>
                  </m:r>
                  <m:r>
                    <a:rPr lang="en-US" sz="2200" b="1" i="1" kern="1200" smtClean="0">
                      <a:solidFill>
                        <a:srgbClr val="0070C0"/>
                      </a:solidFill>
                      <a:latin typeface="Cambria Math" panose="02040503050406030204" pitchFamily="18" charset="0"/>
                    </a:rPr>
                    <m:t>+</m:t>
                  </m:r>
                  <m:r>
                    <a:rPr lang="en-US" sz="2200" b="1" i="1" kern="1200" smtClean="0">
                      <a:solidFill>
                        <a:srgbClr val="0070C0"/>
                      </a:solidFill>
                      <a:latin typeface="Cambria Math" panose="02040503050406030204" pitchFamily="18" charset="0"/>
                    </a:rPr>
                    <m:t>𝟏</m:t>
                  </m:r>
                </m:sub>
              </m:sSub>
            </m:oMath>
          </a14:m>
          <a:r>
            <a:rPr lang="en-US" sz="2200" b="1" kern="1200" dirty="0">
              <a:solidFill>
                <a:srgbClr val="0070C0"/>
              </a:solidFill>
            </a:rPr>
            <a:t> </a:t>
          </a:r>
          <a:r>
            <a:rPr lang="en-US" sz="2200" kern="1200" dirty="0"/>
            <a:t>is produced</a:t>
          </a:r>
          <a:endParaRPr lang="en-GB" sz="2200" kern="1200" dirty="0"/>
        </a:p>
      </dsp:txBody>
      <dsp:txXfrm>
        <a:off x="67619" y="1713764"/>
        <a:ext cx="2613574" cy="1239721"/>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78373-EB31-4867-8CF0-FA31364748A5}" type="datetimeFigureOut">
              <a:rPr lang="en-GB" smtClean="0"/>
              <a:t>09/04/2025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DF365-F842-4E76-AC24-5BC5382A0823}" type="slidenum">
              <a:rPr lang="en-GB" smtClean="0"/>
              <a:t>‹#›</a:t>
            </a:fld>
            <a:endParaRPr lang="en-GB"/>
          </a:p>
        </p:txBody>
      </p:sp>
    </p:spTree>
    <p:extLst>
      <p:ext uri="{BB962C8B-B14F-4D97-AF65-F5344CB8AC3E}">
        <p14:creationId xmlns:p14="http://schemas.microsoft.com/office/powerpoint/2010/main" val="418281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4AD2-5DFB-40B9-9046-538F457C2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89AB4D-C9BD-4804-BAD4-30ABC21BB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FC16BA0-299B-403D-BF6F-22CAD5861D93}"/>
              </a:ext>
            </a:extLst>
          </p:cNvPr>
          <p:cNvSpPr>
            <a:spLocks noGrp="1"/>
          </p:cNvSpPr>
          <p:nvPr>
            <p:ph type="dt" sz="half" idx="10"/>
          </p:nvPr>
        </p:nvSpPr>
        <p:spPr/>
        <p:txBody>
          <a:bodyPr/>
          <a:lstStyle/>
          <a:p>
            <a:fld id="{E85DF616-B21E-4EF6-A6A5-95E2FB3EB1A1}" type="datetimeFigureOut">
              <a:rPr lang="en-GB" smtClean="0"/>
              <a:t>09/04/2025</a:t>
            </a:fld>
            <a:endParaRPr lang="en-GB"/>
          </a:p>
        </p:txBody>
      </p:sp>
      <p:sp>
        <p:nvSpPr>
          <p:cNvPr id="5" name="Footer Placeholder 4">
            <a:extLst>
              <a:ext uri="{FF2B5EF4-FFF2-40B4-BE49-F238E27FC236}">
                <a16:creationId xmlns:a16="http://schemas.microsoft.com/office/drawing/2014/main" id="{5492CE3F-0F08-4DF3-A557-685AC26F71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DB7FD2-E7A4-40C9-9DA4-170335047761}"/>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7660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0483-1596-4673-8A29-254D3DC88A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DE429-CA08-4265-9A4D-51FDC7FA5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E484A7-7EB0-4711-BB58-4DD3DBAC7D8E}"/>
              </a:ext>
            </a:extLst>
          </p:cNvPr>
          <p:cNvSpPr>
            <a:spLocks noGrp="1"/>
          </p:cNvSpPr>
          <p:nvPr>
            <p:ph type="dt" sz="half" idx="10"/>
          </p:nvPr>
        </p:nvSpPr>
        <p:spPr/>
        <p:txBody>
          <a:bodyPr/>
          <a:lstStyle/>
          <a:p>
            <a:fld id="{E85DF616-B21E-4EF6-A6A5-95E2FB3EB1A1}" type="datetimeFigureOut">
              <a:rPr lang="en-GB" smtClean="0"/>
              <a:t>09/04/2025</a:t>
            </a:fld>
            <a:endParaRPr lang="en-GB"/>
          </a:p>
        </p:txBody>
      </p:sp>
      <p:sp>
        <p:nvSpPr>
          <p:cNvPr id="5" name="Footer Placeholder 4">
            <a:extLst>
              <a:ext uri="{FF2B5EF4-FFF2-40B4-BE49-F238E27FC236}">
                <a16:creationId xmlns:a16="http://schemas.microsoft.com/office/drawing/2014/main" id="{E2541F78-0B35-41BE-A0A9-4586BE477D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D6E482-F592-48F9-83BC-62EB3DB573C7}"/>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1594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61B4E-3627-4AD6-AD20-F32FAFBDA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048BF35-5935-4E82-A1F8-08337A4DA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BD791-DE7C-49E1-A341-84D81473B5FD}"/>
              </a:ext>
            </a:extLst>
          </p:cNvPr>
          <p:cNvSpPr>
            <a:spLocks noGrp="1"/>
          </p:cNvSpPr>
          <p:nvPr>
            <p:ph type="dt" sz="half" idx="10"/>
          </p:nvPr>
        </p:nvSpPr>
        <p:spPr/>
        <p:txBody>
          <a:bodyPr/>
          <a:lstStyle/>
          <a:p>
            <a:fld id="{E85DF616-B21E-4EF6-A6A5-95E2FB3EB1A1}" type="datetimeFigureOut">
              <a:rPr lang="en-GB" smtClean="0"/>
              <a:t>09/04/2025</a:t>
            </a:fld>
            <a:endParaRPr lang="en-GB"/>
          </a:p>
        </p:txBody>
      </p:sp>
      <p:sp>
        <p:nvSpPr>
          <p:cNvPr id="5" name="Footer Placeholder 4">
            <a:extLst>
              <a:ext uri="{FF2B5EF4-FFF2-40B4-BE49-F238E27FC236}">
                <a16:creationId xmlns:a16="http://schemas.microsoft.com/office/drawing/2014/main" id="{69FD9CCE-A99B-4CBA-91FF-4D46A3F5C0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CAD09-2925-4932-B93A-FF27DE64CA8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20059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B31A-FA50-4DA2-9315-474283DEB0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F3FCD2-8B77-4AF4-8080-624AD9E7F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11587F-CECC-48E1-9033-F49992081389}"/>
              </a:ext>
            </a:extLst>
          </p:cNvPr>
          <p:cNvSpPr>
            <a:spLocks noGrp="1"/>
          </p:cNvSpPr>
          <p:nvPr>
            <p:ph type="dt" sz="half" idx="10"/>
          </p:nvPr>
        </p:nvSpPr>
        <p:spPr/>
        <p:txBody>
          <a:bodyPr/>
          <a:lstStyle/>
          <a:p>
            <a:fld id="{E85DF616-B21E-4EF6-A6A5-95E2FB3EB1A1}" type="datetimeFigureOut">
              <a:rPr lang="en-GB" smtClean="0"/>
              <a:t>09/04/2025</a:t>
            </a:fld>
            <a:endParaRPr lang="en-GB"/>
          </a:p>
        </p:txBody>
      </p:sp>
      <p:sp>
        <p:nvSpPr>
          <p:cNvPr id="5" name="Footer Placeholder 4">
            <a:extLst>
              <a:ext uri="{FF2B5EF4-FFF2-40B4-BE49-F238E27FC236}">
                <a16:creationId xmlns:a16="http://schemas.microsoft.com/office/drawing/2014/main" id="{5ADBEDBB-8F3E-4349-BF02-8BA4BFA4A1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049832-CE42-4D03-89CE-BF86C2288335}"/>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1704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41B7-69A0-4F98-A4F1-934086E8E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C4F2BF-824A-433E-A1B8-AA04DCB3E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03A02-257B-42F0-BF28-1777F5C487A2}"/>
              </a:ext>
            </a:extLst>
          </p:cNvPr>
          <p:cNvSpPr>
            <a:spLocks noGrp="1"/>
          </p:cNvSpPr>
          <p:nvPr>
            <p:ph type="dt" sz="half" idx="10"/>
          </p:nvPr>
        </p:nvSpPr>
        <p:spPr/>
        <p:txBody>
          <a:bodyPr/>
          <a:lstStyle/>
          <a:p>
            <a:fld id="{E85DF616-B21E-4EF6-A6A5-95E2FB3EB1A1}" type="datetimeFigureOut">
              <a:rPr lang="en-GB" smtClean="0"/>
              <a:t>09/04/2025</a:t>
            </a:fld>
            <a:endParaRPr lang="en-GB"/>
          </a:p>
        </p:txBody>
      </p:sp>
      <p:sp>
        <p:nvSpPr>
          <p:cNvPr id="5" name="Footer Placeholder 4">
            <a:extLst>
              <a:ext uri="{FF2B5EF4-FFF2-40B4-BE49-F238E27FC236}">
                <a16:creationId xmlns:a16="http://schemas.microsoft.com/office/drawing/2014/main" id="{191A73EA-09DC-41D8-B62F-461F73837C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0A76A-6E9C-414F-B980-FF95D8BC403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08184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12A8-E7BA-4E8E-9357-A40BF427BF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FB368D-1AC8-401B-8D15-AB5F2DF52B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B54FE0-C058-43CC-8FAE-A8FF7FC43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6EDAEE-3329-419E-908B-25F1A6C11B64}"/>
              </a:ext>
            </a:extLst>
          </p:cNvPr>
          <p:cNvSpPr>
            <a:spLocks noGrp="1"/>
          </p:cNvSpPr>
          <p:nvPr>
            <p:ph type="dt" sz="half" idx="10"/>
          </p:nvPr>
        </p:nvSpPr>
        <p:spPr/>
        <p:txBody>
          <a:bodyPr/>
          <a:lstStyle/>
          <a:p>
            <a:fld id="{E85DF616-B21E-4EF6-A6A5-95E2FB3EB1A1}" type="datetimeFigureOut">
              <a:rPr lang="en-GB" smtClean="0"/>
              <a:t>09/04/2025</a:t>
            </a:fld>
            <a:endParaRPr lang="en-GB"/>
          </a:p>
        </p:txBody>
      </p:sp>
      <p:sp>
        <p:nvSpPr>
          <p:cNvPr id="6" name="Footer Placeholder 5">
            <a:extLst>
              <a:ext uri="{FF2B5EF4-FFF2-40B4-BE49-F238E27FC236}">
                <a16:creationId xmlns:a16="http://schemas.microsoft.com/office/drawing/2014/main" id="{DFBF37E1-EFD9-4926-903C-A8F3F36F6D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1BFE49-D09A-40E3-8D45-D54CF1403B5D}"/>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2178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6ACB-47EB-4233-8485-0DBCD4792B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51BCCC-D7D1-44A6-85A4-5F35671D8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24D018-9C08-4325-8DE0-27765125B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054B92-6EF5-4DC3-8819-3BB914D08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DEE04-4503-4C98-A54E-5B4414DE4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682F25-2B9E-401E-842E-29906523234B}"/>
              </a:ext>
            </a:extLst>
          </p:cNvPr>
          <p:cNvSpPr>
            <a:spLocks noGrp="1"/>
          </p:cNvSpPr>
          <p:nvPr>
            <p:ph type="dt" sz="half" idx="10"/>
          </p:nvPr>
        </p:nvSpPr>
        <p:spPr/>
        <p:txBody>
          <a:bodyPr/>
          <a:lstStyle/>
          <a:p>
            <a:fld id="{E85DF616-B21E-4EF6-A6A5-95E2FB3EB1A1}" type="datetimeFigureOut">
              <a:rPr lang="en-GB" smtClean="0"/>
              <a:t>09/04/2025</a:t>
            </a:fld>
            <a:endParaRPr lang="en-GB"/>
          </a:p>
        </p:txBody>
      </p:sp>
      <p:sp>
        <p:nvSpPr>
          <p:cNvPr id="8" name="Footer Placeholder 7">
            <a:extLst>
              <a:ext uri="{FF2B5EF4-FFF2-40B4-BE49-F238E27FC236}">
                <a16:creationId xmlns:a16="http://schemas.microsoft.com/office/drawing/2014/main" id="{E7C4412F-03BB-4180-96FC-5FFE79C5FE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D4B694-771E-4D77-A094-AE6844AC4BE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35776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0B5-CEFD-42FE-80F6-946D187926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338384-0D5D-4181-9005-8843908CF6AD}"/>
              </a:ext>
            </a:extLst>
          </p:cNvPr>
          <p:cNvSpPr>
            <a:spLocks noGrp="1"/>
          </p:cNvSpPr>
          <p:nvPr>
            <p:ph type="dt" sz="half" idx="10"/>
          </p:nvPr>
        </p:nvSpPr>
        <p:spPr/>
        <p:txBody>
          <a:bodyPr/>
          <a:lstStyle/>
          <a:p>
            <a:fld id="{E85DF616-B21E-4EF6-A6A5-95E2FB3EB1A1}" type="datetimeFigureOut">
              <a:rPr lang="en-GB" smtClean="0"/>
              <a:t>09/04/2025</a:t>
            </a:fld>
            <a:endParaRPr lang="en-GB"/>
          </a:p>
        </p:txBody>
      </p:sp>
      <p:sp>
        <p:nvSpPr>
          <p:cNvPr id="4" name="Footer Placeholder 3">
            <a:extLst>
              <a:ext uri="{FF2B5EF4-FFF2-40B4-BE49-F238E27FC236}">
                <a16:creationId xmlns:a16="http://schemas.microsoft.com/office/drawing/2014/main" id="{C9F3C4F2-521E-43BA-978F-A744CDEB1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6E24618-CDB0-4673-AF57-77A81FE6F53F}"/>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9938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B6684-ECAC-47C6-9E72-EC9A0F42056A}"/>
              </a:ext>
            </a:extLst>
          </p:cNvPr>
          <p:cNvSpPr>
            <a:spLocks noGrp="1"/>
          </p:cNvSpPr>
          <p:nvPr>
            <p:ph type="dt" sz="half" idx="10"/>
          </p:nvPr>
        </p:nvSpPr>
        <p:spPr/>
        <p:txBody>
          <a:bodyPr/>
          <a:lstStyle/>
          <a:p>
            <a:fld id="{E85DF616-B21E-4EF6-A6A5-95E2FB3EB1A1}" type="datetimeFigureOut">
              <a:rPr lang="en-GB" smtClean="0"/>
              <a:t>09/04/2025</a:t>
            </a:fld>
            <a:endParaRPr lang="en-GB"/>
          </a:p>
        </p:txBody>
      </p:sp>
      <p:sp>
        <p:nvSpPr>
          <p:cNvPr id="3" name="Footer Placeholder 2">
            <a:extLst>
              <a:ext uri="{FF2B5EF4-FFF2-40B4-BE49-F238E27FC236}">
                <a16:creationId xmlns:a16="http://schemas.microsoft.com/office/drawing/2014/main" id="{69837DBC-C277-472E-BF47-6769C2B204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39D80B-7718-49DE-9803-FDF6ECAD197C}"/>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1411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E5B7-A7F2-453D-9210-C132F7942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F581A54-3B44-49FD-9DFE-5C031AC3B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8CEDAA9-F86E-42B0-BCB5-FFBD8F9BD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E5CCE-232A-418F-BF54-FECCCBE5BBE8}"/>
              </a:ext>
            </a:extLst>
          </p:cNvPr>
          <p:cNvSpPr>
            <a:spLocks noGrp="1"/>
          </p:cNvSpPr>
          <p:nvPr>
            <p:ph type="dt" sz="half" idx="10"/>
          </p:nvPr>
        </p:nvSpPr>
        <p:spPr/>
        <p:txBody>
          <a:bodyPr/>
          <a:lstStyle/>
          <a:p>
            <a:fld id="{E85DF616-B21E-4EF6-A6A5-95E2FB3EB1A1}" type="datetimeFigureOut">
              <a:rPr lang="en-GB" smtClean="0"/>
              <a:t>09/04/2025</a:t>
            </a:fld>
            <a:endParaRPr lang="en-GB"/>
          </a:p>
        </p:txBody>
      </p:sp>
      <p:sp>
        <p:nvSpPr>
          <p:cNvPr id="6" name="Footer Placeholder 5">
            <a:extLst>
              <a:ext uri="{FF2B5EF4-FFF2-40B4-BE49-F238E27FC236}">
                <a16:creationId xmlns:a16="http://schemas.microsoft.com/office/drawing/2014/main" id="{F510C79A-014C-4B02-9279-7EE20A512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3E7691-D5FC-4182-9AE9-20D2EFC761D4}"/>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2401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5217-D17F-45E7-B7CA-F5D4DAFB3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B94D55-9243-49C9-96F4-70D456901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476A3C-7074-4031-BCF5-275CD92ED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30CC7-09EA-4C92-80AE-F253D048A40D}"/>
              </a:ext>
            </a:extLst>
          </p:cNvPr>
          <p:cNvSpPr>
            <a:spLocks noGrp="1"/>
          </p:cNvSpPr>
          <p:nvPr>
            <p:ph type="dt" sz="half" idx="10"/>
          </p:nvPr>
        </p:nvSpPr>
        <p:spPr/>
        <p:txBody>
          <a:bodyPr/>
          <a:lstStyle/>
          <a:p>
            <a:fld id="{E85DF616-B21E-4EF6-A6A5-95E2FB3EB1A1}" type="datetimeFigureOut">
              <a:rPr lang="en-GB" smtClean="0"/>
              <a:t>09/04/2025</a:t>
            </a:fld>
            <a:endParaRPr lang="en-GB"/>
          </a:p>
        </p:txBody>
      </p:sp>
      <p:sp>
        <p:nvSpPr>
          <p:cNvPr id="6" name="Footer Placeholder 5">
            <a:extLst>
              <a:ext uri="{FF2B5EF4-FFF2-40B4-BE49-F238E27FC236}">
                <a16:creationId xmlns:a16="http://schemas.microsoft.com/office/drawing/2014/main" id="{9D7CD087-50BE-480B-BD3C-2CCB17C0ED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96C921-787D-431A-BDD7-DA404775A0E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57684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B992C-5696-43C0-B140-56751731D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058581-4C84-49FD-8B3C-95F4C8571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48350B-1B49-41B8-8A7A-F1A1B98F8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DF616-B21E-4EF6-A6A5-95E2FB3EB1A1}" type="datetimeFigureOut">
              <a:rPr lang="en-GB" smtClean="0"/>
              <a:t>09/04/2025</a:t>
            </a:fld>
            <a:endParaRPr lang="en-GB"/>
          </a:p>
        </p:txBody>
      </p:sp>
      <p:sp>
        <p:nvSpPr>
          <p:cNvPr id="5" name="Footer Placeholder 4">
            <a:extLst>
              <a:ext uri="{FF2B5EF4-FFF2-40B4-BE49-F238E27FC236}">
                <a16:creationId xmlns:a16="http://schemas.microsoft.com/office/drawing/2014/main" id="{4F0BE49B-AA7F-417D-B067-42C40475C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3972CFA-2157-4F98-8693-550F0B104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DED30-C8B5-4AF9-8D67-600C77DA493C}" type="slidenum">
              <a:rPr lang="en-GB" smtClean="0"/>
              <a:t>‹#›</a:t>
            </a:fld>
            <a:endParaRPr lang="en-GB"/>
          </a:p>
        </p:txBody>
      </p:sp>
      <p:sp>
        <p:nvSpPr>
          <p:cNvPr id="9" name="TextBox 8">
            <a:extLst>
              <a:ext uri="{FF2B5EF4-FFF2-40B4-BE49-F238E27FC236}">
                <a16:creationId xmlns:a16="http://schemas.microsoft.com/office/drawing/2014/main" id="{F05174DF-CB0D-4A4D-47CB-79BC257B80B5}"/>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2CD03137-7313-DF5A-A436-E18AD7EFE51D}"/>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216870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0.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sv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sv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sv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7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sv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sv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svg"/></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81.png"/><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82.png"/><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10.xml"/><Relationship Id="rId5" Type="http://schemas.openxmlformats.org/officeDocument/2006/relationships/diagramQuickStyle" Target="../diagrams/quickStyle1.xml"/><Relationship Id="rId10" Type="http://schemas.openxmlformats.org/officeDocument/2006/relationships/diagramQuickStyle" Target="../diagrams/quickStyle10.xml"/><Relationship Id="rId4" Type="http://schemas.openxmlformats.org/officeDocument/2006/relationships/diagramLayout" Target="../diagrams/layout1.xml"/><Relationship Id="rId9" Type="http://schemas.openxmlformats.org/officeDocument/2006/relationships/diagramLayout" Target="../diagrams/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2.jpeg"/><Relationship Id="rId1" Type="http://schemas.openxmlformats.org/officeDocument/2006/relationships/slideLayout" Target="../slideLayouts/slideLayout4.xml"/><Relationship Id="rId4" Type="http://schemas.openxmlformats.org/officeDocument/2006/relationships/image" Target="../media/image44.gi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arxiv.org/abs/1312.5602" TargetMode="External"/><Relationship Id="rId2" Type="http://schemas.openxmlformats.org/officeDocument/2006/relationships/hyperlink" Target="http://www.incompleteideas.net/book/RLbook2020.pdf"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ualberta.ca/admissions-programs/online-courses/reinforcement-learning/index.html" TargetMode="External"/><Relationship Id="rId2" Type="http://schemas.openxmlformats.org/officeDocument/2006/relationships/hyperlink" Target="https://scholar.google.ca/citations?user=6m4wv6gAAAAJ&amp;hl=en" TargetMode="External"/><Relationship Id="rId1" Type="http://schemas.openxmlformats.org/officeDocument/2006/relationships/slideLayout" Target="../slideLayouts/slideLayout2.xml"/><Relationship Id="rId6" Type="http://schemas.openxmlformats.org/officeDocument/2006/relationships/hyperlink" Target="https://scholar.google.com/citations?user=CMIgrCgAAAAJ&amp;hl=en" TargetMode="External"/><Relationship Id="rId5" Type="http://schemas.openxmlformats.org/officeDocument/2006/relationships/hyperlink" Target="https://people.cs.umass.edu/~barto/" TargetMode="External"/><Relationship Id="rId4" Type="http://schemas.openxmlformats.org/officeDocument/2006/relationships/hyperlink" Target="http://www.incompleteideas.net/book/RLbook2020.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50.039 Theory and Practice of</a:t>
            </a:r>
            <a:br>
              <a:rPr lang="en-US" b="1" dirty="0"/>
            </a:br>
            <a:r>
              <a:rPr lang="en-US" b="1" dirty="0"/>
              <a:t>Deep Learning</a:t>
            </a:r>
            <a:br>
              <a:rPr lang="en-US"/>
            </a:br>
            <a:r>
              <a:rPr lang="en-US"/>
              <a:t>W11S2 </a:t>
            </a:r>
            <a:r>
              <a:rPr lang="en-US" dirty="0"/>
              <a:t>Introduction to</a:t>
            </a:r>
            <a:br>
              <a:rPr lang="en-US" dirty="0"/>
            </a:br>
            <a:r>
              <a:rPr lang="en-US" dirty="0"/>
              <a:t>Reinforcement Learning</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De Mari</a:t>
            </a:r>
            <a:endParaRPr lang="en-GB" dirty="0"/>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AB4A3-CD56-4E48-A9BF-FB9AA58A0CDE}"/>
              </a:ext>
            </a:extLst>
          </p:cNvPr>
          <p:cNvSpPr>
            <a:spLocks noGrp="1"/>
          </p:cNvSpPr>
          <p:nvPr>
            <p:ph type="title"/>
          </p:nvPr>
        </p:nvSpPr>
        <p:spPr/>
        <p:txBody>
          <a:bodyPr/>
          <a:lstStyle/>
          <a:p>
            <a:r>
              <a:rPr lang="en-US" dirty="0"/>
              <a:t>The maze problem</a:t>
            </a:r>
            <a:endParaRPr lang="en-GB"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AAED375-7E41-42A6-B735-F3D5A7E83785}"/>
                  </a:ext>
                </a:extLst>
              </p:cNvPr>
              <p:cNvSpPr>
                <a:spLocks noGrp="1"/>
              </p:cNvSpPr>
              <p:nvPr>
                <p:ph sz="half" idx="1"/>
              </p:nvPr>
            </p:nvSpPr>
            <p:spPr>
              <a:xfrm>
                <a:off x="838200" y="1825624"/>
                <a:ext cx="6148754" cy="5032375"/>
              </a:xfrm>
            </p:spPr>
            <p:txBody>
              <a:bodyPr>
                <a:normAutofit/>
              </a:bodyPr>
              <a:lstStyle/>
              <a:p>
                <a:pPr marL="0" indent="0">
                  <a:buNone/>
                </a:pPr>
                <a:r>
                  <a:rPr lang="en-US" b="1" dirty="0"/>
                  <a:t>State update:</a:t>
                </a:r>
              </a:p>
              <a:p>
                <a:r>
                  <a:rPr lang="en-US" dirty="0"/>
                  <a:t>For a given </a:t>
                </a:r>
                <a:r>
                  <a:rPr lang="en-US" b="1" dirty="0">
                    <a:solidFill>
                      <a:srgbClr val="0070C0"/>
                    </a:solidFill>
                  </a:rPr>
                  <a:t>state </a:t>
                </a:r>
                <a14:m>
                  <m:oMath xmlns:m="http://schemas.openxmlformats.org/officeDocument/2006/math">
                    <m:sSub>
                      <m:sSubPr>
                        <m:ctrlPr>
                          <a:rPr lang="en-US" b="1" i="1">
                            <a:solidFill>
                              <a:srgbClr val="0070C0"/>
                            </a:solidFill>
                            <a:latin typeface="Cambria Math" panose="02040503050406030204" pitchFamily="18" charset="0"/>
                          </a:rPr>
                        </m:ctrlPr>
                      </m:sSubPr>
                      <m:e>
                        <m:r>
                          <a:rPr lang="en-US" b="1" i="1">
                            <a:solidFill>
                              <a:srgbClr val="0070C0"/>
                            </a:solidFill>
                            <a:latin typeface="Cambria Math" panose="02040503050406030204" pitchFamily="18" charset="0"/>
                          </a:rPr>
                          <m:t>𝒔</m:t>
                        </m:r>
                      </m:e>
                      <m:sub>
                        <m:r>
                          <a:rPr lang="en-US" b="1" i="1">
                            <a:solidFill>
                              <a:srgbClr val="0070C0"/>
                            </a:solidFill>
                            <a:latin typeface="Cambria Math" panose="02040503050406030204" pitchFamily="18" charset="0"/>
                          </a:rPr>
                          <m:t>𝒕</m:t>
                        </m:r>
                      </m:sub>
                    </m:sSub>
                  </m:oMath>
                </a14:m>
                <a:r>
                  <a:rPr lang="en-GB" dirty="0"/>
                  <a:t>, and an </a:t>
                </a:r>
                <a:r>
                  <a:rPr lang="en-GB" b="1" dirty="0">
                    <a:solidFill>
                      <a:srgbClr val="7030A0"/>
                    </a:solidFill>
                  </a:rPr>
                  <a:t>action </a:t>
                </a:r>
                <a14:m>
                  <m:oMath xmlns:m="http://schemas.openxmlformats.org/officeDocument/2006/math">
                    <m:sSub>
                      <m:sSubPr>
                        <m:ctrlPr>
                          <a:rPr lang="en-US" b="1" i="1">
                            <a:solidFill>
                              <a:srgbClr val="7030A0"/>
                            </a:solidFill>
                            <a:latin typeface="Cambria Math" panose="02040503050406030204" pitchFamily="18" charset="0"/>
                          </a:rPr>
                        </m:ctrlPr>
                      </m:sSubPr>
                      <m:e>
                        <m:r>
                          <a:rPr lang="en-US" b="1" i="1">
                            <a:solidFill>
                              <a:srgbClr val="7030A0"/>
                            </a:solidFill>
                            <a:latin typeface="Cambria Math" panose="02040503050406030204" pitchFamily="18" charset="0"/>
                          </a:rPr>
                          <m:t>𝒂</m:t>
                        </m:r>
                      </m:e>
                      <m:sub>
                        <m:r>
                          <a:rPr lang="en-US" b="1" i="1">
                            <a:solidFill>
                              <a:srgbClr val="7030A0"/>
                            </a:solidFill>
                            <a:latin typeface="Cambria Math" panose="02040503050406030204" pitchFamily="18" charset="0"/>
                          </a:rPr>
                          <m:t>𝒕</m:t>
                        </m:r>
                      </m:sub>
                    </m:sSub>
                  </m:oMath>
                </a14:m>
                <a:r>
                  <a:rPr lang="en-GB" dirty="0"/>
                  <a:t>, the </a:t>
                </a:r>
                <a:r>
                  <a:rPr lang="en-GB" b="1" dirty="0">
                    <a:solidFill>
                      <a:srgbClr val="0070C0"/>
                    </a:solidFill>
                  </a:rPr>
                  <a:t>state</a:t>
                </a:r>
                <a:r>
                  <a:rPr lang="en-GB" dirty="0"/>
                  <a:t> will be updated following these rules.</a:t>
                </a:r>
              </a:p>
              <a:p>
                <a:r>
                  <a:rPr lang="en-GB" dirty="0"/>
                  <a:t>If the </a:t>
                </a:r>
                <a:r>
                  <a:rPr lang="en-GB" b="1" dirty="0">
                    <a:solidFill>
                      <a:srgbClr val="7030A0"/>
                    </a:solidFill>
                  </a:rPr>
                  <a:t>action </a:t>
                </a:r>
                <a14:m>
                  <m:oMath xmlns:m="http://schemas.openxmlformats.org/officeDocument/2006/math">
                    <m:sSub>
                      <m:sSubPr>
                        <m:ctrlPr>
                          <a:rPr lang="en-GB" b="1" i="1" dirty="0">
                            <a:solidFill>
                              <a:srgbClr val="7030A0"/>
                            </a:solidFill>
                            <a:latin typeface="Cambria Math" panose="02040503050406030204" pitchFamily="18" charset="0"/>
                          </a:rPr>
                        </m:ctrlPr>
                      </m:sSubPr>
                      <m:e>
                        <m:r>
                          <a:rPr lang="en-GB" b="1" i="1" dirty="0">
                            <a:solidFill>
                              <a:srgbClr val="7030A0"/>
                            </a:solidFill>
                            <a:latin typeface="Cambria Math" panose="02040503050406030204" pitchFamily="18" charset="0"/>
                          </a:rPr>
                          <m:t>𝒂</m:t>
                        </m:r>
                      </m:e>
                      <m:sub>
                        <m:r>
                          <a:rPr lang="en-GB" b="1" i="1" dirty="0">
                            <a:solidFill>
                              <a:srgbClr val="7030A0"/>
                            </a:solidFill>
                            <a:latin typeface="Cambria Math" panose="02040503050406030204" pitchFamily="18" charset="0"/>
                          </a:rPr>
                          <m:t>𝒕</m:t>
                        </m:r>
                      </m:sub>
                    </m:sSub>
                  </m:oMath>
                </a14:m>
                <a:r>
                  <a:rPr lang="en-GB" b="1" dirty="0">
                    <a:solidFill>
                      <a:srgbClr val="7030A0"/>
                    </a:solidFill>
                  </a:rPr>
                  <a:t> </a:t>
                </a:r>
                <a:r>
                  <a:rPr lang="en-GB" dirty="0"/>
                  <a:t>moves the user in a wall or out of the maze, the </a:t>
                </a:r>
                <a:r>
                  <a:rPr lang="en-GB" b="1" dirty="0">
                    <a:solidFill>
                      <a:srgbClr val="0070C0"/>
                    </a:solidFill>
                  </a:rPr>
                  <a:t>new state </a:t>
                </a:r>
                <a14:m>
                  <m:oMath xmlns:m="http://schemas.openxmlformats.org/officeDocument/2006/math">
                    <m:sSub>
                      <m:sSubPr>
                        <m:ctrlPr>
                          <a:rPr lang="en-US" b="1" i="1">
                            <a:solidFill>
                              <a:srgbClr val="0070C0"/>
                            </a:solidFill>
                            <a:latin typeface="Cambria Math" panose="02040503050406030204" pitchFamily="18" charset="0"/>
                          </a:rPr>
                        </m:ctrlPr>
                      </m:sSubPr>
                      <m:e>
                        <m:r>
                          <a:rPr lang="en-US" b="1" i="1">
                            <a:solidFill>
                              <a:srgbClr val="0070C0"/>
                            </a:solidFill>
                            <a:latin typeface="Cambria Math" panose="02040503050406030204" pitchFamily="18" charset="0"/>
                          </a:rPr>
                          <m:t>𝒔</m:t>
                        </m:r>
                      </m:e>
                      <m:sub>
                        <m:r>
                          <a:rPr lang="en-US" b="1" i="1">
                            <a:solidFill>
                              <a:srgbClr val="0070C0"/>
                            </a:solidFill>
                            <a:latin typeface="Cambria Math" panose="02040503050406030204" pitchFamily="18" charset="0"/>
                          </a:rPr>
                          <m:t>𝒕</m:t>
                        </m:r>
                        <m:r>
                          <a:rPr lang="en-US" b="1" i="1">
                            <a:solidFill>
                              <a:srgbClr val="0070C0"/>
                            </a:solidFill>
                            <a:latin typeface="Cambria Math" panose="02040503050406030204" pitchFamily="18" charset="0"/>
                          </a:rPr>
                          <m:t>+</m:t>
                        </m:r>
                        <m:r>
                          <a:rPr lang="en-US" b="1" i="1">
                            <a:solidFill>
                              <a:srgbClr val="0070C0"/>
                            </a:solidFill>
                            <a:latin typeface="Cambria Math" panose="02040503050406030204" pitchFamily="18" charset="0"/>
                          </a:rPr>
                          <m:t>𝟏</m:t>
                        </m:r>
                      </m:sub>
                    </m:sSub>
                  </m:oMath>
                </a14:m>
                <a:r>
                  <a:rPr lang="en-GB" b="1" dirty="0">
                    <a:solidFill>
                      <a:srgbClr val="0070C0"/>
                    </a:solidFill>
                  </a:rPr>
                  <a:t> </a:t>
                </a:r>
                <a:r>
                  <a:rPr lang="en-GB" dirty="0"/>
                  <a:t>will remain the same as the </a:t>
                </a:r>
                <a:r>
                  <a:rPr lang="en-GB" b="1" dirty="0">
                    <a:solidFill>
                      <a:srgbClr val="0070C0"/>
                    </a:solidFill>
                  </a:rPr>
                  <a:t>previous state </a:t>
                </a:r>
                <a14:m>
                  <m:oMath xmlns:m="http://schemas.openxmlformats.org/officeDocument/2006/math">
                    <m:sSub>
                      <m:sSubPr>
                        <m:ctrlPr>
                          <a:rPr lang="en-US" b="1" i="1">
                            <a:solidFill>
                              <a:srgbClr val="0070C0"/>
                            </a:solidFill>
                            <a:latin typeface="Cambria Math" panose="02040503050406030204" pitchFamily="18" charset="0"/>
                          </a:rPr>
                        </m:ctrlPr>
                      </m:sSubPr>
                      <m:e>
                        <m:r>
                          <a:rPr lang="en-US" b="1" i="1">
                            <a:solidFill>
                              <a:srgbClr val="0070C0"/>
                            </a:solidFill>
                            <a:latin typeface="Cambria Math" panose="02040503050406030204" pitchFamily="18" charset="0"/>
                          </a:rPr>
                          <m:t>𝒔</m:t>
                        </m:r>
                      </m:e>
                      <m:sub>
                        <m:r>
                          <a:rPr lang="en-US" b="1" i="1">
                            <a:solidFill>
                              <a:srgbClr val="0070C0"/>
                            </a:solidFill>
                            <a:latin typeface="Cambria Math" panose="02040503050406030204" pitchFamily="18" charset="0"/>
                          </a:rPr>
                          <m:t>𝒕</m:t>
                        </m:r>
                      </m:sub>
                    </m:sSub>
                  </m:oMath>
                </a14:m>
                <a:r>
                  <a:rPr lang="en-GB" dirty="0"/>
                  <a:t>.</a:t>
                </a:r>
              </a:p>
              <a:p>
                <a:r>
                  <a:rPr lang="en-GB" dirty="0"/>
                  <a:t>Otherwise, we move the agent to the next square and this becomes </a:t>
                </a:r>
                <a14:m>
                  <m:oMath xmlns:m="http://schemas.openxmlformats.org/officeDocument/2006/math">
                    <m:sSub>
                      <m:sSubPr>
                        <m:ctrlPr>
                          <a:rPr lang="en-US" b="1" i="1" smtClean="0">
                            <a:solidFill>
                              <a:srgbClr val="0070C0"/>
                            </a:solidFill>
                            <a:latin typeface="Cambria Math" panose="02040503050406030204" pitchFamily="18" charset="0"/>
                          </a:rPr>
                        </m:ctrlPr>
                      </m:sSubPr>
                      <m:e>
                        <m:r>
                          <a:rPr lang="en-US" b="1" i="1">
                            <a:solidFill>
                              <a:srgbClr val="0070C0"/>
                            </a:solidFill>
                            <a:latin typeface="Cambria Math" panose="02040503050406030204" pitchFamily="18" charset="0"/>
                          </a:rPr>
                          <m:t>𝒔</m:t>
                        </m:r>
                      </m:e>
                      <m:sub>
                        <m:r>
                          <a:rPr lang="en-US" b="1" i="1">
                            <a:solidFill>
                              <a:srgbClr val="0070C0"/>
                            </a:solidFill>
                            <a:latin typeface="Cambria Math" panose="02040503050406030204" pitchFamily="18" charset="0"/>
                          </a:rPr>
                          <m:t>𝒕</m:t>
                        </m:r>
                        <m:r>
                          <a:rPr lang="en-US" b="1" i="1">
                            <a:solidFill>
                              <a:srgbClr val="0070C0"/>
                            </a:solidFill>
                            <a:latin typeface="Cambria Math" panose="02040503050406030204" pitchFamily="18" charset="0"/>
                          </a:rPr>
                          <m:t>+</m:t>
                        </m:r>
                        <m:r>
                          <a:rPr lang="en-US" b="1" i="1">
                            <a:solidFill>
                              <a:srgbClr val="0070C0"/>
                            </a:solidFill>
                            <a:latin typeface="Cambria Math" panose="02040503050406030204" pitchFamily="18" charset="0"/>
                          </a:rPr>
                          <m:t>𝟏</m:t>
                        </m:r>
                      </m:sub>
                    </m:sSub>
                  </m:oMath>
                </a14:m>
                <a:r>
                  <a:rPr lang="en-GB" dirty="0"/>
                  <a:t>.</a:t>
                </a:r>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mc:Choice>
        <mc:Fallback xmlns="">
          <p:sp>
            <p:nvSpPr>
              <p:cNvPr id="4" name="Content Placeholder 3">
                <a:extLst>
                  <a:ext uri="{FF2B5EF4-FFF2-40B4-BE49-F238E27FC236}">
                    <a16:creationId xmlns:a16="http://schemas.microsoft.com/office/drawing/2014/main" id="{1AAED375-7E41-42A6-B735-F3D5A7E83785}"/>
                  </a:ext>
                </a:extLst>
              </p:cNvPr>
              <p:cNvSpPr>
                <a:spLocks noGrp="1" noRot="1" noChangeAspect="1" noMove="1" noResize="1" noEditPoints="1" noAdjustHandles="1" noChangeArrowheads="1" noChangeShapeType="1" noTextEdit="1"/>
              </p:cNvSpPr>
              <p:nvPr>
                <p:ph sz="half" idx="1"/>
              </p:nvPr>
            </p:nvSpPr>
            <p:spPr>
              <a:xfrm>
                <a:off x="838200" y="1825624"/>
                <a:ext cx="6148754" cy="5032375"/>
              </a:xfrm>
              <a:blipFill>
                <a:blip r:embed="rId2"/>
                <a:stretch>
                  <a:fillRect l="-2083" t="-193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B541362-A8AA-464D-B350-469D0E6EFF51}"/>
                  </a:ext>
                </a:extLst>
              </p:cNvPr>
              <p:cNvSpPr txBox="1"/>
              <p:nvPr/>
            </p:nvSpPr>
            <p:spPr>
              <a:xfrm>
                <a:off x="509255" y="6180337"/>
                <a:ext cx="680664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1" i="1" smtClean="0">
                              <a:solidFill>
                                <a:srgbClr val="0070C0"/>
                              </a:solidFill>
                              <a:latin typeface="Cambria Math" panose="02040503050406030204" pitchFamily="18" charset="0"/>
                            </a:rPr>
                          </m:ctrlPr>
                        </m:sSubPr>
                        <m:e>
                          <m:r>
                            <a:rPr lang="en-US" sz="2800" b="1" i="1" smtClean="0">
                              <a:solidFill>
                                <a:srgbClr val="0070C0"/>
                              </a:solidFill>
                              <a:latin typeface="Cambria Math" panose="02040503050406030204" pitchFamily="18" charset="0"/>
                            </a:rPr>
                            <m:t>𝒔</m:t>
                          </m:r>
                        </m:e>
                        <m:sub>
                          <m:r>
                            <a:rPr lang="en-US" sz="2800" b="1" i="1" smtClean="0">
                              <a:solidFill>
                                <a:srgbClr val="0070C0"/>
                              </a:solidFill>
                              <a:latin typeface="Cambria Math" panose="02040503050406030204" pitchFamily="18" charset="0"/>
                            </a:rPr>
                            <m:t>𝒕</m:t>
                          </m:r>
                        </m:sub>
                      </m:sSub>
                      <m:r>
                        <a:rPr lang="en-US" sz="2800" b="1" i="1" smtClean="0">
                          <a:solidFill>
                            <a:srgbClr val="0070C0"/>
                          </a:solidFill>
                          <a:latin typeface="Cambria Math" panose="02040503050406030204" pitchFamily="18" charset="0"/>
                        </a:rPr>
                        <m:t>=</m:t>
                      </m:r>
                      <m:d>
                        <m:dPr>
                          <m:ctrlPr>
                            <a:rPr lang="en-US" sz="2800" b="1" i="1" smtClean="0">
                              <a:solidFill>
                                <a:srgbClr val="0070C0"/>
                              </a:solidFill>
                              <a:latin typeface="Cambria Math" panose="02040503050406030204" pitchFamily="18" charset="0"/>
                            </a:rPr>
                          </m:ctrlPr>
                        </m:dPr>
                        <m:e>
                          <m:r>
                            <a:rPr lang="en-GB" sz="2800" b="1" i="1" smtClean="0">
                              <a:solidFill>
                                <a:srgbClr val="0070C0"/>
                              </a:solidFill>
                              <a:latin typeface="Cambria Math" panose="02040503050406030204" pitchFamily="18" charset="0"/>
                            </a:rPr>
                            <m:t>𝟎</m:t>
                          </m:r>
                          <m:r>
                            <a:rPr lang="en-US" sz="2800" b="1" i="1" smtClean="0">
                              <a:solidFill>
                                <a:srgbClr val="0070C0"/>
                              </a:solidFill>
                              <a:latin typeface="Cambria Math" panose="02040503050406030204" pitchFamily="18" charset="0"/>
                            </a:rPr>
                            <m:t>,</m:t>
                          </m:r>
                          <m:r>
                            <a:rPr lang="en-GB" sz="2800" b="1" i="1" smtClean="0">
                              <a:solidFill>
                                <a:srgbClr val="0070C0"/>
                              </a:solidFill>
                              <a:latin typeface="Cambria Math" panose="02040503050406030204" pitchFamily="18" charset="0"/>
                            </a:rPr>
                            <m:t>𝟎</m:t>
                          </m:r>
                        </m:e>
                      </m:d>
                      <m:r>
                        <a:rPr lang="en-US" sz="2800" b="0" i="1" smtClean="0">
                          <a:latin typeface="Cambria Math" panose="02040503050406030204" pitchFamily="18" charset="0"/>
                        </a:rPr>
                        <m:t>+</m:t>
                      </m:r>
                      <m:sSub>
                        <m:sSubPr>
                          <m:ctrlPr>
                            <a:rPr lang="en-US" sz="2800" b="1" i="1" smtClean="0">
                              <a:solidFill>
                                <a:srgbClr val="7030A0"/>
                              </a:solidFill>
                              <a:latin typeface="Cambria Math" panose="02040503050406030204" pitchFamily="18" charset="0"/>
                            </a:rPr>
                          </m:ctrlPr>
                        </m:sSubPr>
                        <m:e>
                          <m:r>
                            <a:rPr lang="en-US" sz="2800" b="1" i="1" smtClean="0">
                              <a:solidFill>
                                <a:srgbClr val="7030A0"/>
                              </a:solidFill>
                              <a:latin typeface="Cambria Math" panose="02040503050406030204" pitchFamily="18" charset="0"/>
                            </a:rPr>
                            <m:t>𝒂</m:t>
                          </m:r>
                        </m:e>
                        <m:sub>
                          <m:r>
                            <a:rPr lang="en-US" sz="2800" b="1" i="1" smtClean="0">
                              <a:solidFill>
                                <a:srgbClr val="7030A0"/>
                              </a:solidFill>
                              <a:latin typeface="Cambria Math" panose="02040503050406030204" pitchFamily="18" charset="0"/>
                            </a:rPr>
                            <m:t>𝒕</m:t>
                          </m:r>
                        </m:sub>
                      </m:sSub>
                      <m:r>
                        <a:rPr lang="en-US" sz="2800" b="1" i="1" smtClean="0">
                          <a:solidFill>
                            <a:srgbClr val="7030A0"/>
                          </a:solidFill>
                          <a:latin typeface="Cambria Math" panose="02040503050406030204" pitchFamily="18" charset="0"/>
                        </a:rPr>
                        <m:t>=</m:t>
                      </m:r>
                      <m:r>
                        <a:rPr lang="en-GB" sz="2800" b="1" i="1" smtClean="0">
                          <a:solidFill>
                            <a:srgbClr val="7030A0"/>
                          </a:solidFill>
                          <a:latin typeface="Cambria Math" panose="02040503050406030204" pitchFamily="18" charset="0"/>
                        </a:rPr>
                        <m:t>𝑫𝒐𝒘𝒏</m:t>
                      </m:r>
                      <m:r>
                        <a:rPr lang="en-US" sz="2800" b="0" i="1" smtClean="0">
                          <a:latin typeface="Cambria Math" panose="02040503050406030204" pitchFamily="18" charset="0"/>
                        </a:rPr>
                        <m:t>→</m:t>
                      </m:r>
                      <m:sSub>
                        <m:sSubPr>
                          <m:ctrlPr>
                            <a:rPr lang="en-US" sz="2800" b="1" i="1" smtClean="0">
                              <a:solidFill>
                                <a:srgbClr val="0070C0"/>
                              </a:solidFill>
                              <a:latin typeface="Cambria Math" panose="02040503050406030204" pitchFamily="18" charset="0"/>
                            </a:rPr>
                          </m:ctrlPr>
                        </m:sSubPr>
                        <m:e>
                          <m:r>
                            <a:rPr lang="en-US" sz="2800" b="1" i="1" smtClean="0">
                              <a:solidFill>
                                <a:srgbClr val="0070C0"/>
                              </a:solidFill>
                              <a:latin typeface="Cambria Math" panose="02040503050406030204" pitchFamily="18" charset="0"/>
                            </a:rPr>
                            <m:t>𝒔</m:t>
                          </m:r>
                        </m:e>
                        <m:sub>
                          <m:r>
                            <a:rPr lang="en-US" sz="2800" b="1" i="1" smtClean="0">
                              <a:solidFill>
                                <a:srgbClr val="0070C0"/>
                              </a:solidFill>
                              <a:latin typeface="Cambria Math" panose="02040503050406030204" pitchFamily="18" charset="0"/>
                            </a:rPr>
                            <m:t>𝒕</m:t>
                          </m:r>
                          <m:r>
                            <a:rPr lang="en-US" sz="2800" b="1" i="1" smtClean="0">
                              <a:solidFill>
                                <a:srgbClr val="0070C0"/>
                              </a:solidFill>
                              <a:latin typeface="Cambria Math" panose="02040503050406030204" pitchFamily="18" charset="0"/>
                            </a:rPr>
                            <m:t>+</m:t>
                          </m:r>
                          <m:r>
                            <a:rPr lang="en-US" sz="2800" b="1" i="1" smtClean="0">
                              <a:solidFill>
                                <a:srgbClr val="0070C0"/>
                              </a:solidFill>
                              <a:latin typeface="Cambria Math" panose="02040503050406030204" pitchFamily="18" charset="0"/>
                            </a:rPr>
                            <m:t>𝟏</m:t>
                          </m:r>
                        </m:sub>
                      </m:sSub>
                      <m:r>
                        <a:rPr lang="en-US" sz="2800" b="1" i="1" smtClean="0">
                          <a:solidFill>
                            <a:srgbClr val="0070C0"/>
                          </a:solidFill>
                          <a:latin typeface="Cambria Math" panose="02040503050406030204" pitchFamily="18" charset="0"/>
                        </a:rPr>
                        <m:t>=(</m:t>
                      </m:r>
                      <m:r>
                        <a:rPr lang="en-GB" sz="2800" b="1" i="1" smtClean="0">
                          <a:solidFill>
                            <a:srgbClr val="0070C0"/>
                          </a:solidFill>
                          <a:latin typeface="Cambria Math" panose="02040503050406030204" pitchFamily="18" charset="0"/>
                        </a:rPr>
                        <m:t>𝟎</m:t>
                      </m:r>
                      <m:r>
                        <a:rPr lang="en-US" sz="2800" b="1" i="1" smtClean="0">
                          <a:solidFill>
                            <a:srgbClr val="0070C0"/>
                          </a:solidFill>
                          <a:latin typeface="Cambria Math" panose="02040503050406030204" pitchFamily="18" charset="0"/>
                        </a:rPr>
                        <m:t>,</m:t>
                      </m:r>
                      <m:r>
                        <a:rPr lang="en-GB" sz="2800" b="1" i="1" smtClean="0">
                          <a:solidFill>
                            <a:srgbClr val="0070C0"/>
                          </a:solidFill>
                          <a:latin typeface="Cambria Math" panose="02040503050406030204" pitchFamily="18" charset="0"/>
                        </a:rPr>
                        <m:t>𝟏</m:t>
                      </m:r>
                      <m:r>
                        <a:rPr lang="en-US" sz="2800" b="1" i="1" smtClean="0">
                          <a:solidFill>
                            <a:srgbClr val="0070C0"/>
                          </a:solidFill>
                          <a:latin typeface="Cambria Math" panose="02040503050406030204" pitchFamily="18" charset="0"/>
                        </a:rPr>
                        <m:t>)</m:t>
                      </m:r>
                    </m:oMath>
                  </m:oMathPara>
                </a14:m>
                <a:endParaRPr lang="en-GB" sz="2800" b="1" dirty="0"/>
              </a:p>
            </p:txBody>
          </p:sp>
        </mc:Choice>
        <mc:Fallback xmlns="">
          <p:sp>
            <p:nvSpPr>
              <p:cNvPr id="3" name="TextBox 2">
                <a:extLst>
                  <a:ext uri="{FF2B5EF4-FFF2-40B4-BE49-F238E27FC236}">
                    <a16:creationId xmlns:a16="http://schemas.microsoft.com/office/drawing/2014/main" id="{DB541362-A8AA-464D-B350-469D0E6EFF51}"/>
                  </a:ext>
                </a:extLst>
              </p:cNvPr>
              <p:cNvSpPr txBox="1">
                <a:spLocks noRot="1" noChangeAspect="1" noMove="1" noResize="1" noEditPoints="1" noAdjustHandles="1" noChangeArrowheads="1" noChangeShapeType="1" noTextEdit="1"/>
              </p:cNvSpPr>
              <p:nvPr/>
            </p:nvSpPr>
            <p:spPr>
              <a:xfrm>
                <a:off x="509255" y="6180337"/>
                <a:ext cx="6806644" cy="523220"/>
              </a:xfrm>
              <a:prstGeom prst="rect">
                <a:avLst/>
              </a:prstGeom>
              <a:blipFill>
                <a:blip r:embed="rId3"/>
                <a:stretch>
                  <a:fillRect/>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id="{8367360F-03BE-C627-274D-82AA6B50D486}"/>
              </a:ext>
            </a:extLst>
          </p:cNvPr>
          <p:cNvPicPr>
            <a:picLocks noChangeAspect="1"/>
          </p:cNvPicPr>
          <p:nvPr/>
        </p:nvPicPr>
        <p:blipFill>
          <a:blip r:embed="rId4"/>
          <a:stretch>
            <a:fillRect/>
          </a:stretch>
        </p:blipFill>
        <p:spPr>
          <a:xfrm>
            <a:off x="7146994" y="1690688"/>
            <a:ext cx="4913884" cy="4786737"/>
          </a:xfrm>
          <a:prstGeom prst="rect">
            <a:avLst/>
          </a:prstGeom>
        </p:spPr>
      </p:pic>
      <p:cxnSp>
        <p:nvCxnSpPr>
          <p:cNvPr id="9" name="Straight Arrow Connector 8">
            <a:extLst>
              <a:ext uri="{FF2B5EF4-FFF2-40B4-BE49-F238E27FC236}">
                <a16:creationId xmlns:a16="http://schemas.microsoft.com/office/drawing/2014/main" id="{44BDB080-18F1-A989-137B-602B12A82BCF}"/>
              </a:ext>
            </a:extLst>
          </p:cNvPr>
          <p:cNvCxnSpPr/>
          <p:nvPr/>
        </p:nvCxnSpPr>
        <p:spPr>
          <a:xfrm>
            <a:off x="7960093" y="2589196"/>
            <a:ext cx="0" cy="770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67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AB4A3-CD56-4E48-A9BF-FB9AA58A0CDE}"/>
              </a:ext>
            </a:extLst>
          </p:cNvPr>
          <p:cNvSpPr>
            <a:spLocks noGrp="1"/>
          </p:cNvSpPr>
          <p:nvPr>
            <p:ph type="title"/>
          </p:nvPr>
        </p:nvSpPr>
        <p:spPr/>
        <p:txBody>
          <a:bodyPr/>
          <a:lstStyle/>
          <a:p>
            <a:r>
              <a:rPr lang="en-US" dirty="0"/>
              <a:t>The maze problem</a:t>
            </a:r>
            <a:endParaRPr lang="en-GB"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AAED375-7E41-42A6-B735-F3D5A7E83785}"/>
                  </a:ext>
                </a:extLst>
              </p:cNvPr>
              <p:cNvSpPr>
                <a:spLocks noGrp="1"/>
              </p:cNvSpPr>
              <p:nvPr>
                <p:ph sz="half" idx="1"/>
              </p:nvPr>
            </p:nvSpPr>
            <p:spPr>
              <a:xfrm>
                <a:off x="838200" y="1825624"/>
                <a:ext cx="6148754" cy="5032375"/>
              </a:xfrm>
            </p:spPr>
            <p:txBody>
              <a:bodyPr>
                <a:normAutofit/>
              </a:bodyPr>
              <a:lstStyle/>
              <a:p>
                <a:pPr marL="0" indent="0">
                  <a:buNone/>
                </a:pPr>
                <a:r>
                  <a:rPr lang="en-US" b="1" dirty="0"/>
                  <a:t>Reward value:</a:t>
                </a:r>
              </a:p>
              <a:p>
                <a:r>
                  <a:rPr lang="en-US" dirty="0"/>
                  <a:t>For every </a:t>
                </a:r>
                <a:r>
                  <a:rPr lang="en-US" b="1" dirty="0">
                    <a:solidFill>
                      <a:srgbClr val="0070C0"/>
                    </a:solidFill>
                  </a:rPr>
                  <a:t>state</a:t>
                </a:r>
                <a:r>
                  <a:rPr lang="en-US" dirty="0"/>
                  <a:t> and every </a:t>
                </a:r>
                <a:r>
                  <a:rPr lang="en-US" b="1" dirty="0">
                    <a:solidFill>
                      <a:srgbClr val="7030A0"/>
                    </a:solidFill>
                  </a:rPr>
                  <a:t>action</a:t>
                </a:r>
                <a:r>
                  <a:rPr lang="en-US" dirty="0"/>
                  <a:t> of the agent, the </a:t>
                </a:r>
                <a:r>
                  <a:rPr lang="en-US" b="1" dirty="0">
                    <a:solidFill>
                      <a:schemeClr val="accent2"/>
                    </a:solidFill>
                  </a:rPr>
                  <a:t>reward </a:t>
                </a:r>
                <a14:m>
                  <m:oMath xmlns:m="http://schemas.openxmlformats.org/officeDocument/2006/math">
                    <m:sSub>
                      <m:sSubPr>
                        <m:ctrlPr>
                          <a:rPr lang="en-US" b="1" i="1" smtClean="0">
                            <a:solidFill>
                              <a:schemeClr val="accent2"/>
                            </a:solidFill>
                            <a:latin typeface="Cambria Math" panose="02040503050406030204" pitchFamily="18" charset="0"/>
                          </a:rPr>
                        </m:ctrlPr>
                      </m:sSubPr>
                      <m:e>
                        <m:r>
                          <a:rPr lang="en-US" b="1" i="1" smtClean="0">
                            <a:solidFill>
                              <a:schemeClr val="accent2"/>
                            </a:solidFill>
                            <a:latin typeface="Cambria Math" panose="02040503050406030204" pitchFamily="18" charset="0"/>
                          </a:rPr>
                          <m:t>𝑹</m:t>
                        </m:r>
                      </m:e>
                      <m:sub>
                        <m:r>
                          <a:rPr lang="en-US" b="1" i="1" smtClean="0">
                            <a:solidFill>
                              <a:schemeClr val="accent2"/>
                            </a:solidFill>
                            <a:latin typeface="Cambria Math" panose="02040503050406030204" pitchFamily="18" charset="0"/>
                          </a:rPr>
                          <m:t>𝒕</m:t>
                        </m:r>
                      </m:sub>
                    </m:sSub>
                  </m:oMath>
                </a14:m>
                <a:r>
                  <a:rPr lang="en-GB" b="1" dirty="0">
                    <a:solidFill>
                      <a:schemeClr val="accent2"/>
                    </a:solidFill>
                  </a:rPr>
                  <a:t> </a:t>
                </a:r>
                <a:r>
                  <a:rPr lang="en-GB" dirty="0"/>
                  <a:t>is set to -0.05.</a:t>
                </a:r>
              </a:p>
              <a:p>
                <a:r>
                  <a:rPr lang="en-GB" dirty="0"/>
                  <a:t>Because of the negative reward applied on each action, the agent will try to minimize the number of actions taken.</a:t>
                </a:r>
              </a:p>
              <a:p>
                <a:r>
                  <a:rPr lang="en-GB" dirty="0"/>
                  <a:t>Or in other words, find the exit ASAP.</a:t>
                </a:r>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mc:Choice>
        <mc:Fallback xmlns="">
          <p:sp>
            <p:nvSpPr>
              <p:cNvPr id="4" name="Content Placeholder 3">
                <a:extLst>
                  <a:ext uri="{FF2B5EF4-FFF2-40B4-BE49-F238E27FC236}">
                    <a16:creationId xmlns:a16="http://schemas.microsoft.com/office/drawing/2014/main" id="{1AAED375-7E41-42A6-B735-F3D5A7E83785}"/>
                  </a:ext>
                </a:extLst>
              </p:cNvPr>
              <p:cNvSpPr>
                <a:spLocks noGrp="1" noRot="1" noChangeAspect="1" noMove="1" noResize="1" noEditPoints="1" noAdjustHandles="1" noChangeArrowheads="1" noChangeShapeType="1" noTextEdit="1"/>
              </p:cNvSpPr>
              <p:nvPr>
                <p:ph sz="half" idx="1"/>
              </p:nvPr>
            </p:nvSpPr>
            <p:spPr>
              <a:xfrm>
                <a:off x="838200" y="1825624"/>
                <a:ext cx="6148754" cy="5032375"/>
              </a:xfrm>
              <a:blipFill>
                <a:blip r:embed="rId2"/>
                <a:stretch>
                  <a:fillRect l="-2083" t="-1937" r="-2579"/>
                </a:stretch>
              </a:blipFill>
            </p:spPr>
            <p:txBody>
              <a:bodyPr/>
              <a:lstStyle/>
              <a:p>
                <a:r>
                  <a:rPr lang="en-GB">
                    <a:noFill/>
                  </a:rPr>
                  <a:t> </a:t>
                </a:r>
              </a:p>
            </p:txBody>
          </p:sp>
        </mc:Fallback>
      </mc:AlternateContent>
      <p:pic>
        <p:nvPicPr>
          <p:cNvPr id="3" name="Picture 2">
            <a:extLst>
              <a:ext uri="{FF2B5EF4-FFF2-40B4-BE49-F238E27FC236}">
                <a16:creationId xmlns:a16="http://schemas.microsoft.com/office/drawing/2014/main" id="{98EBEABB-15AC-F5DD-696E-6F1EDE05F87C}"/>
              </a:ext>
            </a:extLst>
          </p:cNvPr>
          <p:cNvPicPr>
            <a:picLocks noChangeAspect="1"/>
          </p:cNvPicPr>
          <p:nvPr/>
        </p:nvPicPr>
        <p:blipFill>
          <a:blip r:embed="rId3"/>
          <a:stretch>
            <a:fillRect/>
          </a:stretch>
        </p:blipFill>
        <p:spPr>
          <a:xfrm>
            <a:off x="7146994" y="1690688"/>
            <a:ext cx="4913884" cy="4786737"/>
          </a:xfrm>
          <a:prstGeom prst="rect">
            <a:avLst/>
          </a:prstGeom>
        </p:spPr>
      </p:pic>
      <p:cxnSp>
        <p:nvCxnSpPr>
          <p:cNvPr id="5" name="Straight Arrow Connector 4">
            <a:extLst>
              <a:ext uri="{FF2B5EF4-FFF2-40B4-BE49-F238E27FC236}">
                <a16:creationId xmlns:a16="http://schemas.microsoft.com/office/drawing/2014/main" id="{2C8B76EA-9D89-5195-7E53-D3FA06A48021}"/>
              </a:ext>
            </a:extLst>
          </p:cNvPr>
          <p:cNvCxnSpPr/>
          <p:nvPr/>
        </p:nvCxnSpPr>
        <p:spPr>
          <a:xfrm>
            <a:off x="7960093" y="2589196"/>
            <a:ext cx="0" cy="770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5188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06ABB-E578-0DEB-F0B5-F40E65A21D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49391F-13E8-8A4F-C5F4-260E8CA8A7BF}"/>
              </a:ext>
            </a:extLst>
          </p:cNvPr>
          <p:cNvSpPr>
            <a:spLocks noGrp="1"/>
          </p:cNvSpPr>
          <p:nvPr>
            <p:ph type="title"/>
          </p:nvPr>
        </p:nvSpPr>
        <p:spPr/>
        <p:txBody>
          <a:bodyPr/>
          <a:lstStyle/>
          <a:p>
            <a:r>
              <a:rPr lang="en-US" dirty="0"/>
              <a:t>The maze problem</a:t>
            </a:r>
            <a:endParaRPr lang="en-GB" dirty="0"/>
          </a:p>
        </p:txBody>
      </p:sp>
      <p:sp>
        <p:nvSpPr>
          <p:cNvPr id="4" name="Content Placeholder 3">
            <a:extLst>
              <a:ext uri="{FF2B5EF4-FFF2-40B4-BE49-F238E27FC236}">
                <a16:creationId xmlns:a16="http://schemas.microsoft.com/office/drawing/2014/main" id="{7B612E9B-F049-2B88-C31F-74CD827E99AF}"/>
              </a:ext>
            </a:extLst>
          </p:cNvPr>
          <p:cNvSpPr>
            <a:spLocks noGrp="1"/>
          </p:cNvSpPr>
          <p:nvPr>
            <p:ph sz="half" idx="1"/>
          </p:nvPr>
        </p:nvSpPr>
        <p:spPr>
          <a:xfrm>
            <a:off x="838200" y="1825624"/>
            <a:ext cx="6148754" cy="5032375"/>
          </a:xfrm>
        </p:spPr>
        <p:txBody>
          <a:bodyPr>
            <a:normAutofit/>
          </a:bodyPr>
          <a:lstStyle/>
          <a:p>
            <a:pPr marL="0" indent="0">
              <a:buNone/>
            </a:pPr>
            <a:r>
              <a:rPr lang="en-US" b="1" dirty="0"/>
              <a:t>Reward value:</a:t>
            </a:r>
          </a:p>
          <a:p>
            <a:r>
              <a:rPr lang="en-GB" dirty="0"/>
              <a:t>In addition, the agent will be penalized by -0.75 if the </a:t>
            </a:r>
            <a:r>
              <a:rPr lang="en-GB" b="1" dirty="0">
                <a:solidFill>
                  <a:srgbClr val="7030A0"/>
                </a:solidFill>
              </a:rPr>
              <a:t>action</a:t>
            </a:r>
            <a:r>
              <a:rPr lang="en-GB" dirty="0"/>
              <a:t> taken makes it bump into a wall.</a:t>
            </a:r>
          </a:p>
          <a:p>
            <a:r>
              <a:rPr lang="en-GB" dirty="0"/>
              <a:t>It will receive a negative penalty -0.25 if it revisits a cell it has already seen (i.e. comes back to a previously visited cell).</a:t>
            </a:r>
          </a:p>
          <a:p>
            <a:r>
              <a:rPr lang="en-GB" dirty="0"/>
              <a:t>These strong negative penalties will further encourage the agent to try to minimize the number of actions taken.</a:t>
            </a:r>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pic>
        <p:nvPicPr>
          <p:cNvPr id="3" name="Picture 2">
            <a:extLst>
              <a:ext uri="{FF2B5EF4-FFF2-40B4-BE49-F238E27FC236}">
                <a16:creationId xmlns:a16="http://schemas.microsoft.com/office/drawing/2014/main" id="{F7B1A09B-1A5D-E787-130E-731126F468D5}"/>
              </a:ext>
            </a:extLst>
          </p:cNvPr>
          <p:cNvPicPr>
            <a:picLocks noChangeAspect="1"/>
          </p:cNvPicPr>
          <p:nvPr/>
        </p:nvPicPr>
        <p:blipFill>
          <a:blip r:embed="rId2"/>
          <a:stretch>
            <a:fillRect/>
          </a:stretch>
        </p:blipFill>
        <p:spPr>
          <a:xfrm>
            <a:off x="7146994" y="1690688"/>
            <a:ext cx="4913884" cy="4786737"/>
          </a:xfrm>
          <a:prstGeom prst="rect">
            <a:avLst/>
          </a:prstGeom>
        </p:spPr>
      </p:pic>
      <p:cxnSp>
        <p:nvCxnSpPr>
          <p:cNvPr id="5" name="Straight Arrow Connector 4">
            <a:extLst>
              <a:ext uri="{FF2B5EF4-FFF2-40B4-BE49-F238E27FC236}">
                <a16:creationId xmlns:a16="http://schemas.microsoft.com/office/drawing/2014/main" id="{035CC734-DBF2-2255-4B88-87C2ED19398E}"/>
              </a:ext>
            </a:extLst>
          </p:cNvPr>
          <p:cNvCxnSpPr>
            <a:cxnSpLocks/>
          </p:cNvCxnSpPr>
          <p:nvPr/>
        </p:nvCxnSpPr>
        <p:spPr>
          <a:xfrm>
            <a:off x="8279934" y="2340528"/>
            <a:ext cx="5704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2912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CF092B-1EE2-B67C-02EA-AF9A500BBD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C24D48-5F31-9397-4196-849682EA3EC4}"/>
              </a:ext>
            </a:extLst>
          </p:cNvPr>
          <p:cNvSpPr>
            <a:spLocks noGrp="1"/>
          </p:cNvSpPr>
          <p:nvPr>
            <p:ph type="title"/>
          </p:nvPr>
        </p:nvSpPr>
        <p:spPr/>
        <p:txBody>
          <a:bodyPr/>
          <a:lstStyle/>
          <a:p>
            <a:r>
              <a:rPr lang="en-US" dirty="0"/>
              <a:t>The maze problem</a:t>
            </a:r>
            <a:endParaRPr lang="en-GB" dirty="0"/>
          </a:p>
        </p:txBody>
      </p:sp>
      <p:sp>
        <p:nvSpPr>
          <p:cNvPr id="4" name="Content Placeholder 3">
            <a:extLst>
              <a:ext uri="{FF2B5EF4-FFF2-40B4-BE49-F238E27FC236}">
                <a16:creationId xmlns:a16="http://schemas.microsoft.com/office/drawing/2014/main" id="{61059135-DCCF-693D-4A71-70CAC6C59C1F}"/>
              </a:ext>
            </a:extLst>
          </p:cNvPr>
          <p:cNvSpPr>
            <a:spLocks noGrp="1"/>
          </p:cNvSpPr>
          <p:nvPr>
            <p:ph sz="half" idx="1"/>
          </p:nvPr>
        </p:nvSpPr>
        <p:spPr>
          <a:xfrm>
            <a:off x="838200" y="1825624"/>
            <a:ext cx="6148754" cy="5032375"/>
          </a:xfrm>
        </p:spPr>
        <p:txBody>
          <a:bodyPr>
            <a:normAutofit/>
          </a:bodyPr>
          <a:lstStyle/>
          <a:p>
            <a:pPr marL="0" indent="0">
              <a:buNone/>
            </a:pPr>
            <a:r>
              <a:rPr lang="en-US" b="1" dirty="0"/>
              <a:t>Reward value:</a:t>
            </a:r>
          </a:p>
          <a:p>
            <a:r>
              <a:rPr lang="en-GB" dirty="0"/>
              <a:t>The game stops if the agent reaches the exit, that is </a:t>
            </a:r>
            <a:r>
              <a:rPr lang="en-GB" b="1" dirty="0">
                <a:solidFill>
                  <a:srgbClr val="0070C0"/>
                </a:solidFill>
              </a:rPr>
              <a:t>state (3,3)</a:t>
            </a:r>
            <a:r>
              <a:rPr lang="en-GB" dirty="0"/>
              <a:t>. In this scenario, a large positive reward of +10 is given to encourage the agent to reach the exit.</a:t>
            </a:r>
          </a:p>
          <a:p>
            <a:r>
              <a:rPr lang="en-GB" dirty="0"/>
              <a:t>The game will also stop if the cumulated reward falls below a certain quantity (e.g. -10) to prevent the agent from aimlessly roaming in the maze for too long.</a:t>
            </a:r>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pic>
        <p:nvPicPr>
          <p:cNvPr id="3" name="Picture 2">
            <a:extLst>
              <a:ext uri="{FF2B5EF4-FFF2-40B4-BE49-F238E27FC236}">
                <a16:creationId xmlns:a16="http://schemas.microsoft.com/office/drawing/2014/main" id="{B519ACFC-226F-503E-B65D-D3CA7306E90E}"/>
              </a:ext>
            </a:extLst>
          </p:cNvPr>
          <p:cNvPicPr>
            <a:picLocks noChangeAspect="1"/>
          </p:cNvPicPr>
          <p:nvPr/>
        </p:nvPicPr>
        <p:blipFill>
          <a:blip r:embed="rId2"/>
          <a:stretch>
            <a:fillRect/>
          </a:stretch>
        </p:blipFill>
        <p:spPr>
          <a:xfrm>
            <a:off x="7146994" y="1690688"/>
            <a:ext cx="4913884" cy="4786737"/>
          </a:xfrm>
          <a:prstGeom prst="rect">
            <a:avLst/>
          </a:prstGeom>
        </p:spPr>
      </p:pic>
      <p:cxnSp>
        <p:nvCxnSpPr>
          <p:cNvPr id="5" name="Straight Arrow Connector 4">
            <a:extLst>
              <a:ext uri="{FF2B5EF4-FFF2-40B4-BE49-F238E27FC236}">
                <a16:creationId xmlns:a16="http://schemas.microsoft.com/office/drawing/2014/main" id="{9E7F89F1-EBC8-9D52-563F-8CA6B930915E}"/>
              </a:ext>
            </a:extLst>
          </p:cNvPr>
          <p:cNvCxnSpPr/>
          <p:nvPr/>
        </p:nvCxnSpPr>
        <p:spPr>
          <a:xfrm>
            <a:off x="7960093" y="2589196"/>
            <a:ext cx="0" cy="770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9403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AB4A3-CD56-4E48-A9BF-FB9AA58A0CDE}"/>
              </a:ext>
            </a:extLst>
          </p:cNvPr>
          <p:cNvSpPr>
            <a:spLocks noGrp="1"/>
          </p:cNvSpPr>
          <p:nvPr>
            <p:ph type="title"/>
          </p:nvPr>
        </p:nvSpPr>
        <p:spPr/>
        <p:txBody>
          <a:bodyPr/>
          <a:lstStyle/>
          <a:p>
            <a:r>
              <a:rPr lang="en-US" dirty="0"/>
              <a:t>The maze problem</a:t>
            </a:r>
            <a:endParaRPr lang="en-GB"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AAED375-7E41-42A6-B735-F3D5A7E83785}"/>
                  </a:ext>
                </a:extLst>
              </p:cNvPr>
              <p:cNvSpPr>
                <a:spLocks noGrp="1"/>
              </p:cNvSpPr>
              <p:nvPr>
                <p:ph sz="half" idx="1"/>
              </p:nvPr>
            </p:nvSpPr>
            <p:spPr>
              <a:xfrm>
                <a:off x="838199" y="1825624"/>
                <a:ext cx="10993017" cy="5032375"/>
              </a:xfrm>
            </p:spPr>
            <p:txBody>
              <a:bodyPr>
                <a:normAutofit/>
              </a:bodyPr>
              <a:lstStyle/>
              <a:p>
                <a:pPr marL="0" indent="0">
                  <a:buNone/>
                </a:pPr>
                <a:r>
                  <a:rPr lang="en-US" b="1" dirty="0"/>
                  <a:t>Reward value:</a:t>
                </a:r>
              </a:p>
              <a:p>
                <a:r>
                  <a:rPr lang="en-GB" dirty="0"/>
                  <a:t>The </a:t>
                </a:r>
                <a:r>
                  <a:rPr lang="en-GB" b="1" dirty="0">
                    <a:solidFill>
                      <a:schemeClr val="accent2"/>
                    </a:solidFill>
                  </a:rPr>
                  <a:t>cumulated reward/gain </a:t>
                </a:r>
                <a14:m>
                  <m:oMath xmlns:m="http://schemas.openxmlformats.org/officeDocument/2006/math">
                    <m:sSub>
                      <m:sSubPr>
                        <m:ctrlPr>
                          <a:rPr lang="en-US" b="1" i="1" smtClean="0">
                            <a:solidFill>
                              <a:schemeClr val="accent2"/>
                            </a:solidFill>
                            <a:latin typeface="Cambria Math" panose="02040503050406030204" pitchFamily="18" charset="0"/>
                          </a:rPr>
                        </m:ctrlPr>
                      </m:sSubPr>
                      <m:e>
                        <m:r>
                          <a:rPr lang="en-US" b="1" i="0" smtClean="0">
                            <a:solidFill>
                              <a:schemeClr val="accent2"/>
                            </a:solidFill>
                            <a:latin typeface="Cambria Math" panose="02040503050406030204" pitchFamily="18" charset="0"/>
                          </a:rPr>
                          <m:t>𝐆</m:t>
                        </m:r>
                      </m:e>
                      <m:sub>
                        <m:r>
                          <a:rPr lang="en-US" b="1" i="0" smtClean="0">
                            <a:solidFill>
                              <a:schemeClr val="accent2"/>
                            </a:solidFill>
                            <a:latin typeface="Cambria Math" panose="02040503050406030204" pitchFamily="18" charset="0"/>
                          </a:rPr>
                          <m:t>𝐭</m:t>
                        </m:r>
                      </m:sub>
                    </m:sSub>
                    <m:r>
                      <a:rPr lang="en-US" b="1" i="0" smtClean="0">
                        <a:solidFill>
                          <a:schemeClr val="accent2"/>
                        </a:solidFill>
                        <a:latin typeface="Cambria Math" panose="02040503050406030204" pitchFamily="18" charset="0"/>
                      </a:rPr>
                      <m:t>= </m:t>
                    </m:r>
                    <m:nary>
                      <m:naryPr>
                        <m:chr m:val="∑"/>
                        <m:supHide m:val="on"/>
                        <m:ctrlPr>
                          <a:rPr lang="en-US" b="1" i="1" smtClean="0">
                            <a:solidFill>
                              <a:schemeClr val="accent2"/>
                            </a:solidFill>
                            <a:latin typeface="Cambria Math" panose="02040503050406030204" pitchFamily="18" charset="0"/>
                          </a:rPr>
                        </m:ctrlPr>
                      </m:naryPr>
                      <m:sub>
                        <m:r>
                          <a:rPr lang="en-US" b="1" i="1" smtClean="0">
                            <a:solidFill>
                              <a:schemeClr val="accent2"/>
                            </a:solidFill>
                            <a:latin typeface="Cambria Math" panose="02040503050406030204" pitchFamily="18" charset="0"/>
                          </a:rPr>
                          <m:t>𝒕</m:t>
                        </m:r>
                      </m:sub>
                      <m:sup/>
                      <m:e>
                        <m:sSub>
                          <m:sSubPr>
                            <m:ctrlPr>
                              <a:rPr lang="en-US" b="1" i="1" smtClean="0">
                                <a:solidFill>
                                  <a:schemeClr val="accent2"/>
                                </a:solidFill>
                                <a:latin typeface="Cambria Math" panose="02040503050406030204" pitchFamily="18" charset="0"/>
                              </a:rPr>
                            </m:ctrlPr>
                          </m:sSubPr>
                          <m:e>
                            <m:r>
                              <a:rPr lang="en-US" b="1" i="1" smtClean="0">
                                <a:solidFill>
                                  <a:schemeClr val="accent2"/>
                                </a:solidFill>
                                <a:latin typeface="Cambria Math" panose="02040503050406030204" pitchFamily="18" charset="0"/>
                              </a:rPr>
                              <m:t>𝑹</m:t>
                            </m:r>
                          </m:e>
                          <m:sub>
                            <m:r>
                              <a:rPr lang="en-US" b="1" i="1" smtClean="0">
                                <a:solidFill>
                                  <a:schemeClr val="accent2"/>
                                </a:solidFill>
                                <a:latin typeface="Cambria Math" panose="02040503050406030204" pitchFamily="18" charset="0"/>
                              </a:rPr>
                              <m:t>𝒕</m:t>
                            </m:r>
                          </m:sub>
                        </m:sSub>
                      </m:e>
                    </m:nary>
                  </m:oMath>
                </a14:m>
                <a:r>
                  <a:rPr lang="en-GB" b="1" dirty="0">
                    <a:solidFill>
                      <a:schemeClr val="accent2"/>
                    </a:solidFill>
                  </a:rPr>
                  <a:t> </a:t>
                </a:r>
                <a:r>
                  <a:rPr lang="en-GB" dirty="0"/>
                  <a:t>will be calculated and updated after each </a:t>
                </a:r>
                <a:r>
                  <a:rPr lang="en-GB" b="1" dirty="0">
                    <a:solidFill>
                      <a:srgbClr val="7030A0"/>
                    </a:solidFill>
                  </a:rPr>
                  <a:t>action</a:t>
                </a:r>
                <a:r>
                  <a:rPr lang="en-GB" dirty="0"/>
                  <a:t> is taken.</a:t>
                </a:r>
              </a:p>
              <a:p>
                <a:r>
                  <a:rPr lang="en-GB" dirty="0"/>
                  <a:t>Maximizing </a:t>
                </a:r>
                <a14:m>
                  <m:oMath xmlns:m="http://schemas.openxmlformats.org/officeDocument/2006/math">
                    <m:sSub>
                      <m:sSubPr>
                        <m:ctrlPr>
                          <a:rPr lang="en-US" b="1" i="1">
                            <a:solidFill>
                              <a:schemeClr val="accent2"/>
                            </a:solidFill>
                            <a:latin typeface="Cambria Math" panose="02040503050406030204" pitchFamily="18" charset="0"/>
                          </a:rPr>
                        </m:ctrlPr>
                      </m:sSubPr>
                      <m:e>
                        <m:r>
                          <a:rPr lang="en-US" b="1">
                            <a:solidFill>
                              <a:schemeClr val="accent2"/>
                            </a:solidFill>
                            <a:latin typeface="Cambria Math" panose="02040503050406030204" pitchFamily="18" charset="0"/>
                          </a:rPr>
                          <m:t>𝐆</m:t>
                        </m:r>
                      </m:e>
                      <m:sub>
                        <m:r>
                          <a:rPr lang="en-US" b="1">
                            <a:solidFill>
                              <a:schemeClr val="accent2"/>
                            </a:solidFill>
                            <a:latin typeface="Cambria Math" panose="02040503050406030204" pitchFamily="18" charset="0"/>
                          </a:rPr>
                          <m:t>𝐭</m:t>
                        </m:r>
                      </m:sub>
                    </m:sSub>
                    <m:r>
                      <a:rPr lang="en-US" b="1">
                        <a:solidFill>
                          <a:schemeClr val="accent2"/>
                        </a:solidFill>
                        <a:latin typeface="Cambria Math" panose="02040503050406030204" pitchFamily="18" charset="0"/>
                      </a:rPr>
                      <m:t>= </m:t>
                    </m:r>
                    <m:nary>
                      <m:naryPr>
                        <m:chr m:val="∑"/>
                        <m:supHide m:val="on"/>
                        <m:ctrlPr>
                          <a:rPr lang="en-US" b="1" i="1">
                            <a:solidFill>
                              <a:schemeClr val="accent2"/>
                            </a:solidFill>
                            <a:latin typeface="Cambria Math" panose="02040503050406030204" pitchFamily="18" charset="0"/>
                          </a:rPr>
                        </m:ctrlPr>
                      </m:naryPr>
                      <m:sub>
                        <m:r>
                          <a:rPr lang="en-US" b="1" i="1">
                            <a:solidFill>
                              <a:schemeClr val="accent2"/>
                            </a:solidFill>
                            <a:latin typeface="Cambria Math" panose="02040503050406030204" pitchFamily="18" charset="0"/>
                          </a:rPr>
                          <m:t>𝒕</m:t>
                        </m:r>
                      </m:sub>
                      <m:sup/>
                      <m:e>
                        <m:sSub>
                          <m:sSubPr>
                            <m:ctrlPr>
                              <a:rPr lang="en-US" b="1" i="1">
                                <a:solidFill>
                                  <a:schemeClr val="accent2"/>
                                </a:solidFill>
                                <a:latin typeface="Cambria Math" panose="02040503050406030204" pitchFamily="18" charset="0"/>
                              </a:rPr>
                            </m:ctrlPr>
                          </m:sSubPr>
                          <m:e>
                            <m:r>
                              <a:rPr lang="en-US" b="1" i="1">
                                <a:solidFill>
                                  <a:schemeClr val="accent2"/>
                                </a:solidFill>
                                <a:latin typeface="Cambria Math" panose="02040503050406030204" pitchFamily="18" charset="0"/>
                              </a:rPr>
                              <m:t>𝑹</m:t>
                            </m:r>
                          </m:e>
                          <m:sub>
                            <m:r>
                              <a:rPr lang="en-US" b="1" i="1">
                                <a:solidFill>
                                  <a:schemeClr val="accent2"/>
                                </a:solidFill>
                                <a:latin typeface="Cambria Math" panose="02040503050406030204" pitchFamily="18" charset="0"/>
                              </a:rPr>
                              <m:t>𝒕</m:t>
                            </m:r>
                          </m:sub>
                        </m:sSub>
                      </m:e>
                    </m:nary>
                  </m:oMath>
                </a14:m>
                <a:r>
                  <a:rPr lang="en-GB" dirty="0"/>
                  <a:t> in our RL framework is then strictly equivalent to </a:t>
                </a:r>
                <a:r>
                  <a:rPr lang="en-GB" b="1" dirty="0"/>
                  <a:t>finding the shortest path out of the maze</a:t>
                </a:r>
                <a:r>
                  <a:rPr lang="en-GB" dirty="0"/>
                  <a:t>.</a:t>
                </a:r>
              </a:p>
              <a:p>
                <a:r>
                  <a:rPr lang="en-GB" dirty="0"/>
                  <a:t>This will be our </a:t>
                </a:r>
                <a:r>
                  <a:rPr lang="en-GB" b="1" dirty="0"/>
                  <a:t>RL framework </a:t>
                </a:r>
                <a:r>
                  <a:rPr lang="en-GB" dirty="0"/>
                  <a:t>for this task.</a:t>
                </a:r>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mc:Choice>
        <mc:Fallback xmlns="">
          <p:sp>
            <p:nvSpPr>
              <p:cNvPr id="4" name="Content Placeholder 3">
                <a:extLst>
                  <a:ext uri="{FF2B5EF4-FFF2-40B4-BE49-F238E27FC236}">
                    <a16:creationId xmlns:a16="http://schemas.microsoft.com/office/drawing/2014/main" id="{1AAED375-7E41-42A6-B735-F3D5A7E83785}"/>
                  </a:ext>
                </a:extLst>
              </p:cNvPr>
              <p:cNvSpPr>
                <a:spLocks noGrp="1" noRot="1" noChangeAspect="1" noMove="1" noResize="1" noEditPoints="1" noAdjustHandles="1" noChangeArrowheads="1" noChangeShapeType="1" noTextEdit="1"/>
              </p:cNvSpPr>
              <p:nvPr>
                <p:ph sz="half" idx="1"/>
              </p:nvPr>
            </p:nvSpPr>
            <p:spPr>
              <a:xfrm>
                <a:off x="838199" y="1825624"/>
                <a:ext cx="10993017" cy="5032375"/>
              </a:xfrm>
              <a:blipFill>
                <a:blip r:embed="rId2"/>
                <a:stretch>
                  <a:fillRect l="-1109" t="-1937" r="-1220"/>
                </a:stretch>
              </a:blipFill>
            </p:spPr>
            <p:txBody>
              <a:bodyPr/>
              <a:lstStyle/>
              <a:p>
                <a:r>
                  <a:rPr lang="en-GB">
                    <a:noFill/>
                  </a:rPr>
                  <a:t> </a:t>
                </a:r>
              </a:p>
            </p:txBody>
          </p:sp>
        </mc:Fallback>
      </mc:AlternateContent>
    </p:spTree>
    <p:extLst>
      <p:ext uri="{BB962C8B-B14F-4D97-AF65-F5344CB8AC3E}">
        <p14:creationId xmlns:p14="http://schemas.microsoft.com/office/powerpoint/2010/main" val="2698682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BDBAF-53B6-9748-CA95-967FC806B1F9}"/>
              </a:ext>
            </a:extLst>
          </p:cNvPr>
          <p:cNvSpPr>
            <a:spLocks noGrp="1"/>
          </p:cNvSpPr>
          <p:nvPr>
            <p:ph type="title"/>
          </p:nvPr>
        </p:nvSpPr>
        <p:spPr>
          <a:xfrm>
            <a:off x="838200" y="365125"/>
            <a:ext cx="4734827" cy="1325563"/>
          </a:xfrm>
        </p:spPr>
        <p:txBody>
          <a:bodyPr/>
          <a:lstStyle/>
          <a:p>
            <a:r>
              <a:rPr lang="en-GB" dirty="0"/>
              <a:t>The Maze environment</a:t>
            </a:r>
          </a:p>
        </p:txBody>
      </p:sp>
      <p:sp>
        <p:nvSpPr>
          <p:cNvPr id="3" name="Content Placeholder 2">
            <a:extLst>
              <a:ext uri="{FF2B5EF4-FFF2-40B4-BE49-F238E27FC236}">
                <a16:creationId xmlns:a16="http://schemas.microsoft.com/office/drawing/2014/main" id="{DCC78D61-B1D6-25B2-0E28-75BB56875C31}"/>
              </a:ext>
            </a:extLst>
          </p:cNvPr>
          <p:cNvSpPr>
            <a:spLocks noGrp="1"/>
          </p:cNvSpPr>
          <p:nvPr>
            <p:ph sz="half" idx="1"/>
          </p:nvPr>
        </p:nvSpPr>
        <p:spPr>
          <a:xfrm>
            <a:off x="838200" y="1825625"/>
            <a:ext cx="4359442" cy="4351338"/>
          </a:xfrm>
        </p:spPr>
        <p:txBody>
          <a:bodyPr/>
          <a:lstStyle/>
          <a:p>
            <a:r>
              <a:rPr lang="en-GB" dirty="0"/>
              <a:t>Notebook 4 shows the implementation of the environment. </a:t>
            </a:r>
          </a:p>
          <a:p>
            <a:r>
              <a:rPr lang="en-GB" dirty="0"/>
              <a:t>Self-study the code and focus on the environment attributes and methods.</a:t>
            </a:r>
          </a:p>
        </p:txBody>
      </p:sp>
      <p:pic>
        <p:nvPicPr>
          <p:cNvPr id="6" name="Picture 5">
            <a:extLst>
              <a:ext uri="{FF2B5EF4-FFF2-40B4-BE49-F238E27FC236}">
                <a16:creationId xmlns:a16="http://schemas.microsoft.com/office/drawing/2014/main" id="{085C1FD1-E7AE-C97D-49B7-4DD406D4C0A0}"/>
              </a:ext>
            </a:extLst>
          </p:cNvPr>
          <p:cNvPicPr>
            <a:picLocks noChangeAspect="1"/>
          </p:cNvPicPr>
          <p:nvPr/>
        </p:nvPicPr>
        <p:blipFill>
          <a:blip r:embed="rId2"/>
          <a:stretch>
            <a:fillRect/>
          </a:stretch>
        </p:blipFill>
        <p:spPr>
          <a:xfrm>
            <a:off x="5659478" y="303112"/>
            <a:ext cx="6532522" cy="6176963"/>
          </a:xfrm>
          <a:prstGeom prst="rect">
            <a:avLst/>
          </a:prstGeom>
        </p:spPr>
      </p:pic>
    </p:spTree>
    <p:extLst>
      <p:ext uri="{BB962C8B-B14F-4D97-AF65-F5344CB8AC3E}">
        <p14:creationId xmlns:p14="http://schemas.microsoft.com/office/powerpoint/2010/main" val="577617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431176-DFA3-D570-8ACE-B3762DCB0F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63EE64-0B94-B966-2328-329F63F511FE}"/>
              </a:ext>
            </a:extLst>
          </p:cNvPr>
          <p:cNvSpPr>
            <a:spLocks noGrp="1"/>
          </p:cNvSpPr>
          <p:nvPr>
            <p:ph type="title"/>
          </p:nvPr>
        </p:nvSpPr>
        <p:spPr>
          <a:xfrm>
            <a:off x="838200" y="365125"/>
            <a:ext cx="4734827" cy="1325563"/>
          </a:xfrm>
        </p:spPr>
        <p:txBody>
          <a:bodyPr/>
          <a:lstStyle/>
          <a:p>
            <a:r>
              <a:rPr lang="en-GB" dirty="0"/>
              <a:t>The Maze environment</a:t>
            </a:r>
          </a:p>
        </p:txBody>
      </p:sp>
      <p:sp>
        <p:nvSpPr>
          <p:cNvPr id="3" name="Content Placeholder 2">
            <a:extLst>
              <a:ext uri="{FF2B5EF4-FFF2-40B4-BE49-F238E27FC236}">
                <a16:creationId xmlns:a16="http://schemas.microsoft.com/office/drawing/2014/main" id="{C9B4058C-31FC-CDDD-0143-034462C83BE6}"/>
              </a:ext>
            </a:extLst>
          </p:cNvPr>
          <p:cNvSpPr>
            <a:spLocks noGrp="1"/>
          </p:cNvSpPr>
          <p:nvPr>
            <p:ph sz="half" idx="1"/>
          </p:nvPr>
        </p:nvSpPr>
        <p:spPr>
          <a:xfrm>
            <a:off x="838200" y="1825625"/>
            <a:ext cx="4359442" cy="4351338"/>
          </a:xfrm>
        </p:spPr>
        <p:txBody>
          <a:bodyPr/>
          <a:lstStyle/>
          <a:p>
            <a:r>
              <a:rPr lang="en-GB" dirty="0"/>
              <a:t>Notebook 4 shows the implementation of the environment. </a:t>
            </a:r>
          </a:p>
          <a:p>
            <a:r>
              <a:rPr lang="en-GB" dirty="0"/>
              <a:t>Self-study the code and focus on the environment attributes and methods.</a:t>
            </a:r>
          </a:p>
        </p:txBody>
      </p:sp>
      <p:pic>
        <p:nvPicPr>
          <p:cNvPr id="5" name="Picture 4">
            <a:extLst>
              <a:ext uri="{FF2B5EF4-FFF2-40B4-BE49-F238E27FC236}">
                <a16:creationId xmlns:a16="http://schemas.microsoft.com/office/drawing/2014/main" id="{1A170F49-494C-64CB-30D1-2AE1B4455E15}"/>
              </a:ext>
            </a:extLst>
          </p:cNvPr>
          <p:cNvPicPr>
            <a:picLocks noChangeAspect="1"/>
          </p:cNvPicPr>
          <p:nvPr/>
        </p:nvPicPr>
        <p:blipFill>
          <a:blip r:embed="rId2"/>
          <a:stretch>
            <a:fillRect/>
          </a:stretch>
        </p:blipFill>
        <p:spPr>
          <a:xfrm>
            <a:off x="7113219" y="0"/>
            <a:ext cx="4496081" cy="6858000"/>
          </a:xfrm>
          <a:prstGeom prst="rect">
            <a:avLst/>
          </a:prstGeom>
        </p:spPr>
      </p:pic>
    </p:spTree>
    <p:extLst>
      <p:ext uri="{BB962C8B-B14F-4D97-AF65-F5344CB8AC3E}">
        <p14:creationId xmlns:p14="http://schemas.microsoft.com/office/powerpoint/2010/main" val="1354855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D2C53-6FB6-AA1D-541B-7B308D63B2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0DDED0-C72E-5748-1CF7-3C40E3CEEBED}"/>
              </a:ext>
            </a:extLst>
          </p:cNvPr>
          <p:cNvSpPr>
            <a:spLocks noGrp="1"/>
          </p:cNvSpPr>
          <p:nvPr>
            <p:ph type="title"/>
          </p:nvPr>
        </p:nvSpPr>
        <p:spPr>
          <a:xfrm>
            <a:off x="838200" y="365125"/>
            <a:ext cx="4734827" cy="1325563"/>
          </a:xfrm>
        </p:spPr>
        <p:txBody>
          <a:bodyPr/>
          <a:lstStyle/>
          <a:p>
            <a:r>
              <a:rPr lang="en-GB" dirty="0"/>
              <a:t>The Maze environment</a:t>
            </a:r>
          </a:p>
        </p:txBody>
      </p:sp>
      <p:sp>
        <p:nvSpPr>
          <p:cNvPr id="3" name="Content Placeholder 2">
            <a:extLst>
              <a:ext uri="{FF2B5EF4-FFF2-40B4-BE49-F238E27FC236}">
                <a16:creationId xmlns:a16="http://schemas.microsoft.com/office/drawing/2014/main" id="{ADFCE0FF-B6CB-D1E7-81E8-66ED70AD2511}"/>
              </a:ext>
            </a:extLst>
          </p:cNvPr>
          <p:cNvSpPr>
            <a:spLocks noGrp="1"/>
          </p:cNvSpPr>
          <p:nvPr>
            <p:ph sz="half" idx="1"/>
          </p:nvPr>
        </p:nvSpPr>
        <p:spPr>
          <a:xfrm>
            <a:off x="838200" y="1825625"/>
            <a:ext cx="4359442" cy="4351338"/>
          </a:xfrm>
        </p:spPr>
        <p:txBody>
          <a:bodyPr/>
          <a:lstStyle/>
          <a:p>
            <a:r>
              <a:rPr lang="en-GB" dirty="0"/>
              <a:t>Notebook 4 shows the implementation of the environment. </a:t>
            </a:r>
          </a:p>
          <a:p>
            <a:r>
              <a:rPr lang="en-GB" dirty="0"/>
              <a:t>Self-study the code and focus on the environment attributes and methods.</a:t>
            </a:r>
          </a:p>
          <a:p>
            <a:r>
              <a:rPr lang="en-GB" dirty="0"/>
              <a:t>Pay special attention to the agent action methods (possible actions, observe, execute, visited, etc.)</a:t>
            </a:r>
          </a:p>
        </p:txBody>
      </p:sp>
      <p:pic>
        <p:nvPicPr>
          <p:cNvPr id="6" name="Picture 5">
            <a:extLst>
              <a:ext uri="{FF2B5EF4-FFF2-40B4-BE49-F238E27FC236}">
                <a16:creationId xmlns:a16="http://schemas.microsoft.com/office/drawing/2014/main" id="{C1202FF2-D765-5109-33DD-87836FC9B2B1}"/>
              </a:ext>
            </a:extLst>
          </p:cNvPr>
          <p:cNvPicPr>
            <a:picLocks noChangeAspect="1"/>
          </p:cNvPicPr>
          <p:nvPr/>
        </p:nvPicPr>
        <p:blipFill>
          <a:blip r:embed="rId2"/>
          <a:stretch>
            <a:fillRect/>
          </a:stretch>
        </p:blipFill>
        <p:spPr>
          <a:xfrm>
            <a:off x="5685517" y="269834"/>
            <a:ext cx="6506483" cy="6087325"/>
          </a:xfrm>
          <a:prstGeom prst="rect">
            <a:avLst/>
          </a:prstGeom>
        </p:spPr>
      </p:pic>
    </p:spTree>
    <p:extLst>
      <p:ext uri="{BB962C8B-B14F-4D97-AF65-F5344CB8AC3E}">
        <p14:creationId xmlns:p14="http://schemas.microsoft.com/office/powerpoint/2010/main" val="641657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48C300-3564-8730-3076-6B98F02ECA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8178C3-A921-B129-B259-EB1F3C93442C}"/>
              </a:ext>
            </a:extLst>
          </p:cNvPr>
          <p:cNvSpPr>
            <a:spLocks noGrp="1"/>
          </p:cNvSpPr>
          <p:nvPr>
            <p:ph type="title"/>
          </p:nvPr>
        </p:nvSpPr>
        <p:spPr>
          <a:xfrm>
            <a:off x="838200" y="365125"/>
            <a:ext cx="4734827" cy="1325563"/>
          </a:xfrm>
        </p:spPr>
        <p:txBody>
          <a:bodyPr/>
          <a:lstStyle/>
          <a:p>
            <a:r>
              <a:rPr lang="en-GB" dirty="0"/>
              <a:t>The Maze environment</a:t>
            </a:r>
          </a:p>
        </p:txBody>
      </p:sp>
      <p:sp>
        <p:nvSpPr>
          <p:cNvPr id="3" name="Content Placeholder 2">
            <a:extLst>
              <a:ext uri="{FF2B5EF4-FFF2-40B4-BE49-F238E27FC236}">
                <a16:creationId xmlns:a16="http://schemas.microsoft.com/office/drawing/2014/main" id="{C67A432A-A3B4-9BC0-DFBA-A7624917FE87}"/>
              </a:ext>
            </a:extLst>
          </p:cNvPr>
          <p:cNvSpPr>
            <a:spLocks noGrp="1"/>
          </p:cNvSpPr>
          <p:nvPr>
            <p:ph sz="half" idx="1"/>
          </p:nvPr>
        </p:nvSpPr>
        <p:spPr>
          <a:xfrm>
            <a:off x="838200" y="1825625"/>
            <a:ext cx="4359442" cy="4351338"/>
          </a:xfrm>
        </p:spPr>
        <p:txBody>
          <a:bodyPr/>
          <a:lstStyle/>
          <a:p>
            <a:r>
              <a:rPr lang="en-GB" dirty="0"/>
              <a:t>Notebook 4 shows the implementation of the environment. </a:t>
            </a:r>
          </a:p>
          <a:p>
            <a:r>
              <a:rPr lang="en-GB" dirty="0"/>
              <a:t>Self-study the code and focus on the environment attributes and methods.</a:t>
            </a:r>
          </a:p>
          <a:p>
            <a:r>
              <a:rPr lang="en-GB" dirty="0"/>
              <a:t>Pay special attention to the agent action methods (possible actions, observe, execute, visited, etc.)</a:t>
            </a:r>
          </a:p>
        </p:txBody>
      </p:sp>
      <p:pic>
        <p:nvPicPr>
          <p:cNvPr id="5" name="Picture 4">
            <a:extLst>
              <a:ext uri="{FF2B5EF4-FFF2-40B4-BE49-F238E27FC236}">
                <a16:creationId xmlns:a16="http://schemas.microsoft.com/office/drawing/2014/main" id="{FF9085A9-0492-642E-FC7B-59B775DD6625}"/>
              </a:ext>
            </a:extLst>
          </p:cNvPr>
          <p:cNvPicPr>
            <a:picLocks noChangeAspect="1"/>
          </p:cNvPicPr>
          <p:nvPr/>
        </p:nvPicPr>
        <p:blipFill>
          <a:blip r:embed="rId2"/>
          <a:stretch>
            <a:fillRect/>
          </a:stretch>
        </p:blipFill>
        <p:spPr>
          <a:xfrm>
            <a:off x="5966861" y="365125"/>
            <a:ext cx="5386939" cy="2589375"/>
          </a:xfrm>
          <a:prstGeom prst="rect">
            <a:avLst/>
          </a:prstGeom>
        </p:spPr>
      </p:pic>
      <p:pic>
        <p:nvPicPr>
          <p:cNvPr id="8" name="Picture 7">
            <a:extLst>
              <a:ext uri="{FF2B5EF4-FFF2-40B4-BE49-F238E27FC236}">
                <a16:creationId xmlns:a16="http://schemas.microsoft.com/office/drawing/2014/main" id="{DF369D00-BBD1-18FC-410A-A73CD76E2A40}"/>
              </a:ext>
            </a:extLst>
          </p:cNvPr>
          <p:cNvPicPr>
            <a:picLocks noChangeAspect="1"/>
          </p:cNvPicPr>
          <p:nvPr/>
        </p:nvPicPr>
        <p:blipFill>
          <a:blip r:embed="rId3"/>
          <a:stretch>
            <a:fillRect/>
          </a:stretch>
        </p:blipFill>
        <p:spPr>
          <a:xfrm>
            <a:off x="5497688" y="3518794"/>
            <a:ext cx="6694312" cy="1556545"/>
          </a:xfrm>
          <a:prstGeom prst="rect">
            <a:avLst/>
          </a:prstGeom>
        </p:spPr>
      </p:pic>
    </p:spTree>
    <p:extLst>
      <p:ext uri="{BB962C8B-B14F-4D97-AF65-F5344CB8AC3E}">
        <p14:creationId xmlns:p14="http://schemas.microsoft.com/office/powerpoint/2010/main" val="1776743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FE055-D730-4F57-BDA7-19E53EFF4BF2}"/>
              </a:ext>
            </a:extLst>
          </p:cNvPr>
          <p:cNvSpPr>
            <a:spLocks noGrp="1"/>
          </p:cNvSpPr>
          <p:nvPr>
            <p:ph type="title"/>
          </p:nvPr>
        </p:nvSpPr>
        <p:spPr/>
        <p:txBody>
          <a:bodyPr/>
          <a:lstStyle/>
          <a:p>
            <a:r>
              <a:rPr lang="en-US" dirty="0"/>
              <a:t>Value function V</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B1E547-86BB-4723-80F3-6238130DC1D5}"/>
                  </a:ext>
                </a:extLst>
              </p:cNvPr>
              <p:cNvSpPr>
                <a:spLocks noGrp="1"/>
              </p:cNvSpPr>
              <p:nvPr>
                <p:ph idx="1"/>
              </p:nvPr>
            </p:nvSpPr>
            <p:spPr>
              <a:xfrm>
                <a:off x="838200" y="1825624"/>
                <a:ext cx="10515600" cy="5032375"/>
              </a:xfrm>
            </p:spPr>
            <p:txBody>
              <a:bodyPr>
                <a:normAutofit/>
              </a:bodyPr>
              <a:lstStyle/>
              <a:p>
                <a:pPr marL="0" indent="0">
                  <a:buNone/>
                </a:pPr>
                <a:r>
                  <a:rPr lang="en-US" b="1" dirty="0"/>
                  <a:t>Definition (</a:t>
                </a:r>
                <a:r>
                  <a:rPr lang="en-US" b="1" dirty="0">
                    <a:solidFill>
                      <a:srgbClr val="00B050"/>
                    </a:solidFill>
                  </a:rPr>
                  <a:t>value function V</a:t>
                </a:r>
                <a:r>
                  <a:rPr lang="en-US" b="1" dirty="0"/>
                  <a:t>):</a:t>
                </a:r>
              </a:p>
              <a:p>
                <a:pPr marL="0" indent="0">
                  <a:buNone/>
                </a:pPr>
                <a:r>
                  <a:rPr lang="en-US" dirty="0"/>
                  <a:t>The </a:t>
                </a:r>
                <a:r>
                  <a:rPr lang="en-US" b="1" dirty="0">
                    <a:solidFill>
                      <a:srgbClr val="00B050"/>
                    </a:solidFill>
                  </a:rPr>
                  <a:t>value function V </a:t>
                </a:r>
                <a:r>
                  <a:rPr lang="en-US" dirty="0"/>
                  <a:t>is a prediction/estimation of the future cumulated reward/gain, if in state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𝑠</m:t>
                        </m:r>
                      </m:e>
                      <m:sub>
                        <m:r>
                          <a:rPr lang="en-US" i="1" dirty="0">
                            <a:latin typeface="Cambria Math" panose="02040503050406030204" pitchFamily="18" charset="0"/>
                          </a:rPr>
                          <m:t>𝑡</m:t>
                        </m:r>
                      </m:sub>
                    </m:sSub>
                    <m:r>
                      <a:rPr lang="en-US" i="1" dirty="0">
                        <a:latin typeface="Cambria Math" panose="02040503050406030204" pitchFamily="18" charset="0"/>
                      </a:rPr>
                      <m:t> </m:t>
                    </m:r>
                  </m:oMath>
                </a14:m>
                <a:r>
                  <a:rPr lang="en-US" dirty="0"/>
                  <a:t>at time </a:t>
                </a:r>
                <a14:m>
                  <m:oMath xmlns:m="http://schemas.openxmlformats.org/officeDocument/2006/math">
                    <m:r>
                      <a:rPr lang="en-US" i="1" dirty="0">
                        <a:latin typeface="Cambria Math" panose="02040503050406030204" pitchFamily="18" charset="0"/>
                      </a:rPr>
                      <m:t>𝑡</m:t>
                    </m:r>
                  </m:oMath>
                </a14:m>
                <a:r>
                  <a:rPr lang="en-US" dirty="0"/>
                  <a:t>, for the policy </a:t>
                </a:r>
                <a14:m>
                  <m:oMath xmlns:m="http://schemas.openxmlformats.org/officeDocument/2006/math">
                    <m:r>
                      <a:rPr lang="en-US" i="1" dirty="0">
                        <a:latin typeface="Cambria Math" panose="02040503050406030204" pitchFamily="18" charset="0"/>
                      </a:rPr>
                      <m:t>𝜋</m:t>
                    </m:r>
                  </m:oMath>
                </a14:m>
                <a:r>
                  <a:rPr lang="en-US" dirty="0"/>
                  <a: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𝑡</m:t>
                          </m:r>
                        </m:sub>
                      </m:sSub>
                      <m:r>
                        <a:rPr lang="en-US" i="1">
                          <a:latin typeface="Cambria Math" panose="02040503050406030204" pitchFamily="18" charset="0"/>
                        </a:rPr>
                        <m:t>,  </m:t>
                      </m:r>
                      <m:sSubSup>
                        <m:sSubSupPr>
                          <m:ctrlPr>
                            <a:rPr lang="en-US" b="0" i="1" smtClean="0">
                              <a:latin typeface="Cambria Math" panose="02040503050406030204" pitchFamily="18" charset="0"/>
                            </a:rPr>
                          </m:ctrlPr>
                        </m:sSubSupPr>
                        <m:e>
                          <m:r>
                            <a:rPr lang="en-US" i="1">
                              <a:latin typeface="Cambria Math" panose="02040503050406030204" pitchFamily="18" charset="0"/>
                            </a:rPr>
                            <m:t>𝑉</m:t>
                          </m:r>
                        </m:e>
                        <m:sub>
                          <m:r>
                            <a:rPr lang="en-US" b="0" i="1" smtClean="0">
                              <a:latin typeface="Cambria Math" panose="02040503050406030204" pitchFamily="18" charset="0"/>
                            </a:rPr>
                            <m:t>𝑡</m:t>
                          </m:r>
                        </m:sub>
                        <m:sup>
                          <m:r>
                            <a:rPr lang="en-US" b="0" i="1" smtClean="0">
                              <a:latin typeface="Cambria Math" panose="02040503050406030204" pitchFamily="18" charset="0"/>
                            </a:rPr>
                            <m:t>𝜋</m:t>
                          </m:r>
                        </m:sup>
                      </m:sSub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𝑡</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+2</m:t>
                              </m:r>
                            </m:sub>
                          </m:sSub>
                          <m:r>
                            <a:rPr lang="en-US" i="1">
                              <a:latin typeface="Cambria Math" panose="02040503050406030204" pitchFamily="18" charset="0"/>
                            </a:rPr>
                            <m:t>+…</m:t>
                          </m:r>
                        </m:e>
                      </m:d>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𝑡</m:t>
                          </m:r>
                        </m:sub>
                      </m:sSub>
                      <m:r>
                        <a:rPr lang="en-US" i="1">
                          <a:latin typeface="Cambria Math" panose="02040503050406030204" pitchFamily="18" charset="0"/>
                        </a:rPr>
                        <m:t>]</m:t>
                      </m:r>
                    </m:oMath>
                  </m:oMathPara>
                </a14:m>
                <a:endParaRPr lang="en-GB" dirty="0"/>
              </a:p>
              <a:p>
                <a:pPr marL="0" indent="0">
                  <a:buNone/>
                </a:pPr>
                <a:endParaRPr lang="en-GB" dirty="0"/>
              </a:p>
              <a:p>
                <a:pPr marL="0" indent="0">
                  <a:buNone/>
                </a:pPr>
                <a:r>
                  <a:rPr lang="en-GB" dirty="0"/>
                  <a:t>In general, we like to add a parameter </a:t>
                </a:r>
                <a14:m>
                  <m:oMath xmlns:m="http://schemas.openxmlformats.org/officeDocument/2006/math">
                    <m:r>
                      <a:rPr lang="en-GB" i="1" dirty="0">
                        <a:latin typeface="Cambria Math" panose="02040503050406030204" pitchFamily="18" charset="0"/>
                      </a:rPr>
                      <m:t>𝛾</m:t>
                    </m:r>
                    <m:r>
                      <a:rPr lang="en-GB" i="1" dirty="0">
                        <a:latin typeface="Cambria Math" panose="02040503050406030204" pitchFamily="18" charset="0"/>
                      </a:rPr>
                      <m:t>∈[0,1]</m:t>
                    </m:r>
                  </m:oMath>
                </a14:m>
                <a:r>
                  <a:rPr lang="en-GB" dirty="0"/>
                  <a:t>, which gives more or less importance to the future or present rewards.</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𝑡</m:t>
                          </m:r>
                        </m:sub>
                      </m:sSub>
                      <m:r>
                        <a:rPr lang="en-US" i="1">
                          <a:latin typeface="Cambria Math" panose="02040503050406030204" pitchFamily="18" charset="0"/>
                        </a:rPr>
                        <m:t>,  </m:t>
                      </m:r>
                      <m:sSubSup>
                        <m:sSubSupPr>
                          <m:ctrlPr>
                            <a:rPr lang="en-US" b="0" i="1" smtClean="0">
                              <a:latin typeface="Cambria Math" panose="02040503050406030204" pitchFamily="18" charset="0"/>
                            </a:rPr>
                          </m:ctrlPr>
                        </m:sSubSupPr>
                        <m:e>
                          <m:r>
                            <a:rPr lang="en-US" i="1">
                              <a:latin typeface="Cambria Math" panose="02040503050406030204" pitchFamily="18" charset="0"/>
                            </a:rPr>
                            <m:t>𝑉</m:t>
                          </m:r>
                        </m:e>
                        <m:sub>
                          <m:r>
                            <a:rPr lang="en-US" b="0" i="1" smtClean="0">
                              <a:latin typeface="Cambria Math" panose="02040503050406030204" pitchFamily="18" charset="0"/>
                            </a:rPr>
                            <m:t>𝑡</m:t>
                          </m:r>
                        </m:sub>
                        <m:sup>
                          <m:r>
                            <a:rPr lang="en-US" b="0" i="1" smtClean="0">
                              <a:latin typeface="Cambria Math" panose="02040503050406030204" pitchFamily="18" charset="0"/>
                            </a:rPr>
                            <m:t>𝜋</m:t>
                          </m:r>
                        </m:sup>
                      </m:sSub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𝑡</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2</m:t>
                              </m:r>
                            </m:sup>
                          </m:sSup>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+2</m:t>
                              </m:r>
                            </m:sub>
                          </m:sSub>
                          <m:r>
                            <a:rPr lang="en-US" i="1">
                              <a:latin typeface="Cambria Math" panose="02040503050406030204" pitchFamily="18" charset="0"/>
                            </a:rPr>
                            <m:t>…</m:t>
                          </m:r>
                        </m:e>
                      </m:d>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𝑡</m:t>
                          </m:r>
                        </m:sub>
                      </m:sSub>
                      <m:r>
                        <a:rPr lang="en-US" i="1">
                          <a:latin typeface="Cambria Math" panose="02040503050406030204" pitchFamily="18" charset="0"/>
                        </a:rPr>
                        <m:t>]</m:t>
                      </m:r>
                    </m:oMath>
                  </m:oMathPara>
                </a14:m>
                <a:endParaRPr lang="en-GB" dirty="0"/>
              </a:p>
              <a:p>
                <a:pPr marL="0" indent="0">
                  <a:buNone/>
                </a:pPr>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B6B1E547-86BB-4723-80F3-6238130DC1D5}"/>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GB">
                    <a:noFill/>
                  </a:rPr>
                  <a:t> </a:t>
                </a:r>
              </a:p>
            </p:txBody>
          </p:sp>
        </mc:Fallback>
      </mc:AlternateContent>
    </p:spTree>
    <p:extLst>
      <p:ext uri="{BB962C8B-B14F-4D97-AF65-F5344CB8AC3E}">
        <p14:creationId xmlns:p14="http://schemas.microsoft.com/office/powerpoint/2010/main" val="2392385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p:txBody>
          <a:bodyPr>
            <a:normAutofit/>
          </a:bodyPr>
          <a:lstStyle/>
          <a:p>
            <a:pPr marL="514350" indent="-514350">
              <a:buFont typeface="+mj-lt"/>
              <a:buAutoNum type="arabicPeriod"/>
            </a:pPr>
            <a:r>
              <a:rPr lang="en-US" dirty="0">
                <a:solidFill>
                  <a:schemeClr val="bg1">
                    <a:lumMod val="65000"/>
                  </a:schemeClr>
                </a:solidFill>
              </a:rPr>
              <a:t>What is </a:t>
            </a:r>
            <a:r>
              <a:rPr lang="en-US" b="1" dirty="0">
                <a:solidFill>
                  <a:schemeClr val="bg1">
                    <a:lumMod val="65000"/>
                  </a:schemeClr>
                </a:solidFill>
              </a:rPr>
              <a:t>Reinforcement</a:t>
            </a:r>
            <a:r>
              <a:rPr lang="en-US" dirty="0">
                <a:solidFill>
                  <a:schemeClr val="bg1">
                    <a:lumMod val="65000"/>
                  </a:schemeClr>
                </a:solidFill>
              </a:rPr>
              <a:t> </a:t>
            </a:r>
            <a:r>
              <a:rPr lang="en-US" b="1" dirty="0">
                <a:solidFill>
                  <a:schemeClr val="bg1">
                    <a:lumMod val="65000"/>
                  </a:schemeClr>
                </a:solidFill>
              </a:rPr>
              <a:t>Learning</a:t>
            </a:r>
            <a:r>
              <a:rPr lang="en-US" dirty="0">
                <a:solidFill>
                  <a:schemeClr val="bg1">
                    <a:lumMod val="65000"/>
                  </a:schemeClr>
                </a:solidFill>
              </a:rPr>
              <a:t>?</a:t>
            </a:r>
          </a:p>
          <a:p>
            <a:pPr marL="514350" indent="-514350">
              <a:buFont typeface="+mj-lt"/>
              <a:buAutoNum type="arabicPeriod"/>
            </a:pPr>
            <a:r>
              <a:rPr lang="en-US" dirty="0">
                <a:solidFill>
                  <a:schemeClr val="bg1">
                    <a:lumMod val="65000"/>
                  </a:schemeClr>
                </a:solidFill>
              </a:rPr>
              <a:t>What are the key ideas behind </a:t>
            </a:r>
            <a:r>
              <a:rPr lang="en-US" b="1" dirty="0">
                <a:solidFill>
                  <a:schemeClr val="bg1">
                    <a:lumMod val="65000"/>
                  </a:schemeClr>
                </a:solidFill>
              </a:rPr>
              <a:t>reinforcement</a:t>
            </a:r>
            <a:r>
              <a:rPr lang="en-US" dirty="0">
                <a:solidFill>
                  <a:schemeClr val="bg1">
                    <a:lumMod val="65000"/>
                  </a:schemeClr>
                </a:solidFill>
              </a:rPr>
              <a:t> </a:t>
            </a:r>
            <a:r>
              <a:rPr lang="en-US" b="1" dirty="0">
                <a:solidFill>
                  <a:schemeClr val="bg1">
                    <a:lumMod val="65000"/>
                  </a:schemeClr>
                </a:solidFill>
              </a:rPr>
              <a:t>learning</a:t>
            </a:r>
            <a:r>
              <a:rPr lang="en-US" dirty="0">
                <a:solidFill>
                  <a:schemeClr val="bg1">
                    <a:lumMod val="65000"/>
                  </a:schemeClr>
                </a:solidFill>
              </a:rPr>
              <a:t> and its </a:t>
            </a:r>
            <a:r>
              <a:rPr lang="en-US" b="1" dirty="0">
                <a:solidFill>
                  <a:schemeClr val="bg1">
                    <a:lumMod val="65000"/>
                  </a:schemeClr>
                </a:solidFill>
              </a:rPr>
              <a:t>framework</a:t>
            </a:r>
            <a:r>
              <a:rPr lang="en-US" dirty="0">
                <a:solidFill>
                  <a:schemeClr val="bg1">
                    <a:lumMod val="65000"/>
                  </a:schemeClr>
                </a:solidFill>
              </a:rPr>
              <a:t>?</a:t>
            </a:r>
          </a:p>
          <a:p>
            <a:pPr marL="514350" indent="-514350">
              <a:buFont typeface="+mj-lt"/>
              <a:buAutoNum type="arabicPeriod"/>
            </a:pPr>
            <a:r>
              <a:rPr lang="en-US" dirty="0">
                <a:solidFill>
                  <a:schemeClr val="bg1">
                    <a:lumMod val="65000"/>
                  </a:schemeClr>
                </a:solidFill>
              </a:rPr>
              <a:t>What is the </a:t>
            </a:r>
            <a:r>
              <a:rPr lang="en-US" b="1" dirty="0">
                <a:solidFill>
                  <a:schemeClr val="bg1">
                    <a:lumMod val="65000"/>
                  </a:schemeClr>
                </a:solidFill>
              </a:rPr>
              <a:t>exploration</a:t>
            </a:r>
            <a:r>
              <a:rPr lang="en-US" dirty="0">
                <a:solidFill>
                  <a:schemeClr val="bg1">
                    <a:lumMod val="65000"/>
                  </a:schemeClr>
                </a:solidFill>
              </a:rPr>
              <a:t> </a:t>
            </a:r>
            <a:r>
              <a:rPr lang="en-US" b="1" dirty="0">
                <a:solidFill>
                  <a:schemeClr val="bg1">
                    <a:lumMod val="65000"/>
                  </a:schemeClr>
                </a:solidFill>
              </a:rPr>
              <a:t>vs</a:t>
            </a:r>
            <a:r>
              <a:rPr lang="en-US" dirty="0">
                <a:solidFill>
                  <a:schemeClr val="bg1">
                    <a:lumMod val="65000"/>
                  </a:schemeClr>
                </a:solidFill>
              </a:rPr>
              <a:t>. </a:t>
            </a:r>
            <a:r>
              <a:rPr lang="en-US" b="1" dirty="0">
                <a:solidFill>
                  <a:schemeClr val="bg1">
                    <a:lumMod val="65000"/>
                  </a:schemeClr>
                </a:solidFill>
              </a:rPr>
              <a:t>exploitation</a:t>
            </a:r>
            <a:r>
              <a:rPr lang="en-US" dirty="0">
                <a:solidFill>
                  <a:schemeClr val="bg1">
                    <a:lumMod val="65000"/>
                  </a:schemeClr>
                </a:solidFill>
              </a:rPr>
              <a:t> </a:t>
            </a:r>
            <a:r>
              <a:rPr lang="en-US" b="1" dirty="0">
                <a:solidFill>
                  <a:schemeClr val="bg1">
                    <a:lumMod val="65000"/>
                  </a:schemeClr>
                </a:solidFill>
              </a:rPr>
              <a:t>tradeoff</a:t>
            </a:r>
            <a:r>
              <a:rPr lang="en-US" dirty="0">
                <a:solidFill>
                  <a:schemeClr val="bg1">
                    <a:lumMod val="65000"/>
                  </a:schemeClr>
                </a:solidFill>
              </a:rPr>
              <a:t>?</a:t>
            </a:r>
          </a:p>
          <a:p>
            <a:pPr marL="514350" indent="-514350">
              <a:buFont typeface="+mj-lt"/>
              <a:buAutoNum type="arabicPeriod"/>
            </a:pPr>
            <a:r>
              <a:rPr lang="en-US" dirty="0">
                <a:solidFill>
                  <a:schemeClr val="bg1">
                    <a:lumMod val="65000"/>
                  </a:schemeClr>
                </a:solidFill>
              </a:rPr>
              <a:t>How do we </a:t>
            </a:r>
            <a:r>
              <a:rPr lang="en-US" b="1" dirty="0">
                <a:solidFill>
                  <a:schemeClr val="bg1">
                    <a:lumMod val="65000"/>
                  </a:schemeClr>
                </a:solidFill>
              </a:rPr>
              <a:t>train</a:t>
            </a:r>
            <a:r>
              <a:rPr lang="en-US" dirty="0">
                <a:solidFill>
                  <a:schemeClr val="bg1">
                    <a:lumMod val="65000"/>
                  </a:schemeClr>
                </a:solidFill>
              </a:rPr>
              <a:t> an </a:t>
            </a:r>
            <a:r>
              <a:rPr lang="en-US" b="1" dirty="0">
                <a:solidFill>
                  <a:schemeClr val="bg1">
                    <a:lumMod val="65000"/>
                  </a:schemeClr>
                </a:solidFill>
              </a:rPr>
              <a:t>RL</a:t>
            </a:r>
            <a:r>
              <a:rPr lang="en-US" dirty="0">
                <a:solidFill>
                  <a:schemeClr val="bg1">
                    <a:lumMod val="65000"/>
                  </a:schemeClr>
                </a:solidFill>
              </a:rPr>
              <a:t> </a:t>
            </a:r>
            <a:r>
              <a:rPr lang="en-US" b="1" dirty="0">
                <a:solidFill>
                  <a:schemeClr val="bg1">
                    <a:lumMod val="65000"/>
                  </a:schemeClr>
                </a:solidFill>
              </a:rPr>
              <a:t>agent</a:t>
            </a:r>
            <a:r>
              <a:rPr lang="en-US" dirty="0">
                <a:solidFill>
                  <a:schemeClr val="bg1">
                    <a:lumMod val="65000"/>
                  </a:schemeClr>
                </a:solidFill>
              </a:rPr>
              <a:t> by exploring, then progressively exploiting?</a:t>
            </a:r>
          </a:p>
          <a:p>
            <a:pPr marL="514350" indent="-514350">
              <a:buFont typeface="+mj-lt"/>
              <a:buAutoNum type="arabicPeriod"/>
            </a:pPr>
            <a:r>
              <a:rPr lang="en-US" dirty="0">
                <a:solidFill>
                  <a:schemeClr val="bg1">
                    <a:lumMod val="65000"/>
                  </a:schemeClr>
                </a:solidFill>
              </a:rPr>
              <a:t>What are some </a:t>
            </a:r>
            <a:r>
              <a:rPr lang="en-US" b="1" dirty="0">
                <a:solidFill>
                  <a:schemeClr val="bg1">
                    <a:lumMod val="65000"/>
                  </a:schemeClr>
                </a:solidFill>
              </a:rPr>
              <a:t>advanced</a:t>
            </a:r>
            <a:r>
              <a:rPr lang="en-US" dirty="0">
                <a:solidFill>
                  <a:schemeClr val="bg1">
                    <a:lumMod val="65000"/>
                  </a:schemeClr>
                </a:solidFill>
              </a:rPr>
              <a:t> </a:t>
            </a:r>
            <a:r>
              <a:rPr lang="en-US" b="1" dirty="0">
                <a:solidFill>
                  <a:schemeClr val="bg1">
                    <a:lumMod val="65000"/>
                  </a:schemeClr>
                </a:solidFill>
              </a:rPr>
              <a:t>strategies</a:t>
            </a:r>
            <a:r>
              <a:rPr lang="en-US" dirty="0">
                <a:solidFill>
                  <a:schemeClr val="bg1">
                    <a:lumMod val="65000"/>
                  </a:schemeClr>
                </a:solidFill>
              </a:rPr>
              <a:t> in </a:t>
            </a:r>
            <a:r>
              <a:rPr lang="en-US" b="1" dirty="0">
                <a:solidFill>
                  <a:schemeClr val="bg1">
                    <a:lumMod val="65000"/>
                  </a:schemeClr>
                </a:solidFill>
              </a:rPr>
              <a:t>multi-arm</a:t>
            </a:r>
            <a:r>
              <a:rPr lang="en-US" dirty="0">
                <a:solidFill>
                  <a:schemeClr val="bg1">
                    <a:lumMod val="65000"/>
                  </a:schemeClr>
                </a:solidFill>
              </a:rPr>
              <a:t> </a:t>
            </a:r>
            <a:r>
              <a:rPr lang="en-US" b="1" dirty="0">
                <a:solidFill>
                  <a:schemeClr val="bg1">
                    <a:lumMod val="65000"/>
                  </a:schemeClr>
                </a:solidFill>
              </a:rPr>
              <a:t>bandit</a:t>
            </a:r>
            <a:r>
              <a:rPr lang="en-US" dirty="0">
                <a:solidFill>
                  <a:schemeClr val="bg1">
                    <a:lumMod val="65000"/>
                  </a:schemeClr>
                </a:solidFill>
              </a:rPr>
              <a:t> </a:t>
            </a:r>
            <a:r>
              <a:rPr lang="en-US" b="1" dirty="0">
                <a:solidFill>
                  <a:schemeClr val="bg1">
                    <a:lumMod val="65000"/>
                  </a:schemeClr>
                </a:solidFill>
              </a:rPr>
              <a:t>problems</a:t>
            </a:r>
            <a:r>
              <a:rPr lang="en-US" dirty="0">
                <a:solidFill>
                  <a:schemeClr val="bg1">
                    <a:lumMod val="65000"/>
                  </a:schemeClr>
                </a:solidFill>
              </a:rPr>
              <a:t>?</a:t>
            </a:r>
          </a:p>
          <a:p>
            <a:pPr marL="514350" indent="-514350">
              <a:buFont typeface="+mj-lt"/>
              <a:buAutoNum type="arabicPeriod"/>
            </a:pPr>
            <a:r>
              <a:rPr lang="en-US" dirty="0"/>
              <a:t>What are the </a:t>
            </a:r>
            <a:r>
              <a:rPr lang="en-US" b="1" dirty="0"/>
              <a:t>Q</a:t>
            </a:r>
            <a:r>
              <a:rPr lang="en-US" dirty="0"/>
              <a:t> and </a:t>
            </a:r>
            <a:r>
              <a:rPr lang="en-US" b="1" dirty="0"/>
              <a:t>V functions </a:t>
            </a:r>
            <a:r>
              <a:rPr lang="en-US" dirty="0"/>
              <a:t>for a RL problem?</a:t>
            </a:r>
          </a:p>
          <a:p>
            <a:pPr marL="514350" indent="-514350">
              <a:buFont typeface="+mj-lt"/>
              <a:buAutoNum type="arabicPeriod"/>
            </a:pPr>
            <a:r>
              <a:rPr lang="en-US" dirty="0"/>
              <a:t>What is </a:t>
            </a:r>
            <a:r>
              <a:rPr lang="en-US" b="1" dirty="0"/>
              <a:t>Q-learning</a:t>
            </a:r>
            <a:r>
              <a:rPr lang="en-US" dirty="0"/>
              <a:t> and how can it be implemented in RL problems? </a:t>
            </a:r>
          </a:p>
          <a:p>
            <a:pPr marL="514350" indent="-514350">
              <a:buFont typeface="+mj-lt"/>
              <a:buAutoNum type="arabicPeriod"/>
            </a:pPr>
            <a:endParaRPr lang="en-GB" dirty="0"/>
          </a:p>
        </p:txBody>
      </p:sp>
    </p:spTree>
    <p:extLst>
      <p:ext uri="{BB962C8B-B14F-4D97-AF65-F5344CB8AC3E}">
        <p14:creationId xmlns:p14="http://schemas.microsoft.com/office/powerpoint/2010/main" val="392073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FE055-D730-4F57-BDA7-19E53EFF4BF2}"/>
              </a:ext>
            </a:extLst>
          </p:cNvPr>
          <p:cNvSpPr>
            <a:spLocks noGrp="1"/>
          </p:cNvSpPr>
          <p:nvPr>
            <p:ph type="title"/>
          </p:nvPr>
        </p:nvSpPr>
        <p:spPr/>
        <p:txBody>
          <a:bodyPr/>
          <a:lstStyle/>
          <a:p>
            <a:r>
              <a:rPr lang="en-US" dirty="0"/>
              <a:t>Value function V</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B1E547-86BB-4723-80F3-6238130DC1D5}"/>
                  </a:ext>
                </a:extLst>
              </p:cNvPr>
              <p:cNvSpPr>
                <a:spLocks noGrp="1"/>
              </p:cNvSpPr>
              <p:nvPr>
                <p:ph idx="1"/>
              </p:nvPr>
            </p:nvSpPr>
            <p:spPr>
              <a:xfrm>
                <a:off x="838200" y="1825624"/>
                <a:ext cx="10515600" cy="5032375"/>
              </a:xfrm>
            </p:spPr>
            <p:txBody>
              <a:bodyPr>
                <a:normAutofit/>
              </a:bodyPr>
              <a:lstStyle/>
              <a:p>
                <a:pPr marL="0" indent="0">
                  <a:buNone/>
                </a:pPr>
                <a:r>
                  <a:rPr lang="en-US" b="1" dirty="0"/>
                  <a:t>Definition (</a:t>
                </a:r>
                <a:r>
                  <a:rPr lang="en-US" b="1" dirty="0">
                    <a:solidFill>
                      <a:srgbClr val="00B050"/>
                    </a:solidFill>
                  </a:rPr>
                  <a:t>value function V</a:t>
                </a:r>
                <a:r>
                  <a:rPr lang="en-US" b="1" dirty="0"/>
                  <a:t>):</a:t>
                </a:r>
              </a:p>
              <a:p>
                <a:pPr marL="0" indent="0">
                  <a:buNone/>
                </a:pPr>
                <a:r>
                  <a:rPr lang="en-US" dirty="0"/>
                  <a:t>The </a:t>
                </a:r>
                <a:r>
                  <a:rPr lang="en-US" b="1" dirty="0">
                    <a:solidFill>
                      <a:srgbClr val="00B050"/>
                    </a:solidFill>
                  </a:rPr>
                  <a:t>value function V </a:t>
                </a:r>
                <a:r>
                  <a:rPr lang="en-US" dirty="0"/>
                  <a:t>is a prediction/estimation of the future cumulated reward/gain, if in state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𝑠</m:t>
                        </m:r>
                      </m:e>
                      <m:sub>
                        <m:r>
                          <a:rPr lang="en-US" i="1" dirty="0">
                            <a:latin typeface="Cambria Math" panose="02040503050406030204" pitchFamily="18" charset="0"/>
                          </a:rPr>
                          <m:t>𝑡</m:t>
                        </m:r>
                      </m:sub>
                    </m:sSub>
                    <m:r>
                      <a:rPr lang="en-US" i="1" dirty="0">
                        <a:latin typeface="Cambria Math" panose="02040503050406030204" pitchFamily="18" charset="0"/>
                      </a:rPr>
                      <m:t> </m:t>
                    </m:r>
                  </m:oMath>
                </a14:m>
                <a:r>
                  <a:rPr lang="en-US" dirty="0"/>
                  <a:t>at time </a:t>
                </a:r>
                <a14:m>
                  <m:oMath xmlns:m="http://schemas.openxmlformats.org/officeDocument/2006/math">
                    <m:r>
                      <a:rPr lang="en-US" i="1" dirty="0">
                        <a:latin typeface="Cambria Math" panose="02040503050406030204" pitchFamily="18" charset="0"/>
                      </a:rPr>
                      <m:t>𝑡</m:t>
                    </m:r>
                  </m:oMath>
                </a14:m>
                <a:r>
                  <a:rPr lang="en-US" dirty="0"/>
                  <a:t>, for the policy </a:t>
                </a:r>
                <a14:m>
                  <m:oMath xmlns:m="http://schemas.openxmlformats.org/officeDocument/2006/math">
                    <m:r>
                      <a:rPr lang="en-US" i="1" dirty="0">
                        <a:latin typeface="Cambria Math" panose="02040503050406030204" pitchFamily="18" charset="0"/>
                      </a:rPr>
                      <m:t>𝜋</m:t>
                    </m:r>
                  </m:oMath>
                </a14:m>
                <a:r>
                  <a:rPr lang="en-US" dirty="0"/>
                  <a:t>.</a:t>
                </a:r>
                <a:endParaRPr lang="en-GB" dirty="0"/>
              </a:p>
              <a:p>
                <a:pPr marL="0" indent="0">
                  <a:buNone/>
                </a:pPr>
                <a:r>
                  <a:rPr lang="en-GB" dirty="0"/>
                  <a:t>In general, we like to add a hyperparameter </a:t>
                </a:r>
                <a14:m>
                  <m:oMath xmlns:m="http://schemas.openxmlformats.org/officeDocument/2006/math">
                    <m:r>
                      <a:rPr lang="en-GB" i="1" dirty="0">
                        <a:latin typeface="Cambria Math" panose="02040503050406030204" pitchFamily="18" charset="0"/>
                      </a:rPr>
                      <m:t>𝛾</m:t>
                    </m:r>
                    <m:r>
                      <a:rPr lang="en-GB" i="1" dirty="0">
                        <a:latin typeface="Cambria Math" panose="02040503050406030204" pitchFamily="18" charset="0"/>
                      </a:rPr>
                      <m:t>∈[0,1]</m:t>
                    </m:r>
                  </m:oMath>
                </a14:m>
                <a:r>
                  <a:rPr lang="en-GB" dirty="0"/>
                  <a:t>, which decides on the importance to the future or present rewards.</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𝑡</m:t>
                          </m:r>
                        </m:sub>
                      </m:sSub>
                      <m:r>
                        <a:rPr lang="en-US" i="1">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𝑉</m:t>
                          </m:r>
                        </m:e>
                        <m:sub>
                          <m:r>
                            <a:rPr lang="en-US" i="1">
                              <a:latin typeface="Cambria Math" panose="02040503050406030204" pitchFamily="18" charset="0"/>
                            </a:rPr>
                            <m:t>𝑡</m:t>
                          </m:r>
                        </m:sub>
                        <m:sup>
                          <m:r>
                            <a:rPr lang="en-US" i="1">
                              <a:latin typeface="Cambria Math" panose="02040503050406030204" pitchFamily="18" charset="0"/>
                            </a:rPr>
                            <m:t>𝜋</m:t>
                          </m:r>
                        </m:sup>
                      </m:sSub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𝑡</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2</m:t>
                              </m:r>
                            </m:sup>
                          </m:sSup>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+2</m:t>
                              </m:r>
                            </m:sub>
                          </m:sSub>
                          <m:r>
                            <a:rPr lang="en-US" i="1">
                              <a:latin typeface="Cambria Math" panose="02040503050406030204" pitchFamily="18" charset="0"/>
                            </a:rPr>
                            <m:t>…</m:t>
                          </m:r>
                        </m:e>
                      </m:d>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𝑡</m:t>
                          </m:r>
                        </m:sub>
                      </m:sSub>
                      <m:r>
                        <a:rPr lang="en-US" i="1">
                          <a:latin typeface="Cambria Math" panose="02040503050406030204" pitchFamily="18" charset="0"/>
                        </a:rPr>
                        <m:t>]</m:t>
                      </m:r>
                    </m:oMath>
                  </m:oMathPara>
                </a14:m>
                <a:endParaRPr lang="en-GB" dirty="0"/>
              </a:p>
              <a:p>
                <a:pPr marL="0" indent="0">
                  <a:buNone/>
                </a:pPr>
                <a:endParaRPr lang="en-GB" dirty="0"/>
              </a:p>
              <a:p>
                <a:pPr marL="0" indent="0">
                  <a:buNone/>
                </a:pPr>
                <a:r>
                  <a:rPr lang="en-GB" dirty="0"/>
                  <a:t>This function is used to </a:t>
                </a:r>
                <a:r>
                  <a:rPr lang="en-GB" b="1" dirty="0"/>
                  <a:t>evaluate the goodness/badness of a state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𝒕</m:t>
                        </m:r>
                      </m:sub>
                    </m:sSub>
                  </m:oMath>
                </a14:m>
                <a:r>
                  <a:rPr lang="en-GB" dirty="0"/>
                  <a:t>, and </a:t>
                </a:r>
                <a:r>
                  <a:rPr lang="en-GB" b="1" dirty="0"/>
                  <a:t>can help to identify the best action to use in a given state</a:t>
                </a:r>
                <a:r>
                  <a:rPr lang="en-GB" dirty="0"/>
                  <a:t>.</a:t>
                </a:r>
              </a:p>
              <a:p>
                <a:pPr marL="0" indent="0">
                  <a:buNone/>
                </a:pPr>
                <a:endParaRPr lang="en-GB" dirty="0"/>
              </a:p>
            </p:txBody>
          </p:sp>
        </mc:Choice>
        <mc:Fallback xmlns="">
          <p:sp>
            <p:nvSpPr>
              <p:cNvPr id="3" name="Content Placeholder 2">
                <a:extLst>
                  <a:ext uri="{FF2B5EF4-FFF2-40B4-BE49-F238E27FC236}">
                    <a16:creationId xmlns:a16="http://schemas.microsoft.com/office/drawing/2014/main" id="{B6B1E547-86BB-4723-80F3-6238130DC1D5}"/>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GB">
                    <a:noFill/>
                  </a:rPr>
                  <a:t> </a:t>
                </a:r>
              </a:p>
            </p:txBody>
          </p:sp>
        </mc:Fallback>
      </mc:AlternateContent>
    </p:spTree>
    <p:extLst>
      <p:ext uri="{BB962C8B-B14F-4D97-AF65-F5344CB8AC3E}">
        <p14:creationId xmlns:p14="http://schemas.microsoft.com/office/powerpoint/2010/main" val="3971470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FE055-D730-4F57-BDA7-19E53EFF4BF2}"/>
              </a:ext>
            </a:extLst>
          </p:cNvPr>
          <p:cNvSpPr>
            <a:spLocks noGrp="1"/>
          </p:cNvSpPr>
          <p:nvPr>
            <p:ph type="title"/>
          </p:nvPr>
        </p:nvSpPr>
        <p:spPr/>
        <p:txBody>
          <a:bodyPr/>
          <a:lstStyle/>
          <a:p>
            <a:r>
              <a:rPr lang="en-US" dirty="0"/>
              <a:t>Optimization with value function V</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B1E547-86BB-4723-80F3-6238130DC1D5}"/>
                  </a:ext>
                </a:extLst>
              </p:cNvPr>
              <p:cNvSpPr>
                <a:spLocks noGrp="1"/>
              </p:cNvSpPr>
              <p:nvPr>
                <p:ph idx="1"/>
              </p:nvPr>
            </p:nvSpPr>
            <p:spPr>
              <a:xfrm>
                <a:off x="838200" y="1825624"/>
                <a:ext cx="10515600" cy="5032375"/>
              </a:xfrm>
            </p:spPr>
            <p:txBody>
              <a:bodyPr>
                <a:normAutofit/>
              </a:bodyPr>
              <a:lstStyle/>
              <a:p>
                <a:pPr marL="0" indent="0">
                  <a:buNone/>
                </a:pPr>
                <a:r>
                  <a:rPr lang="en-US" dirty="0"/>
                  <a:t>The </a:t>
                </a:r>
                <a:r>
                  <a:rPr lang="en-US" b="1" dirty="0">
                    <a:solidFill>
                      <a:schemeClr val="accent4">
                        <a:lumMod val="50000"/>
                      </a:schemeClr>
                    </a:solidFill>
                  </a:rPr>
                  <a:t>value function V </a:t>
                </a:r>
                <a:r>
                  <a:rPr lang="en-US" dirty="0"/>
                  <a:t>can be used to rewrite our optimization problem, one step at a time.</a:t>
                </a:r>
              </a:p>
              <a:p>
                <a:pPr marL="0" indent="0">
                  <a:buNone/>
                </a:pPr>
                <a:r>
                  <a:rPr lang="en-US" dirty="0"/>
                  <a:t>Let us assume we are current at time </a:t>
                </a:r>
                <a14:m>
                  <m:oMath xmlns:m="http://schemas.openxmlformats.org/officeDocument/2006/math">
                    <m:r>
                      <a:rPr lang="en-US" i="1" dirty="0" smtClean="0">
                        <a:latin typeface="Cambria Math" panose="02040503050406030204" pitchFamily="18" charset="0"/>
                      </a:rPr>
                      <m:t>𝑡</m:t>
                    </m:r>
                  </m:oMath>
                </a14:m>
                <a:r>
                  <a:rPr lang="en-US" dirty="0"/>
                  <a:t>, in </a:t>
                </a:r>
                <a:r>
                  <a:rPr lang="en-GB" b="1" dirty="0">
                    <a:solidFill>
                      <a:srgbClr val="0070C0"/>
                    </a:solidFill>
                  </a:rPr>
                  <a:t>state </a:t>
                </a:r>
                <a14:m>
                  <m:oMath xmlns:m="http://schemas.openxmlformats.org/officeDocument/2006/math">
                    <m:sSub>
                      <m:sSubPr>
                        <m:ctrlPr>
                          <a:rPr lang="en-US" b="1" i="1" smtClean="0">
                            <a:solidFill>
                              <a:srgbClr val="0070C0"/>
                            </a:solidFill>
                            <a:latin typeface="Cambria Math" panose="02040503050406030204" pitchFamily="18" charset="0"/>
                          </a:rPr>
                        </m:ctrlPr>
                      </m:sSubPr>
                      <m:e>
                        <m:r>
                          <a:rPr lang="en-US" b="1" i="1" smtClean="0">
                            <a:solidFill>
                              <a:srgbClr val="0070C0"/>
                            </a:solidFill>
                            <a:latin typeface="Cambria Math" panose="02040503050406030204" pitchFamily="18" charset="0"/>
                          </a:rPr>
                          <m:t>𝒔</m:t>
                        </m:r>
                      </m:e>
                      <m:sub>
                        <m:r>
                          <a:rPr lang="en-US" b="1" i="1" smtClean="0">
                            <a:solidFill>
                              <a:srgbClr val="0070C0"/>
                            </a:solidFill>
                            <a:latin typeface="Cambria Math" panose="02040503050406030204" pitchFamily="18" charset="0"/>
                          </a:rPr>
                          <m:t>𝒕</m:t>
                        </m:r>
                      </m:sub>
                    </m:sSub>
                  </m:oMath>
                </a14:m>
                <a:r>
                  <a:rPr lang="en-GB" dirty="0"/>
                  <a:t>.</a:t>
                </a:r>
              </a:p>
              <a:p>
                <a:pPr marL="0" indent="0">
                  <a:buNone/>
                </a:pPr>
                <a:r>
                  <a:rPr lang="en-GB" dirty="0"/>
                  <a:t>The best </a:t>
                </a:r>
                <a:r>
                  <a:rPr lang="en-GB" b="1" dirty="0">
                    <a:solidFill>
                      <a:srgbClr val="7030A0"/>
                    </a:solidFill>
                  </a:rPr>
                  <a:t>action </a:t>
                </a:r>
                <a14:m>
                  <m:oMath xmlns:m="http://schemas.openxmlformats.org/officeDocument/2006/math">
                    <m:sSub>
                      <m:sSubPr>
                        <m:ctrlPr>
                          <a:rPr lang="en-US" b="1" i="1" smtClean="0">
                            <a:solidFill>
                              <a:srgbClr val="7030A0"/>
                            </a:solidFill>
                            <a:latin typeface="Cambria Math" panose="02040503050406030204" pitchFamily="18" charset="0"/>
                          </a:rPr>
                        </m:ctrlPr>
                      </m:sSubPr>
                      <m:e>
                        <m:r>
                          <a:rPr lang="en-US" b="1" i="1" smtClean="0">
                            <a:solidFill>
                              <a:srgbClr val="7030A0"/>
                            </a:solidFill>
                            <a:latin typeface="Cambria Math" panose="02040503050406030204" pitchFamily="18" charset="0"/>
                          </a:rPr>
                          <m:t>𝒂</m:t>
                        </m:r>
                      </m:e>
                      <m:sub>
                        <m:r>
                          <a:rPr lang="en-US" b="1" i="1" smtClean="0">
                            <a:solidFill>
                              <a:srgbClr val="7030A0"/>
                            </a:solidFill>
                            <a:latin typeface="Cambria Math" panose="02040503050406030204" pitchFamily="18" charset="0"/>
                          </a:rPr>
                          <m:t>𝒕</m:t>
                        </m:r>
                      </m:sub>
                    </m:sSub>
                  </m:oMath>
                </a14:m>
                <a:r>
                  <a:rPr lang="en-GB" b="1" dirty="0">
                    <a:solidFill>
                      <a:srgbClr val="7030A0"/>
                    </a:solidFill>
                  </a:rPr>
                  <a:t> </a:t>
                </a:r>
                <a:r>
                  <a:rPr lang="en-GB" dirty="0"/>
                  <a:t>to use in this current state will simply maximize</a:t>
                </a:r>
              </a:p>
              <a:p>
                <a:r>
                  <a:rPr lang="en-GB" dirty="0"/>
                  <a:t>The </a:t>
                </a:r>
                <a:r>
                  <a:rPr lang="en-GB" b="1" dirty="0">
                    <a:solidFill>
                      <a:schemeClr val="accent2"/>
                    </a:solidFill>
                  </a:rPr>
                  <a:t>immediate reward </a:t>
                </a:r>
                <a:r>
                  <a:rPr lang="en-GB" dirty="0"/>
                  <a:t>we will get after playing this action, that is </a:t>
                </a:r>
                <a14:m>
                  <m:oMath xmlns:m="http://schemas.openxmlformats.org/officeDocument/2006/math">
                    <m:sSub>
                      <m:sSubPr>
                        <m:ctrlPr>
                          <a:rPr lang="en-US" b="1" i="1" smtClean="0">
                            <a:solidFill>
                              <a:schemeClr val="accent2"/>
                            </a:solidFill>
                            <a:latin typeface="Cambria Math" panose="02040503050406030204" pitchFamily="18" charset="0"/>
                          </a:rPr>
                        </m:ctrlPr>
                      </m:sSubPr>
                      <m:e>
                        <m:r>
                          <a:rPr lang="en-US" b="1" i="1" smtClean="0">
                            <a:solidFill>
                              <a:schemeClr val="accent2"/>
                            </a:solidFill>
                            <a:latin typeface="Cambria Math" panose="02040503050406030204" pitchFamily="18" charset="0"/>
                          </a:rPr>
                          <m:t>𝑹</m:t>
                        </m:r>
                      </m:e>
                      <m:sub>
                        <m:r>
                          <a:rPr lang="en-US" b="1" i="1" smtClean="0">
                            <a:solidFill>
                              <a:schemeClr val="accent2"/>
                            </a:solidFill>
                            <a:latin typeface="Cambria Math" panose="02040503050406030204" pitchFamily="18" charset="0"/>
                          </a:rPr>
                          <m:t>𝒕</m:t>
                        </m:r>
                      </m:sub>
                    </m:sSub>
                  </m:oMath>
                </a14:m>
                <a:endParaRPr lang="en-GB" b="1" dirty="0"/>
              </a:p>
              <a:p>
                <a:r>
                  <a:rPr lang="en-GB" dirty="0"/>
                  <a:t>Plus, the </a:t>
                </a:r>
                <a:r>
                  <a:rPr lang="en-GB" b="1" dirty="0">
                    <a:solidFill>
                      <a:schemeClr val="accent4">
                        <a:lumMod val="50000"/>
                      </a:schemeClr>
                    </a:solidFill>
                  </a:rPr>
                  <a:t>expected reward </a:t>
                </a:r>
                <a:r>
                  <a:rPr lang="en-GB" dirty="0"/>
                  <a:t>we will get in the future, if we end up in a new </a:t>
                </a:r>
                <a:r>
                  <a:rPr lang="en-GB" b="1" dirty="0">
                    <a:solidFill>
                      <a:srgbClr val="0070C0"/>
                    </a:solidFill>
                  </a:rPr>
                  <a:t>state </a:t>
                </a:r>
                <a14:m>
                  <m:oMath xmlns:m="http://schemas.openxmlformats.org/officeDocument/2006/math">
                    <m:sSub>
                      <m:sSubPr>
                        <m:ctrlPr>
                          <a:rPr lang="en-GB" b="1" i="1" dirty="0" smtClean="0">
                            <a:solidFill>
                              <a:srgbClr val="0070C0"/>
                            </a:solidFill>
                            <a:latin typeface="Cambria Math" panose="02040503050406030204" pitchFamily="18" charset="0"/>
                          </a:rPr>
                        </m:ctrlPr>
                      </m:sSubPr>
                      <m:e>
                        <m:r>
                          <a:rPr lang="en-GB" b="1" i="1" dirty="0" smtClean="0">
                            <a:solidFill>
                              <a:srgbClr val="0070C0"/>
                            </a:solidFill>
                            <a:latin typeface="Cambria Math" panose="02040503050406030204" pitchFamily="18" charset="0"/>
                          </a:rPr>
                          <m:t>𝒔</m:t>
                        </m:r>
                      </m:e>
                      <m:sub>
                        <m:r>
                          <a:rPr lang="en-GB" b="1" i="1" dirty="0" smtClean="0">
                            <a:solidFill>
                              <a:srgbClr val="0070C0"/>
                            </a:solidFill>
                            <a:latin typeface="Cambria Math" panose="02040503050406030204" pitchFamily="18" charset="0"/>
                          </a:rPr>
                          <m:t>𝒕</m:t>
                        </m:r>
                        <m:r>
                          <a:rPr lang="en-US" b="1" i="1" dirty="0" smtClean="0">
                            <a:solidFill>
                              <a:srgbClr val="0070C0"/>
                            </a:solidFill>
                            <a:latin typeface="Cambria Math" panose="02040503050406030204" pitchFamily="18" charset="0"/>
                          </a:rPr>
                          <m:t>+</m:t>
                        </m:r>
                        <m:r>
                          <a:rPr lang="en-US" b="1" i="1" dirty="0" smtClean="0">
                            <a:solidFill>
                              <a:srgbClr val="0070C0"/>
                            </a:solidFill>
                            <a:latin typeface="Cambria Math" panose="02040503050406030204" pitchFamily="18" charset="0"/>
                          </a:rPr>
                          <m:t>𝟏</m:t>
                        </m:r>
                      </m:sub>
                    </m:sSub>
                    <m:r>
                      <a:rPr lang="en-GB" i="1" dirty="0" smtClean="0">
                        <a:latin typeface="Cambria Math" panose="02040503050406030204" pitchFamily="18" charset="0"/>
                      </a:rPr>
                      <m:t> </m:t>
                    </m:r>
                  </m:oMath>
                </a14:m>
                <a:r>
                  <a:rPr lang="en-GB" dirty="0"/>
                  <a:t>after playing </a:t>
                </a:r>
                <a:r>
                  <a:rPr lang="en-GB" b="1" dirty="0">
                    <a:solidFill>
                      <a:srgbClr val="7030A0"/>
                    </a:solidFill>
                  </a:rPr>
                  <a:t>action </a:t>
                </a:r>
                <a14:m>
                  <m:oMath xmlns:m="http://schemas.openxmlformats.org/officeDocument/2006/math">
                    <m:sSub>
                      <m:sSubPr>
                        <m:ctrlPr>
                          <a:rPr lang="en-GB" b="1" i="1" dirty="0" smtClean="0">
                            <a:solidFill>
                              <a:srgbClr val="7030A0"/>
                            </a:solidFill>
                            <a:latin typeface="Cambria Math" panose="02040503050406030204" pitchFamily="18" charset="0"/>
                          </a:rPr>
                        </m:ctrlPr>
                      </m:sSubPr>
                      <m:e>
                        <m:r>
                          <a:rPr lang="en-GB" b="1" i="1" dirty="0" smtClean="0">
                            <a:solidFill>
                              <a:srgbClr val="7030A0"/>
                            </a:solidFill>
                            <a:latin typeface="Cambria Math" panose="02040503050406030204" pitchFamily="18" charset="0"/>
                          </a:rPr>
                          <m:t>𝒂</m:t>
                        </m:r>
                      </m:e>
                      <m:sub>
                        <m:r>
                          <a:rPr lang="en-GB" b="1" i="1" dirty="0" smtClean="0">
                            <a:solidFill>
                              <a:srgbClr val="7030A0"/>
                            </a:solidFill>
                            <a:latin typeface="Cambria Math" panose="02040503050406030204" pitchFamily="18" charset="0"/>
                          </a:rPr>
                          <m:t>𝒕</m:t>
                        </m:r>
                      </m:sub>
                    </m:sSub>
                  </m:oMath>
                </a14:m>
                <a:r>
                  <a:rPr lang="en-GB" dirty="0"/>
                  <a:t>.</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𝑎</m:t>
                          </m:r>
                        </m:e>
                        <m:sub>
                          <m:r>
                            <a:rPr lang="en-US" b="0" i="1" smtClean="0">
                              <a:solidFill>
                                <a:srgbClr val="7030A0"/>
                              </a:solidFill>
                              <a:latin typeface="Cambria Math" panose="02040503050406030204" pitchFamily="18" charset="0"/>
                            </a:rPr>
                            <m:t>𝑡</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𝑎</m:t>
                                  </m:r>
                                  <m:r>
                                    <a:rPr lang="en-US" b="0" i="1" smtClean="0">
                                      <a:latin typeface="Cambria Math" panose="02040503050406030204" pitchFamily="18" charset="0"/>
                                    </a:rPr>
                                    <m:t>∈</m:t>
                                  </m:r>
                                  <m:r>
                                    <m:rPr>
                                      <m:sty m:val="p"/>
                                    </m:rPr>
                                    <a:rPr lang="en-US" b="0" i="1" smtClean="0">
                                      <a:latin typeface="Cambria Math" panose="02040503050406030204" pitchFamily="18" charset="0"/>
                                    </a:rPr>
                                    <m:t>A</m:t>
                                  </m:r>
                                </m:lim>
                              </m:limLow>
                            </m:fName>
                            <m:e>
                              <m:r>
                                <a:rPr lang="en-US" b="0" i="1" smtClean="0">
                                  <a:latin typeface="Cambria Math" panose="02040503050406030204" pitchFamily="18" charset="0"/>
                                </a:rPr>
                                <m:t> [</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𝑅</m:t>
                                  </m:r>
                                </m:e>
                                <m:sub>
                                  <m:r>
                                    <a:rPr lang="en-US" b="0" i="1" smtClean="0">
                                      <a:solidFill>
                                        <a:schemeClr val="accent2"/>
                                      </a:solidFill>
                                      <a:latin typeface="Cambria Math" panose="02040503050406030204" pitchFamily="18" charset="0"/>
                                    </a:rPr>
                                    <m:t>𝑡</m:t>
                                  </m:r>
                                </m:sub>
                              </m:sSub>
                              <m:d>
                                <m:dPr>
                                  <m:ctrlPr>
                                    <a:rPr lang="en-US" b="0" i="1" smtClean="0">
                                      <a:solidFill>
                                        <a:schemeClr val="accent2"/>
                                      </a:solidFill>
                                      <a:latin typeface="Cambria Math" panose="02040503050406030204" pitchFamily="18" charset="0"/>
                                    </a:rPr>
                                  </m:ctrlPr>
                                </m:dPr>
                                <m:e>
                                  <m:r>
                                    <a:rPr lang="en-US" b="0" i="1" smtClean="0">
                                      <a:solidFill>
                                        <a:schemeClr val="accent2"/>
                                      </a:solidFill>
                                      <a:latin typeface="Cambria Math" panose="02040503050406030204" pitchFamily="18" charset="0"/>
                                    </a:rPr>
                                    <m:t>𝑎</m:t>
                                  </m:r>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𝑠</m:t>
                                      </m:r>
                                    </m:e>
                                    <m:sub>
                                      <m:r>
                                        <a:rPr lang="en-US" b="0" i="1" smtClean="0">
                                          <a:solidFill>
                                            <a:schemeClr val="accent2"/>
                                          </a:solidFill>
                                          <a:latin typeface="Cambria Math" panose="02040503050406030204" pitchFamily="18" charset="0"/>
                                        </a:rPr>
                                        <m:t>𝑡</m:t>
                                      </m:r>
                                    </m:sub>
                                  </m:sSub>
                                </m:e>
                              </m:d>
                              <m:r>
                                <a:rPr lang="en-US" b="0" i="1" smtClean="0">
                                  <a:latin typeface="Cambria Math" panose="02040503050406030204" pitchFamily="18" charset="0"/>
                                </a:rPr>
                                <m:t>+</m:t>
                              </m:r>
                              <m:sSubSup>
                                <m:sSubSupPr>
                                  <m:ctrlPr>
                                    <a:rPr lang="en-US" b="0" i="1" smtClean="0">
                                      <a:solidFill>
                                        <a:schemeClr val="accent4">
                                          <a:lumMod val="50000"/>
                                        </a:schemeClr>
                                      </a:solidFill>
                                      <a:latin typeface="Cambria Math" panose="02040503050406030204" pitchFamily="18" charset="0"/>
                                    </a:rPr>
                                  </m:ctrlPr>
                                </m:sSubSupPr>
                                <m:e>
                                  <m:r>
                                    <a:rPr lang="en-US" b="0" i="1" smtClean="0">
                                      <a:solidFill>
                                        <a:schemeClr val="accent4">
                                          <a:lumMod val="50000"/>
                                        </a:schemeClr>
                                      </a:solidFill>
                                      <a:latin typeface="Cambria Math" panose="02040503050406030204" pitchFamily="18" charset="0"/>
                                    </a:rPr>
                                    <m:t>𝑉</m:t>
                                  </m:r>
                                </m:e>
                                <m:sub>
                                  <m:r>
                                    <a:rPr lang="en-US" b="0" i="1" smtClean="0">
                                      <a:solidFill>
                                        <a:schemeClr val="accent4">
                                          <a:lumMod val="50000"/>
                                        </a:schemeClr>
                                      </a:solidFill>
                                      <a:latin typeface="Cambria Math" panose="02040503050406030204" pitchFamily="18" charset="0"/>
                                    </a:rPr>
                                    <m:t>𝑡</m:t>
                                  </m:r>
                                  <m:r>
                                    <a:rPr lang="en-US" b="0" i="1" smtClean="0">
                                      <a:solidFill>
                                        <a:schemeClr val="accent4">
                                          <a:lumMod val="50000"/>
                                        </a:schemeClr>
                                      </a:solidFill>
                                      <a:latin typeface="Cambria Math" panose="02040503050406030204" pitchFamily="18" charset="0"/>
                                    </a:rPr>
                                    <m:t>+1</m:t>
                                  </m:r>
                                </m:sub>
                                <m:sup>
                                  <m:r>
                                    <a:rPr lang="en-US" b="0" i="1" smtClean="0">
                                      <a:solidFill>
                                        <a:schemeClr val="accent4">
                                          <a:lumMod val="50000"/>
                                        </a:schemeClr>
                                      </a:solidFill>
                                      <a:latin typeface="Cambria Math" panose="02040503050406030204" pitchFamily="18" charset="0"/>
                                    </a:rPr>
                                    <m:t>𝜋</m:t>
                                  </m:r>
                                </m:sup>
                              </m:sSubSup>
                              <m:r>
                                <a:rPr lang="en-US" b="0" i="1" smtClean="0">
                                  <a:solidFill>
                                    <a:schemeClr val="accent4">
                                      <a:lumMod val="50000"/>
                                    </a:schemeClr>
                                  </a:solidFill>
                                  <a:latin typeface="Cambria Math" panose="02040503050406030204" pitchFamily="18" charset="0"/>
                                </a:rPr>
                                <m:t>(</m:t>
                              </m:r>
                              <m:sSub>
                                <m:sSubPr>
                                  <m:ctrlPr>
                                    <a:rPr lang="en-US" b="0" i="1" smtClean="0">
                                      <a:solidFill>
                                        <a:schemeClr val="accent4">
                                          <a:lumMod val="50000"/>
                                        </a:schemeClr>
                                      </a:solidFill>
                                      <a:latin typeface="Cambria Math" panose="02040503050406030204" pitchFamily="18" charset="0"/>
                                    </a:rPr>
                                  </m:ctrlPr>
                                </m:sSubPr>
                                <m:e>
                                  <m:r>
                                    <a:rPr lang="en-US" b="0" i="1" smtClean="0">
                                      <a:solidFill>
                                        <a:schemeClr val="accent4">
                                          <a:lumMod val="50000"/>
                                        </a:schemeClr>
                                      </a:solidFill>
                                      <a:latin typeface="Cambria Math" panose="02040503050406030204" pitchFamily="18" charset="0"/>
                                    </a:rPr>
                                    <m:t>𝑠</m:t>
                                  </m:r>
                                </m:e>
                                <m:sub>
                                  <m:r>
                                    <a:rPr lang="en-US" b="0" i="1" smtClean="0">
                                      <a:solidFill>
                                        <a:schemeClr val="accent4">
                                          <a:lumMod val="50000"/>
                                        </a:schemeClr>
                                      </a:solidFill>
                                      <a:latin typeface="Cambria Math" panose="02040503050406030204" pitchFamily="18" charset="0"/>
                                    </a:rPr>
                                    <m:t>𝑡</m:t>
                                  </m:r>
                                  <m:r>
                                    <a:rPr lang="en-US" b="0" i="1" smtClean="0">
                                      <a:solidFill>
                                        <a:schemeClr val="accent4">
                                          <a:lumMod val="50000"/>
                                        </a:schemeClr>
                                      </a:solidFill>
                                      <a:latin typeface="Cambria Math" panose="02040503050406030204" pitchFamily="18" charset="0"/>
                                    </a:rPr>
                                    <m:t>+1</m:t>
                                  </m:r>
                                </m:sub>
                              </m:sSub>
                              <m:r>
                                <a:rPr lang="en-US" b="0" i="1" smtClean="0">
                                  <a:solidFill>
                                    <a:schemeClr val="accent4">
                                      <a:lumMod val="50000"/>
                                    </a:schemeClr>
                                  </a:solidFill>
                                  <a:latin typeface="Cambria Math" panose="02040503050406030204" pitchFamily="18" charset="0"/>
                                </a:rPr>
                                <m:t>)</m:t>
                              </m:r>
                              <m:r>
                                <a:rPr lang="en-US" b="0" i="1" smtClean="0">
                                  <a:latin typeface="Cambria Math" panose="02040503050406030204" pitchFamily="18" charset="0"/>
                                </a:rPr>
                                <m:t>]</m:t>
                              </m:r>
                            </m:e>
                          </m:func>
                        </m:e>
                      </m:func>
                    </m:oMath>
                  </m:oMathPara>
                </a14:m>
                <a:endParaRPr lang="en-GB" dirty="0"/>
              </a:p>
            </p:txBody>
          </p:sp>
        </mc:Choice>
        <mc:Fallback xmlns="">
          <p:sp>
            <p:nvSpPr>
              <p:cNvPr id="3" name="Content Placeholder 2">
                <a:extLst>
                  <a:ext uri="{FF2B5EF4-FFF2-40B4-BE49-F238E27FC236}">
                    <a16:creationId xmlns:a16="http://schemas.microsoft.com/office/drawing/2014/main" id="{B6B1E547-86BB-4723-80F3-6238130DC1D5}"/>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638"/>
                </a:stretch>
              </a:blipFill>
            </p:spPr>
            <p:txBody>
              <a:bodyPr/>
              <a:lstStyle/>
              <a:p>
                <a:r>
                  <a:rPr lang="en-GB">
                    <a:noFill/>
                  </a:rPr>
                  <a:t> </a:t>
                </a:r>
              </a:p>
            </p:txBody>
          </p:sp>
        </mc:Fallback>
      </mc:AlternateContent>
    </p:spTree>
    <p:extLst>
      <p:ext uri="{BB962C8B-B14F-4D97-AF65-F5344CB8AC3E}">
        <p14:creationId xmlns:p14="http://schemas.microsoft.com/office/powerpoint/2010/main" val="1636593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A6C23-8B45-4EFF-A88B-FF857D0DB06F}"/>
              </a:ext>
            </a:extLst>
          </p:cNvPr>
          <p:cNvSpPr>
            <a:spLocks noGrp="1"/>
          </p:cNvSpPr>
          <p:nvPr>
            <p:ph type="title"/>
          </p:nvPr>
        </p:nvSpPr>
        <p:spPr/>
        <p:txBody>
          <a:bodyPr/>
          <a:lstStyle/>
          <a:p>
            <a:r>
              <a:rPr lang="en-US" dirty="0"/>
              <a:t>The state-action function Q</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3E1973-8299-4953-A95B-1FF434A37CE5}"/>
                  </a:ext>
                </a:extLst>
              </p:cNvPr>
              <p:cNvSpPr>
                <a:spLocks noGrp="1"/>
              </p:cNvSpPr>
              <p:nvPr>
                <p:ph idx="1"/>
              </p:nvPr>
            </p:nvSpPr>
            <p:spPr>
              <a:xfrm>
                <a:off x="838200" y="1825624"/>
                <a:ext cx="10515600" cy="5032375"/>
              </a:xfrm>
            </p:spPr>
            <p:txBody>
              <a:bodyPr>
                <a:normAutofit/>
              </a:bodyPr>
              <a:lstStyle/>
              <a:p>
                <a:pPr marL="0" indent="0">
                  <a:buNone/>
                </a:pPr>
                <a:r>
                  <a:rPr lang="en-US" b="1" dirty="0"/>
                  <a:t>Definition (</a:t>
                </a:r>
                <a:r>
                  <a:rPr lang="en-US" b="1" dirty="0">
                    <a:solidFill>
                      <a:srgbClr val="00B050"/>
                    </a:solidFill>
                  </a:rPr>
                  <a:t>state-action function Q</a:t>
                </a:r>
                <a:r>
                  <a:rPr lang="en-US" b="1" dirty="0"/>
                  <a:t>):</a:t>
                </a:r>
              </a:p>
              <a:p>
                <a:pPr marL="0" indent="0">
                  <a:buNone/>
                </a:pPr>
                <a:r>
                  <a:rPr lang="en-GB" dirty="0"/>
                  <a:t>The </a:t>
                </a:r>
                <a:r>
                  <a:rPr lang="en-US" b="1" dirty="0">
                    <a:solidFill>
                      <a:srgbClr val="00B050"/>
                    </a:solidFill>
                  </a:rPr>
                  <a:t>state-action function Q  </a:t>
                </a:r>
                <a:r>
                  <a:rPr lang="en-GB" dirty="0"/>
                  <a:t>is a function, which is used to quantify the goodness/badness of taking </a:t>
                </a:r>
                <a:r>
                  <a:rPr lang="en-GB" b="1" dirty="0">
                    <a:solidFill>
                      <a:srgbClr val="7030A0"/>
                    </a:solidFill>
                  </a:rPr>
                  <a:t>action </a:t>
                </a:r>
                <a14:m>
                  <m:oMath xmlns:m="http://schemas.openxmlformats.org/officeDocument/2006/math">
                    <m:sSub>
                      <m:sSubPr>
                        <m:ctrlPr>
                          <a:rPr lang="en-GB" b="1" i="1" dirty="0">
                            <a:solidFill>
                              <a:srgbClr val="7030A0"/>
                            </a:solidFill>
                            <a:latin typeface="Cambria Math" panose="02040503050406030204" pitchFamily="18" charset="0"/>
                          </a:rPr>
                        </m:ctrlPr>
                      </m:sSubPr>
                      <m:e>
                        <m:r>
                          <a:rPr lang="en-GB" b="1" i="1" dirty="0">
                            <a:solidFill>
                              <a:srgbClr val="7030A0"/>
                            </a:solidFill>
                            <a:latin typeface="Cambria Math" panose="02040503050406030204" pitchFamily="18" charset="0"/>
                          </a:rPr>
                          <m:t>𝒂</m:t>
                        </m:r>
                      </m:e>
                      <m:sub>
                        <m:r>
                          <a:rPr lang="en-US" b="1" i="1" dirty="0">
                            <a:solidFill>
                              <a:srgbClr val="7030A0"/>
                            </a:solidFill>
                            <a:latin typeface="Cambria Math" panose="02040503050406030204" pitchFamily="18" charset="0"/>
                          </a:rPr>
                          <m:t>𝒕</m:t>
                        </m:r>
                      </m:sub>
                    </m:sSub>
                  </m:oMath>
                </a14:m>
                <a:r>
                  <a:rPr lang="en-GB" b="1" dirty="0">
                    <a:solidFill>
                      <a:srgbClr val="7030A0"/>
                    </a:solidFill>
                  </a:rPr>
                  <a:t> </a:t>
                </a:r>
                <a:r>
                  <a:rPr lang="en-GB" dirty="0"/>
                  <a:t>in </a:t>
                </a:r>
                <a:r>
                  <a:rPr lang="en-GB" b="1" dirty="0">
                    <a:solidFill>
                      <a:srgbClr val="0070C0"/>
                    </a:solidFill>
                  </a:rPr>
                  <a:t>state </a:t>
                </a:r>
                <a14:m>
                  <m:oMath xmlns:m="http://schemas.openxmlformats.org/officeDocument/2006/math">
                    <m:sSub>
                      <m:sSubPr>
                        <m:ctrlPr>
                          <a:rPr lang="en-GB" b="1" i="1" dirty="0">
                            <a:solidFill>
                              <a:srgbClr val="0070C0"/>
                            </a:solidFill>
                            <a:latin typeface="Cambria Math" panose="02040503050406030204" pitchFamily="18" charset="0"/>
                          </a:rPr>
                        </m:ctrlPr>
                      </m:sSubPr>
                      <m:e>
                        <m:r>
                          <a:rPr lang="en-GB" b="1" i="1" dirty="0">
                            <a:solidFill>
                              <a:srgbClr val="0070C0"/>
                            </a:solidFill>
                            <a:latin typeface="Cambria Math" panose="02040503050406030204" pitchFamily="18" charset="0"/>
                          </a:rPr>
                          <m:t>𝒔</m:t>
                        </m:r>
                      </m:e>
                      <m:sub>
                        <m:r>
                          <a:rPr lang="en-GB" b="1" i="1" dirty="0">
                            <a:solidFill>
                              <a:srgbClr val="0070C0"/>
                            </a:solidFill>
                            <a:latin typeface="Cambria Math" panose="02040503050406030204" pitchFamily="18" charset="0"/>
                          </a:rPr>
                          <m:t>𝒕</m:t>
                        </m:r>
                      </m:sub>
                    </m:sSub>
                    <m:r>
                      <a:rPr lang="en-GB" b="1" i="1" dirty="0">
                        <a:solidFill>
                          <a:srgbClr val="0070C0"/>
                        </a:solidFill>
                        <a:latin typeface="Cambria Math" panose="02040503050406030204" pitchFamily="18" charset="0"/>
                      </a:rPr>
                      <m:t> </m:t>
                    </m:r>
                  </m:oMath>
                </a14:m>
                <a:r>
                  <a:rPr lang="en-GB" dirty="0"/>
                  <a:t>at time </a:t>
                </a:r>
                <a14:m>
                  <m:oMath xmlns:m="http://schemas.openxmlformats.org/officeDocument/2006/math">
                    <m:r>
                      <a:rPr lang="en-GB" i="1" dirty="0">
                        <a:latin typeface="Cambria Math" panose="02040503050406030204" pitchFamily="18" charset="0"/>
                      </a:rPr>
                      <m:t>𝑡</m:t>
                    </m:r>
                  </m:oMath>
                </a14:m>
                <a:r>
                  <a:rPr lang="en-GB" dirty="0"/>
                  <a:t>, according to our policy </a:t>
                </a:r>
                <a14:m>
                  <m:oMath xmlns:m="http://schemas.openxmlformats.org/officeDocument/2006/math">
                    <m:r>
                      <a:rPr lang="en-US" b="0" i="1" smtClean="0">
                        <a:latin typeface="Cambria Math" panose="02040503050406030204" pitchFamily="18" charset="0"/>
                      </a:rPr>
                      <m:t>𝜋</m:t>
                    </m:r>
                  </m:oMath>
                </a14:m>
                <a:r>
                  <a:rPr lang="en-GB" dirty="0"/>
                  <a:t>.</a:t>
                </a:r>
              </a:p>
              <a:p>
                <a:pPr marL="0" indent="0">
                  <a:buNone/>
                </a:pPr>
                <a:r>
                  <a:rPr lang="en-GB" dirty="0"/>
                  <a:t>It is closely related to the value function </a:t>
                </a:r>
                <a14:m>
                  <m:oMath xmlns:m="http://schemas.openxmlformats.org/officeDocument/2006/math">
                    <m:r>
                      <a:rPr lang="en-GB" i="1" dirty="0" smtClean="0">
                        <a:latin typeface="Cambria Math" panose="02040503050406030204" pitchFamily="18" charset="0"/>
                      </a:rPr>
                      <m:t>𝑉</m:t>
                    </m:r>
                  </m:oMath>
                </a14:m>
                <a:r>
                  <a:rPr lang="en-GB" dirty="0"/>
                  <a:t>, as it consists of our previous optimization function term, which was combining</a:t>
                </a:r>
              </a:p>
              <a:p>
                <a:r>
                  <a:rPr lang="en-GB" dirty="0"/>
                  <a:t>The </a:t>
                </a:r>
                <a:r>
                  <a:rPr lang="en-GB" b="1" dirty="0">
                    <a:solidFill>
                      <a:schemeClr val="accent2"/>
                    </a:solidFill>
                  </a:rPr>
                  <a:t>immediate reward </a:t>
                </a:r>
                <a:r>
                  <a:rPr lang="en-GB" dirty="0"/>
                  <a:t>we will get after playing this action, that is </a:t>
                </a:r>
                <a14:m>
                  <m:oMath xmlns:m="http://schemas.openxmlformats.org/officeDocument/2006/math">
                    <m:sSub>
                      <m:sSubPr>
                        <m:ctrlPr>
                          <a:rPr lang="en-US" b="1" i="1" smtClean="0">
                            <a:solidFill>
                              <a:schemeClr val="accent2"/>
                            </a:solidFill>
                            <a:latin typeface="Cambria Math" panose="02040503050406030204" pitchFamily="18" charset="0"/>
                          </a:rPr>
                        </m:ctrlPr>
                      </m:sSubPr>
                      <m:e>
                        <m:r>
                          <a:rPr lang="en-US" b="1" i="1" smtClean="0">
                            <a:solidFill>
                              <a:schemeClr val="accent2"/>
                            </a:solidFill>
                            <a:latin typeface="Cambria Math" panose="02040503050406030204" pitchFamily="18" charset="0"/>
                          </a:rPr>
                          <m:t>𝑹</m:t>
                        </m:r>
                      </m:e>
                      <m:sub>
                        <m:r>
                          <a:rPr lang="en-US" b="1" i="1" smtClean="0">
                            <a:solidFill>
                              <a:schemeClr val="accent2"/>
                            </a:solidFill>
                            <a:latin typeface="Cambria Math" panose="02040503050406030204" pitchFamily="18" charset="0"/>
                          </a:rPr>
                          <m:t>𝒕</m:t>
                        </m:r>
                      </m:sub>
                    </m:sSub>
                  </m:oMath>
                </a14:m>
                <a:endParaRPr lang="en-GB" b="1" dirty="0"/>
              </a:p>
              <a:p>
                <a:r>
                  <a:rPr lang="en-GB" dirty="0"/>
                  <a:t>Plus, the </a:t>
                </a:r>
                <a:r>
                  <a:rPr lang="en-GB" b="1" dirty="0">
                    <a:solidFill>
                      <a:schemeClr val="accent4">
                        <a:lumMod val="50000"/>
                      </a:schemeClr>
                    </a:solidFill>
                  </a:rPr>
                  <a:t>expected reward </a:t>
                </a:r>
                <a:r>
                  <a:rPr lang="en-GB" dirty="0"/>
                  <a:t>we will get in the future, if we end up in a </a:t>
                </a:r>
                <a:r>
                  <a:rPr lang="en-GB" b="1" dirty="0">
                    <a:solidFill>
                      <a:srgbClr val="0070C0"/>
                    </a:solidFill>
                  </a:rPr>
                  <a:t>new state </a:t>
                </a:r>
                <a14:m>
                  <m:oMath xmlns:m="http://schemas.openxmlformats.org/officeDocument/2006/math">
                    <m:sSub>
                      <m:sSubPr>
                        <m:ctrlPr>
                          <a:rPr lang="en-GB" b="1" i="1" dirty="0" smtClean="0">
                            <a:solidFill>
                              <a:srgbClr val="0070C0"/>
                            </a:solidFill>
                            <a:latin typeface="Cambria Math" panose="02040503050406030204" pitchFamily="18" charset="0"/>
                          </a:rPr>
                        </m:ctrlPr>
                      </m:sSubPr>
                      <m:e>
                        <m:r>
                          <a:rPr lang="en-GB" b="1" i="1" dirty="0" smtClean="0">
                            <a:solidFill>
                              <a:srgbClr val="0070C0"/>
                            </a:solidFill>
                            <a:latin typeface="Cambria Math" panose="02040503050406030204" pitchFamily="18" charset="0"/>
                          </a:rPr>
                          <m:t>𝒔</m:t>
                        </m:r>
                      </m:e>
                      <m:sub>
                        <m:r>
                          <a:rPr lang="en-GB" b="1" i="1" dirty="0" smtClean="0">
                            <a:solidFill>
                              <a:srgbClr val="0070C0"/>
                            </a:solidFill>
                            <a:latin typeface="Cambria Math" panose="02040503050406030204" pitchFamily="18" charset="0"/>
                          </a:rPr>
                          <m:t>𝒕</m:t>
                        </m:r>
                        <m:r>
                          <a:rPr lang="en-US" b="1" i="1" dirty="0" smtClean="0">
                            <a:solidFill>
                              <a:srgbClr val="0070C0"/>
                            </a:solidFill>
                            <a:latin typeface="Cambria Math" panose="02040503050406030204" pitchFamily="18" charset="0"/>
                          </a:rPr>
                          <m:t>+</m:t>
                        </m:r>
                        <m:r>
                          <a:rPr lang="en-US" b="1" i="1" dirty="0" smtClean="0">
                            <a:solidFill>
                              <a:srgbClr val="0070C0"/>
                            </a:solidFill>
                            <a:latin typeface="Cambria Math" panose="02040503050406030204" pitchFamily="18" charset="0"/>
                          </a:rPr>
                          <m:t>𝟏</m:t>
                        </m:r>
                      </m:sub>
                    </m:sSub>
                    <m:r>
                      <a:rPr lang="en-GB" i="1" dirty="0" smtClean="0">
                        <a:latin typeface="Cambria Math" panose="02040503050406030204" pitchFamily="18" charset="0"/>
                      </a:rPr>
                      <m:t> </m:t>
                    </m:r>
                  </m:oMath>
                </a14:m>
                <a:r>
                  <a:rPr lang="en-GB" dirty="0"/>
                  <a:t>after playing </a:t>
                </a:r>
                <a:r>
                  <a:rPr lang="en-GB" b="1" dirty="0">
                    <a:solidFill>
                      <a:srgbClr val="7030A0"/>
                    </a:solidFill>
                  </a:rPr>
                  <a:t>action </a:t>
                </a:r>
                <a14:m>
                  <m:oMath xmlns:m="http://schemas.openxmlformats.org/officeDocument/2006/math">
                    <m:sSub>
                      <m:sSubPr>
                        <m:ctrlPr>
                          <a:rPr lang="en-GB" b="1" i="1" dirty="0" smtClean="0">
                            <a:solidFill>
                              <a:srgbClr val="7030A0"/>
                            </a:solidFill>
                            <a:latin typeface="Cambria Math" panose="02040503050406030204" pitchFamily="18" charset="0"/>
                          </a:rPr>
                        </m:ctrlPr>
                      </m:sSubPr>
                      <m:e>
                        <m:r>
                          <a:rPr lang="en-GB" b="1" i="1" dirty="0" smtClean="0">
                            <a:solidFill>
                              <a:srgbClr val="7030A0"/>
                            </a:solidFill>
                            <a:latin typeface="Cambria Math" panose="02040503050406030204" pitchFamily="18" charset="0"/>
                          </a:rPr>
                          <m:t>𝒂</m:t>
                        </m:r>
                      </m:e>
                      <m:sub>
                        <m:r>
                          <a:rPr lang="en-GB" b="1" i="1" dirty="0" smtClean="0">
                            <a:solidFill>
                              <a:srgbClr val="7030A0"/>
                            </a:solidFill>
                            <a:latin typeface="Cambria Math" panose="02040503050406030204" pitchFamily="18" charset="0"/>
                          </a:rPr>
                          <m:t>𝒕</m:t>
                        </m:r>
                      </m:sub>
                    </m:sSub>
                  </m:oMath>
                </a14:m>
                <a:r>
                  <a:rPr lang="en-GB" dirty="0"/>
                  <a:t>.</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𝑡</m:t>
                          </m:r>
                        </m:sub>
                        <m:sup>
                          <m:r>
                            <a:rPr lang="en-US" b="0" i="1" smtClean="0">
                              <a:latin typeface="Cambria Math" panose="02040503050406030204" pitchFamily="18" charset="0"/>
                            </a:rPr>
                            <m:t>𝜋</m:t>
                          </m:r>
                        </m:sup>
                      </m:sSubSup>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𝑅</m:t>
                          </m:r>
                        </m:e>
                        <m:sub>
                          <m:r>
                            <a:rPr lang="en-US" i="1">
                              <a:solidFill>
                                <a:schemeClr val="accent2"/>
                              </a:solidFill>
                              <a:latin typeface="Cambria Math" panose="02040503050406030204" pitchFamily="18" charset="0"/>
                            </a:rPr>
                            <m:t>𝑡</m:t>
                          </m:r>
                        </m:sub>
                      </m:sSub>
                      <m:d>
                        <m:dPr>
                          <m:ctrlPr>
                            <a:rPr lang="en-US" i="1">
                              <a:solidFill>
                                <a:schemeClr val="accent2"/>
                              </a:solidFill>
                              <a:latin typeface="Cambria Math" panose="02040503050406030204" pitchFamily="18" charset="0"/>
                            </a:rPr>
                          </m:ctrlPr>
                        </m:dPr>
                        <m:e>
                          <m:sSub>
                            <m:sSubPr>
                              <m:ctrlPr>
                                <a:rPr lang="en-US" b="0"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𝑎</m:t>
                              </m:r>
                            </m:e>
                            <m:sub>
                              <m:r>
                                <a:rPr lang="en-US" b="0" i="1" smtClean="0">
                                  <a:solidFill>
                                    <a:schemeClr val="accent2"/>
                                  </a:solidFill>
                                  <a:latin typeface="Cambria Math" panose="02040503050406030204" pitchFamily="18" charset="0"/>
                                </a:rPr>
                                <m:t>𝑡</m:t>
                              </m:r>
                            </m:sub>
                          </m:sSub>
                          <m:r>
                            <a:rPr lang="en-US" i="1">
                              <a:solidFill>
                                <a:schemeClr val="accent2"/>
                              </a:solidFill>
                              <a:latin typeface="Cambria Math" panose="02040503050406030204" pitchFamily="18" charset="0"/>
                            </a:rPr>
                            <m:t>,</m:t>
                          </m:r>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𝑠</m:t>
                              </m:r>
                            </m:e>
                            <m:sub>
                              <m:r>
                                <a:rPr lang="en-US" i="1">
                                  <a:solidFill>
                                    <a:schemeClr val="accent2"/>
                                  </a:solidFill>
                                  <a:latin typeface="Cambria Math" panose="02040503050406030204" pitchFamily="18" charset="0"/>
                                </a:rPr>
                                <m:t>𝑡</m:t>
                              </m:r>
                            </m:sub>
                          </m:sSub>
                        </m:e>
                      </m:d>
                      <m:r>
                        <a:rPr lang="en-US" i="1">
                          <a:latin typeface="Cambria Math" panose="02040503050406030204" pitchFamily="18" charset="0"/>
                        </a:rPr>
                        <m:t>+</m:t>
                      </m:r>
                      <m:sSubSup>
                        <m:sSubSupPr>
                          <m:ctrlPr>
                            <a:rPr lang="en-US" i="1">
                              <a:solidFill>
                                <a:schemeClr val="accent4">
                                  <a:lumMod val="50000"/>
                                </a:schemeClr>
                              </a:solidFill>
                              <a:latin typeface="Cambria Math" panose="02040503050406030204" pitchFamily="18" charset="0"/>
                            </a:rPr>
                          </m:ctrlPr>
                        </m:sSubSupPr>
                        <m:e>
                          <m:r>
                            <a:rPr lang="en-US" i="1">
                              <a:solidFill>
                                <a:schemeClr val="accent4">
                                  <a:lumMod val="50000"/>
                                </a:schemeClr>
                              </a:solidFill>
                              <a:latin typeface="Cambria Math" panose="02040503050406030204" pitchFamily="18" charset="0"/>
                            </a:rPr>
                            <m:t>𝑉</m:t>
                          </m:r>
                        </m:e>
                        <m:sub>
                          <m:r>
                            <a:rPr lang="en-US" i="1">
                              <a:solidFill>
                                <a:schemeClr val="accent4">
                                  <a:lumMod val="50000"/>
                                </a:schemeClr>
                              </a:solidFill>
                              <a:latin typeface="Cambria Math" panose="02040503050406030204" pitchFamily="18" charset="0"/>
                            </a:rPr>
                            <m:t>𝑡</m:t>
                          </m:r>
                          <m:r>
                            <a:rPr lang="en-US" i="1">
                              <a:solidFill>
                                <a:schemeClr val="accent4">
                                  <a:lumMod val="50000"/>
                                </a:schemeClr>
                              </a:solidFill>
                              <a:latin typeface="Cambria Math" panose="02040503050406030204" pitchFamily="18" charset="0"/>
                            </a:rPr>
                            <m:t>+1</m:t>
                          </m:r>
                        </m:sub>
                        <m:sup>
                          <m:r>
                            <a:rPr lang="en-US" i="1">
                              <a:solidFill>
                                <a:schemeClr val="accent4">
                                  <a:lumMod val="50000"/>
                                </a:schemeClr>
                              </a:solidFill>
                              <a:latin typeface="Cambria Math" panose="02040503050406030204" pitchFamily="18" charset="0"/>
                            </a:rPr>
                            <m:t>𝜋</m:t>
                          </m:r>
                        </m:sup>
                      </m:sSubSup>
                      <m:r>
                        <a:rPr lang="en-US" i="1">
                          <a:solidFill>
                            <a:schemeClr val="accent4">
                              <a:lumMod val="50000"/>
                            </a:schemeClr>
                          </a:solidFill>
                          <a:latin typeface="Cambria Math" panose="02040503050406030204" pitchFamily="18" charset="0"/>
                        </a:rPr>
                        <m:t>(</m:t>
                      </m:r>
                      <m:sSub>
                        <m:sSubPr>
                          <m:ctrlPr>
                            <a:rPr lang="en-US" i="1">
                              <a:solidFill>
                                <a:schemeClr val="accent4">
                                  <a:lumMod val="50000"/>
                                </a:schemeClr>
                              </a:solidFill>
                              <a:latin typeface="Cambria Math" panose="02040503050406030204" pitchFamily="18" charset="0"/>
                            </a:rPr>
                          </m:ctrlPr>
                        </m:sSubPr>
                        <m:e>
                          <m:r>
                            <a:rPr lang="en-US" i="1">
                              <a:solidFill>
                                <a:schemeClr val="accent4">
                                  <a:lumMod val="50000"/>
                                </a:schemeClr>
                              </a:solidFill>
                              <a:latin typeface="Cambria Math" panose="02040503050406030204" pitchFamily="18" charset="0"/>
                            </a:rPr>
                            <m:t>𝑠</m:t>
                          </m:r>
                        </m:e>
                        <m:sub>
                          <m:r>
                            <a:rPr lang="en-US" i="1">
                              <a:solidFill>
                                <a:schemeClr val="accent4">
                                  <a:lumMod val="50000"/>
                                </a:schemeClr>
                              </a:solidFill>
                              <a:latin typeface="Cambria Math" panose="02040503050406030204" pitchFamily="18" charset="0"/>
                            </a:rPr>
                            <m:t>𝑡</m:t>
                          </m:r>
                          <m:r>
                            <a:rPr lang="en-US" i="1">
                              <a:solidFill>
                                <a:schemeClr val="accent4">
                                  <a:lumMod val="50000"/>
                                </a:schemeClr>
                              </a:solidFill>
                              <a:latin typeface="Cambria Math" panose="02040503050406030204" pitchFamily="18" charset="0"/>
                            </a:rPr>
                            <m:t>+1</m:t>
                          </m:r>
                        </m:sub>
                      </m:sSub>
                      <m:r>
                        <a:rPr lang="en-US" i="1">
                          <a:solidFill>
                            <a:schemeClr val="accent4">
                              <a:lumMod val="50000"/>
                            </a:schemeClr>
                          </a:solidFill>
                          <a:latin typeface="Cambria Math" panose="02040503050406030204" pitchFamily="18" charset="0"/>
                        </a:rPr>
                        <m:t>)</m:t>
                      </m:r>
                    </m:oMath>
                  </m:oMathPara>
                </a14:m>
                <a:endParaRPr lang="en-GB" dirty="0"/>
              </a:p>
            </p:txBody>
          </p:sp>
        </mc:Choice>
        <mc:Fallback xmlns="">
          <p:sp>
            <p:nvSpPr>
              <p:cNvPr id="3" name="Content Placeholder 2">
                <a:extLst>
                  <a:ext uri="{FF2B5EF4-FFF2-40B4-BE49-F238E27FC236}">
                    <a16:creationId xmlns:a16="http://schemas.microsoft.com/office/drawing/2014/main" id="{D93E1973-8299-4953-A95B-1FF434A37CE5}"/>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797" b="-484"/>
                </a:stretch>
              </a:blipFill>
            </p:spPr>
            <p:txBody>
              <a:bodyPr/>
              <a:lstStyle/>
              <a:p>
                <a:r>
                  <a:rPr lang="en-GB">
                    <a:noFill/>
                  </a:rPr>
                  <a:t> </a:t>
                </a:r>
              </a:p>
            </p:txBody>
          </p:sp>
        </mc:Fallback>
      </mc:AlternateContent>
    </p:spTree>
    <p:extLst>
      <p:ext uri="{BB962C8B-B14F-4D97-AF65-F5344CB8AC3E}">
        <p14:creationId xmlns:p14="http://schemas.microsoft.com/office/powerpoint/2010/main" val="1208186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A6C23-8B45-4EFF-A88B-FF857D0DB06F}"/>
              </a:ext>
            </a:extLst>
          </p:cNvPr>
          <p:cNvSpPr>
            <a:spLocks noGrp="1"/>
          </p:cNvSpPr>
          <p:nvPr>
            <p:ph type="title"/>
          </p:nvPr>
        </p:nvSpPr>
        <p:spPr/>
        <p:txBody>
          <a:bodyPr/>
          <a:lstStyle/>
          <a:p>
            <a:r>
              <a:rPr lang="en-US" dirty="0"/>
              <a:t>On the policy, V and Q functions relationship</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3E1973-8299-4953-A95B-1FF434A37CE5}"/>
                  </a:ext>
                </a:extLst>
              </p:cNvPr>
              <p:cNvSpPr>
                <a:spLocks noGrp="1"/>
              </p:cNvSpPr>
              <p:nvPr>
                <p:ph idx="1"/>
              </p:nvPr>
            </p:nvSpPr>
            <p:spPr>
              <a:xfrm>
                <a:off x="838200" y="1825624"/>
                <a:ext cx="10515600" cy="5032375"/>
              </a:xfrm>
            </p:spPr>
            <p:txBody>
              <a:bodyPr>
                <a:normAutofit/>
              </a:bodyPr>
              <a:lstStyle/>
              <a:p>
                <a:pPr marL="0" indent="0">
                  <a:buNone/>
                </a:pPr>
                <a:r>
                  <a:rPr lang="en-GB" b="1" dirty="0"/>
                  <a:t>Theorem (</a:t>
                </a:r>
                <a:r>
                  <a:rPr lang="en-GB" b="1" dirty="0">
                    <a:solidFill>
                      <a:srgbClr val="00B050"/>
                    </a:solidFill>
                  </a:rPr>
                  <a:t>Bellman principle of optimality</a:t>
                </a:r>
                <a:r>
                  <a:rPr lang="en-GB" b="1" dirty="0"/>
                  <a:t>):</a:t>
                </a:r>
              </a:p>
              <a:p>
                <a:pPr marL="0" indent="0">
                  <a:buNone/>
                </a:pPr>
                <a:r>
                  <a:rPr lang="en-GB" dirty="0"/>
                  <a:t>The policy </a:t>
                </a:r>
                <a14:m>
                  <m:oMath xmlns:m="http://schemas.openxmlformats.org/officeDocument/2006/math">
                    <m:r>
                      <a:rPr lang="en-US" b="0" i="1" smtClean="0">
                        <a:latin typeface="Cambria Math" panose="02040503050406030204" pitchFamily="18" charset="0"/>
                      </a:rPr>
                      <m:t>𝜋</m:t>
                    </m:r>
                  </m:oMath>
                </a14:m>
                <a:r>
                  <a:rPr lang="en-GB" dirty="0"/>
                  <a:t>, </a:t>
                </a:r>
                <a14:m>
                  <m:oMath xmlns:m="http://schemas.openxmlformats.org/officeDocument/2006/math">
                    <m:r>
                      <a:rPr lang="en-GB" i="1" dirty="0" smtClean="0">
                        <a:latin typeface="Cambria Math" panose="02040503050406030204" pitchFamily="18" charset="0"/>
                      </a:rPr>
                      <m:t>𝑉</m:t>
                    </m:r>
                  </m:oMath>
                </a14:m>
                <a:r>
                  <a:rPr lang="en-GB" dirty="0"/>
                  <a:t> and </a:t>
                </a:r>
                <a14:m>
                  <m:oMath xmlns:m="http://schemas.openxmlformats.org/officeDocument/2006/math">
                    <m:r>
                      <a:rPr lang="en-GB" i="1" dirty="0" smtClean="0">
                        <a:latin typeface="Cambria Math" panose="02040503050406030204" pitchFamily="18" charset="0"/>
                      </a:rPr>
                      <m:t>𝑄</m:t>
                    </m:r>
                  </m:oMath>
                </a14:m>
                <a:r>
                  <a:rPr lang="en-GB" dirty="0"/>
                  <a:t> functions are closely related. For instance, we have a clear relationship between </a:t>
                </a:r>
                <a14:m>
                  <m:oMath xmlns:m="http://schemas.openxmlformats.org/officeDocument/2006/math">
                    <m:r>
                      <a:rPr lang="en-GB" i="1" dirty="0" smtClean="0">
                        <a:latin typeface="Cambria Math" panose="02040503050406030204" pitchFamily="18" charset="0"/>
                      </a:rPr>
                      <m:t>𝑄</m:t>
                    </m:r>
                  </m:oMath>
                </a14:m>
                <a:r>
                  <a:rPr lang="en-GB" dirty="0"/>
                  <a:t> and </a:t>
                </a:r>
                <a14:m>
                  <m:oMath xmlns:m="http://schemas.openxmlformats.org/officeDocument/2006/math">
                    <m:r>
                      <a:rPr lang="en-GB" i="1" dirty="0" smtClean="0">
                        <a:latin typeface="Cambria Math" panose="02040503050406030204" pitchFamily="18" charset="0"/>
                      </a:rPr>
                      <m:t>𝑉</m:t>
                    </m:r>
                  </m:oMath>
                </a14:m>
                <a:r>
                  <a:rPr lang="en-GB" dirty="0"/>
                  <a:t>. The value of</a:t>
                </a:r>
                <a14:m>
                  <m:oMath xmlns:m="http://schemas.openxmlformats.org/officeDocument/2006/math">
                    <m:r>
                      <a:rPr lang="en-GB" i="1" dirty="0" smtClean="0">
                        <a:latin typeface="Cambria Math" panose="02040503050406030204" pitchFamily="18" charset="0"/>
                      </a:rPr>
                      <m:t> </m:t>
                    </m:r>
                    <m:r>
                      <a:rPr lang="en-GB" i="1" dirty="0" smtClean="0">
                        <a:latin typeface="Cambria Math" panose="02040503050406030204" pitchFamily="18" charset="0"/>
                      </a:rPr>
                      <m:t>𝑄</m:t>
                    </m:r>
                    <m:r>
                      <a:rPr lang="en-GB" i="1" dirty="0" smtClean="0">
                        <a:latin typeface="Cambria Math" panose="02040503050406030204" pitchFamily="18" charset="0"/>
                      </a:rPr>
                      <m:t> </m:t>
                    </m:r>
                  </m:oMath>
                </a14:m>
                <a:r>
                  <a:rPr lang="en-GB" dirty="0"/>
                  <a:t>can be used to compute the value of </a:t>
                </a:r>
                <a14:m>
                  <m:oMath xmlns:m="http://schemas.openxmlformats.org/officeDocument/2006/math">
                    <m:r>
                      <a:rPr lang="en-GB" i="1" dirty="0" smtClean="0">
                        <a:latin typeface="Cambria Math" panose="02040503050406030204" pitchFamily="18" charset="0"/>
                      </a:rPr>
                      <m:t>𝑉</m:t>
                    </m:r>
                  </m:oMath>
                </a14:m>
                <a:r>
                  <a:rPr lang="en-GB" dirty="0"/>
                  <a:t> immediately, and vice-versa.</a:t>
                </a:r>
                <a:br>
                  <a:rPr lang="en-GB" dirty="0"/>
                </a:br>
                <a:endParaRPr lang="en-GB" dirty="0"/>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𝑡</m:t>
                          </m:r>
                        </m:sub>
                        <m:sup>
                          <m:r>
                            <a:rPr lang="en-US" b="0" i="1" smtClean="0">
                              <a:latin typeface="Cambria Math" panose="02040503050406030204" pitchFamily="18" charset="0"/>
                            </a:rPr>
                            <m:t>𝜋</m:t>
                          </m:r>
                        </m:sup>
                      </m:sSubSup>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𝑅</m:t>
                          </m:r>
                        </m:e>
                        <m:sub>
                          <m:r>
                            <a:rPr lang="en-US" i="1">
                              <a:solidFill>
                                <a:schemeClr val="accent2"/>
                              </a:solidFill>
                              <a:latin typeface="Cambria Math" panose="02040503050406030204" pitchFamily="18" charset="0"/>
                            </a:rPr>
                            <m:t>𝑡</m:t>
                          </m:r>
                        </m:sub>
                      </m:sSub>
                      <m:d>
                        <m:dPr>
                          <m:ctrlPr>
                            <a:rPr lang="en-US" i="1">
                              <a:solidFill>
                                <a:schemeClr val="accent2"/>
                              </a:solidFill>
                              <a:latin typeface="Cambria Math" panose="02040503050406030204" pitchFamily="18" charset="0"/>
                            </a:rPr>
                          </m:ctrlPr>
                        </m:dPr>
                        <m:e>
                          <m:r>
                            <a:rPr lang="en-US" i="1">
                              <a:solidFill>
                                <a:schemeClr val="accent2"/>
                              </a:solidFill>
                              <a:latin typeface="Cambria Math" panose="02040503050406030204" pitchFamily="18" charset="0"/>
                            </a:rPr>
                            <m:t>𝑎</m:t>
                          </m:r>
                          <m:r>
                            <a:rPr lang="en-US" i="1">
                              <a:solidFill>
                                <a:schemeClr val="accent2"/>
                              </a:solidFill>
                              <a:latin typeface="Cambria Math" panose="02040503050406030204" pitchFamily="18" charset="0"/>
                            </a:rPr>
                            <m:t>,</m:t>
                          </m:r>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𝑠</m:t>
                              </m:r>
                            </m:e>
                            <m:sub>
                              <m:r>
                                <a:rPr lang="en-US" i="1">
                                  <a:solidFill>
                                    <a:schemeClr val="accent2"/>
                                  </a:solidFill>
                                  <a:latin typeface="Cambria Math" panose="02040503050406030204" pitchFamily="18" charset="0"/>
                                </a:rPr>
                                <m:t>𝑡</m:t>
                              </m:r>
                            </m:sub>
                          </m:sSub>
                        </m:e>
                      </m:d>
                      <m:r>
                        <a:rPr lang="en-US" i="1">
                          <a:latin typeface="Cambria Math" panose="02040503050406030204" pitchFamily="18" charset="0"/>
                        </a:rPr>
                        <m:t>+</m:t>
                      </m:r>
                      <m:sSubSup>
                        <m:sSubSupPr>
                          <m:ctrlPr>
                            <a:rPr lang="en-US" i="1">
                              <a:solidFill>
                                <a:schemeClr val="accent4">
                                  <a:lumMod val="50000"/>
                                </a:schemeClr>
                              </a:solidFill>
                              <a:latin typeface="Cambria Math" panose="02040503050406030204" pitchFamily="18" charset="0"/>
                            </a:rPr>
                          </m:ctrlPr>
                        </m:sSubSupPr>
                        <m:e>
                          <m:r>
                            <a:rPr lang="en-US" i="1">
                              <a:solidFill>
                                <a:schemeClr val="accent4">
                                  <a:lumMod val="50000"/>
                                </a:schemeClr>
                              </a:solidFill>
                              <a:latin typeface="Cambria Math" panose="02040503050406030204" pitchFamily="18" charset="0"/>
                            </a:rPr>
                            <m:t>𝑉</m:t>
                          </m:r>
                        </m:e>
                        <m:sub>
                          <m:r>
                            <a:rPr lang="en-US" i="1">
                              <a:solidFill>
                                <a:schemeClr val="accent4">
                                  <a:lumMod val="50000"/>
                                </a:schemeClr>
                              </a:solidFill>
                              <a:latin typeface="Cambria Math" panose="02040503050406030204" pitchFamily="18" charset="0"/>
                            </a:rPr>
                            <m:t>𝑡</m:t>
                          </m:r>
                          <m:r>
                            <a:rPr lang="en-US" i="1">
                              <a:solidFill>
                                <a:schemeClr val="accent4">
                                  <a:lumMod val="50000"/>
                                </a:schemeClr>
                              </a:solidFill>
                              <a:latin typeface="Cambria Math" panose="02040503050406030204" pitchFamily="18" charset="0"/>
                            </a:rPr>
                            <m:t>+1</m:t>
                          </m:r>
                        </m:sub>
                        <m:sup>
                          <m:r>
                            <a:rPr lang="en-US" i="1">
                              <a:solidFill>
                                <a:schemeClr val="accent4">
                                  <a:lumMod val="50000"/>
                                </a:schemeClr>
                              </a:solidFill>
                              <a:latin typeface="Cambria Math" panose="02040503050406030204" pitchFamily="18" charset="0"/>
                            </a:rPr>
                            <m:t>𝜋</m:t>
                          </m:r>
                        </m:sup>
                      </m:sSubSup>
                      <m:d>
                        <m:dPr>
                          <m:ctrlPr>
                            <a:rPr lang="en-US" i="1">
                              <a:solidFill>
                                <a:schemeClr val="accent4">
                                  <a:lumMod val="50000"/>
                                </a:schemeClr>
                              </a:solidFill>
                              <a:latin typeface="Cambria Math" panose="02040503050406030204" pitchFamily="18" charset="0"/>
                            </a:rPr>
                          </m:ctrlPr>
                        </m:dPr>
                        <m:e>
                          <m:sSub>
                            <m:sSubPr>
                              <m:ctrlPr>
                                <a:rPr lang="en-US" i="1">
                                  <a:solidFill>
                                    <a:schemeClr val="accent4">
                                      <a:lumMod val="50000"/>
                                    </a:schemeClr>
                                  </a:solidFill>
                                  <a:latin typeface="Cambria Math" panose="02040503050406030204" pitchFamily="18" charset="0"/>
                                </a:rPr>
                              </m:ctrlPr>
                            </m:sSubPr>
                            <m:e>
                              <m:r>
                                <a:rPr lang="en-US" i="1">
                                  <a:solidFill>
                                    <a:schemeClr val="accent4">
                                      <a:lumMod val="50000"/>
                                    </a:schemeClr>
                                  </a:solidFill>
                                  <a:latin typeface="Cambria Math" panose="02040503050406030204" pitchFamily="18" charset="0"/>
                                </a:rPr>
                                <m:t>𝑠</m:t>
                              </m:r>
                            </m:e>
                            <m:sub>
                              <m:r>
                                <a:rPr lang="en-US" i="1">
                                  <a:solidFill>
                                    <a:schemeClr val="accent4">
                                      <a:lumMod val="50000"/>
                                    </a:schemeClr>
                                  </a:solidFill>
                                  <a:latin typeface="Cambria Math" panose="02040503050406030204" pitchFamily="18" charset="0"/>
                                </a:rPr>
                                <m:t>𝑡</m:t>
                              </m:r>
                              <m:r>
                                <a:rPr lang="en-US" i="1">
                                  <a:solidFill>
                                    <a:schemeClr val="accent4">
                                      <a:lumMod val="50000"/>
                                    </a:schemeClr>
                                  </a:solidFill>
                                  <a:latin typeface="Cambria Math" panose="02040503050406030204" pitchFamily="18" charset="0"/>
                                </a:rPr>
                                <m:t>+1</m:t>
                              </m:r>
                            </m:sub>
                          </m:sSub>
                        </m:e>
                      </m:d>
                    </m:oMath>
                  </m:oMathPara>
                </a14:m>
                <a:br>
                  <a:rPr lang="en-GB" dirty="0"/>
                </a:br>
                <a:endParaRPr lang="en-GB" dirty="0"/>
              </a:p>
              <a:p>
                <a:pPr marL="0" indent="0">
                  <a:buNone/>
                </a:pPr>
                <a:br>
                  <a:rPr lang="en-GB" dirty="0"/>
                </a:br>
                <a:r>
                  <a:rPr lang="en-GB" dirty="0"/>
                  <a:t>The policy </a:t>
                </a:r>
                <a14:m>
                  <m:oMath xmlns:m="http://schemas.openxmlformats.org/officeDocument/2006/math">
                    <m:r>
                      <a:rPr lang="en-US" b="0" i="1" smtClean="0">
                        <a:latin typeface="Cambria Math" panose="02040503050406030204" pitchFamily="18" charset="0"/>
                      </a:rPr>
                      <m:t>𝜋</m:t>
                    </m:r>
                  </m:oMath>
                </a14:m>
                <a:r>
                  <a:rPr lang="en-GB" dirty="0"/>
                  <a:t>, can then be derived from </a:t>
                </a:r>
                <a14:m>
                  <m:oMath xmlns:m="http://schemas.openxmlformats.org/officeDocument/2006/math">
                    <m:r>
                      <a:rPr lang="en-GB" i="1" dirty="0" smtClean="0">
                        <a:latin typeface="Cambria Math" panose="02040503050406030204" pitchFamily="18" charset="0"/>
                      </a:rPr>
                      <m:t>𝑄</m:t>
                    </m:r>
                  </m:oMath>
                </a14:m>
                <a:r>
                  <a:rPr lang="en-GB" dirty="0"/>
                  <a:t>, as:</a:t>
                </a:r>
                <a:br>
                  <a:rPr lang="en-GB" dirty="0"/>
                </a:b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𝑡</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𝐴</m:t>
                                  </m:r>
                                </m:lim>
                              </m:limLow>
                            </m:fName>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𝑡</m:t>
                                  </m:r>
                                </m:sub>
                                <m:sup>
                                  <m:r>
                                    <a:rPr lang="en-US" b="0" i="1" smtClean="0">
                                      <a:latin typeface="Cambria Math" panose="02040503050406030204" pitchFamily="18" charset="0"/>
                                    </a:rPr>
                                    <m:t>𝜋</m:t>
                                  </m:r>
                                </m:sup>
                              </m:sSubSup>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e>
                          </m:func>
                        </m:e>
                      </m:func>
                    </m:oMath>
                  </m:oMathPara>
                </a14:m>
                <a:endParaRPr lang="en-GB" dirty="0"/>
              </a:p>
              <a:p>
                <a:pPr marL="0" indent="0">
                  <a:buNone/>
                </a:pPr>
                <a:r>
                  <a:rPr lang="en-GB" dirty="0"/>
                  <a:t>These are called </a:t>
                </a:r>
                <a:r>
                  <a:rPr lang="en-GB" b="1" dirty="0">
                    <a:solidFill>
                      <a:srgbClr val="00B050"/>
                    </a:solidFill>
                  </a:rPr>
                  <a:t>Bellman’s equations</a:t>
                </a:r>
                <a:r>
                  <a:rPr lang="en-GB" dirty="0"/>
                  <a:t>.</a:t>
                </a:r>
              </a:p>
            </p:txBody>
          </p:sp>
        </mc:Choice>
        <mc:Fallback xmlns="">
          <p:sp>
            <p:nvSpPr>
              <p:cNvPr id="3" name="Content Placeholder 2">
                <a:extLst>
                  <a:ext uri="{FF2B5EF4-FFF2-40B4-BE49-F238E27FC236}">
                    <a16:creationId xmlns:a16="http://schemas.microsoft.com/office/drawing/2014/main" id="{D93E1973-8299-4953-A95B-1FF434A37CE5}"/>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638"/>
                </a:stretch>
              </a:blipFill>
            </p:spPr>
            <p:txBody>
              <a:bodyPr/>
              <a:lstStyle/>
              <a:p>
                <a:r>
                  <a:rPr lang="en-GB">
                    <a:noFill/>
                  </a:rPr>
                  <a:t> </a:t>
                </a:r>
              </a:p>
            </p:txBody>
          </p:sp>
        </mc:Fallback>
      </mc:AlternateContent>
    </p:spTree>
    <p:extLst>
      <p:ext uri="{BB962C8B-B14F-4D97-AF65-F5344CB8AC3E}">
        <p14:creationId xmlns:p14="http://schemas.microsoft.com/office/powerpoint/2010/main" val="1710811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A6C23-8B45-4EFF-A88B-FF857D0DB06F}"/>
              </a:ext>
            </a:extLst>
          </p:cNvPr>
          <p:cNvSpPr>
            <a:spLocks noGrp="1"/>
          </p:cNvSpPr>
          <p:nvPr>
            <p:ph type="title"/>
          </p:nvPr>
        </p:nvSpPr>
        <p:spPr/>
        <p:txBody>
          <a:bodyPr/>
          <a:lstStyle/>
          <a:p>
            <a:r>
              <a:rPr lang="en-US" dirty="0"/>
              <a:t>Defining a Q-table</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3E1973-8299-4953-A95B-1FF434A37CE5}"/>
                  </a:ext>
                </a:extLst>
              </p:cNvPr>
              <p:cNvSpPr>
                <a:spLocks noGrp="1"/>
              </p:cNvSpPr>
              <p:nvPr>
                <p:ph sz="half" idx="1"/>
              </p:nvPr>
            </p:nvSpPr>
            <p:spPr>
              <a:xfrm>
                <a:off x="838199" y="1825624"/>
                <a:ext cx="5688435" cy="5032375"/>
              </a:xfrm>
            </p:spPr>
            <p:txBody>
              <a:bodyPr>
                <a:normAutofit/>
              </a:bodyPr>
              <a:lstStyle/>
              <a:p>
                <a:r>
                  <a:rPr lang="en-US" dirty="0"/>
                  <a:t>In our Maze problem, we have a finite number of </a:t>
                </a:r>
                <a:r>
                  <a:rPr lang="en-US" b="1" dirty="0">
                    <a:solidFill>
                      <a:srgbClr val="7030A0"/>
                    </a:solidFill>
                  </a:rPr>
                  <a:t>actions</a:t>
                </a:r>
                <a:r>
                  <a:rPr lang="en-US" dirty="0"/>
                  <a:t> and </a:t>
                </a:r>
                <a:r>
                  <a:rPr lang="en-US" b="1" dirty="0">
                    <a:solidFill>
                      <a:srgbClr val="0070C0"/>
                    </a:solidFill>
                  </a:rPr>
                  <a:t>states</a:t>
                </a:r>
                <a:r>
                  <a:rPr lang="en-US" dirty="0"/>
                  <a:t>.</a:t>
                </a:r>
              </a:p>
              <a:p>
                <a:r>
                  <a:rPr lang="en-US" dirty="0"/>
                  <a:t>It is then simpler to write the </a:t>
                </a:r>
                <a14:m>
                  <m:oMath xmlns:m="http://schemas.openxmlformats.org/officeDocument/2006/math">
                    <m:r>
                      <a:rPr lang="en-US" i="1" dirty="0" smtClean="0">
                        <a:latin typeface="Cambria Math" panose="02040503050406030204" pitchFamily="18" charset="0"/>
                      </a:rPr>
                      <m:t>𝑄</m:t>
                    </m:r>
                  </m:oMath>
                </a14:m>
                <a:r>
                  <a:rPr lang="en-US" dirty="0"/>
                  <a:t> function as a table, which is then referred to as the </a:t>
                </a:r>
                <a14:m>
                  <m:oMath xmlns:m="http://schemas.openxmlformats.org/officeDocument/2006/math">
                    <m:r>
                      <a:rPr lang="en-US" b="1" i="1" dirty="0" smtClean="0">
                        <a:latin typeface="Cambria Math" panose="02040503050406030204" pitchFamily="18" charset="0"/>
                      </a:rPr>
                      <m:t>𝑸</m:t>
                    </m:r>
                  </m:oMath>
                </a14:m>
                <a:r>
                  <a:rPr lang="en-US" b="1" dirty="0"/>
                  <a:t>-table</a:t>
                </a:r>
                <a:r>
                  <a:rPr lang="en-US" dirty="0"/>
                  <a:t>.</a:t>
                </a:r>
              </a:p>
              <a:p>
                <a:r>
                  <a:rPr lang="en-US" dirty="0"/>
                  <a:t>Later on, we will let our agent explore the maze and update the values of the </a:t>
                </a:r>
                <a14:m>
                  <m:oMath xmlns:m="http://schemas.openxmlformats.org/officeDocument/2006/math">
                    <m:r>
                      <a:rPr lang="en-US" i="1" dirty="0" smtClean="0">
                        <a:latin typeface="Cambria Math" panose="02040503050406030204" pitchFamily="18" charset="0"/>
                      </a:rPr>
                      <m:t>𝑄</m:t>
                    </m:r>
                  </m:oMath>
                </a14:m>
                <a:r>
                  <a:rPr lang="en-US" dirty="0"/>
                  <a:t>-table.</a:t>
                </a:r>
              </a:p>
              <a:p>
                <a:r>
                  <a:rPr lang="en-US" dirty="0"/>
                  <a:t>After training properly, looking at the </a:t>
                </a:r>
                <a14:m>
                  <m:oMath xmlns:m="http://schemas.openxmlformats.org/officeDocument/2006/math">
                    <m:r>
                      <a:rPr lang="en-US" i="1" dirty="0" smtClean="0">
                        <a:latin typeface="Cambria Math" panose="02040503050406030204" pitchFamily="18" charset="0"/>
                      </a:rPr>
                      <m:t>𝑄</m:t>
                    </m:r>
                  </m:oMath>
                </a14:m>
                <a:r>
                  <a:rPr lang="en-US" dirty="0"/>
                  <a:t>-table gives us the best policy </a:t>
                </a:r>
                <a14:m>
                  <m:oMath xmlns:m="http://schemas.openxmlformats.org/officeDocument/2006/math">
                    <m:r>
                      <a:rPr lang="en-US" i="1">
                        <a:latin typeface="Cambria Math" panose="02040503050406030204" pitchFamily="18" charset="0"/>
                      </a:rPr>
                      <m:t>𝜋</m:t>
                    </m:r>
                    <m:r>
                      <a:rPr lang="en-US" i="1">
                        <a:latin typeface="Cambria Math" panose="02040503050406030204" pitchFamily="18" charset="0"/>
                      </a:rPr>
                      <m:t> </m:t>
                    </m:r>
                  </m:oMath>
                </a14:m>
                <a:r>
                  <a:rPr lang="en-US" dirty="0"/>
                  <a:t>to use in any state.</a:t>
                </a:r>
                <a:endParaRPr lang="en-GB" dirty="0"/>
              </a:p>
            </p:txBody>
          </p:sp>
        </mc:Choice>
        <mc:Fallback xmlns="">
          <p:sp>
            <p:nvSpPr>
              <p:cNvPr id="3" name="Content Placeholder 2">
                <a:extLst>
                  <a:ext uri="{FF2B5EF4-FFF2-40B4-BE49-F238E27FC236}">
                    <a16:creationId xmlns:a16="http://schemas.microsoft.com/office/drawing/2014/main" id="{D93E1973-8299-4953-A95B-1FF434A37CE5}"/>
                  </a:ext>
                </a:extLst>
              </p:cNvPr>
              <p:cNvSpPr>
                <a:spLocks noGrp="1" noRot="1" noChangeAspect="1" noMove="1" noResize="1" noEditPoints="1" noAdjustHandles="1" noChangeArrowheads="1" noChangeShapeType="1" noTextEdit="1"/>
              </p:cNvSpPr>
              <p:nvPr>
                <p:ph sz="half" idx="1"/>
              </p:nvPr>
            </p:nvSpPr>
            <p:spPr>
              <a:xfrm>
                <a:off x="838199" y="1825624"/>
                <a:ext cx="5688435" cy="5032375"/>
              </a:xfrm>
              <a:blipFill>
                <a:blip r:embed="rId2"/>
                <a:stretch>
                  <a:fillRect l="-1820" t="-1937"/>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id="{32273F79-F7DD-4DE7-985E-8BC7E17C6158}"/>
              </a:ext>
            </a:extLst>
          </p:cNvPr>
          <p:cNvPicPr>
            <a:picLocks noChangeAspect="1"/>
          </p:cNvPicPr>
          <p:nvPr/>
        </p:nvPicPr>
        <p:blipFill rotWithShape="1">
          <a:blip r:embed="rId3">
            <a:extLst>
              <a:ext uri="{28A0092B-C50C-407E-A947-70E740481C1C}">
                <a14:useLocalDpi xmlns:a14="http://schemas.microsoft.com/office/drawing/2010/main" val="0"/>
              </a:ext>
            </a:extLst>
          </a:blip>
          <a:srcRect r="28871"/>
          <a:stretch/>
        </p:blipFill>
        <p:spPr>
          <a:xfrm>
            <a:off x="7052913" y="57902"/>
            <a:ext cx="4717056" cy="6742196"/>
          </a:xfrm>
          <a:prstGeom prst="rect">
            <a:avLst/>
          </a:prstGeom>
        </p:spPr>
      </p:pic>
    </p:spTree>
    <p:extLst>
      <p:ext uri="{BB962C8B-B14F-4D97-AF65-F5344CB8AC3E}">
        <p14:creationId xmlns:p14="http://schemas.microsoft.com/office/powerpoint/2010/main" val="324111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A6C23-8B45-4EFF-A88B-FF857D0DB06F}"/>
              </a:ext>
            </a:extLst>
          </p:cNvPr>
          <p:cNvSpPr>
            <a:spLocks noGrp="1"/>
          </p:cNvSpPr>
          <p:nvPr>
            <p:ph type="title"/>
          </p:nvPr>
        </p:nvSpPr>
        <p:spPr/>
        <p:txBody>
          <a:bodyPr/>
          <a:lstStyle/>
          <a:p>
            <a:r>
              <a:rPr lang="en-US" dirty="0"/>
              <a:t>Updating the Q-table via Q-learning</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3E1973-8299-4953-A95B-1FF434A37CE5}"/>
                  </a:ext>
                </a:extLst>
              </p:cNvPr>
              <p:cNvSpPr>
                <a:spLocks noGrp="1"/>
              </p:cNvSpPr>
              <p:nvPr>
                <p:ph idx="1"/>
              </p:nvPr>
            </p:nvSpPr>
            <p:spPr/>
            <p:txBody>
              <a:bodyPr/>
              <a:lstStyle/>
              <a:p>
                <a:r>
                  <a:rPr lang="en-US" dirty="0"/>
                  <a:t>To update and learn the correct </a:t>
                </a:r>
                <a14:m>
                  <m:oMath xmlns:m="http://schemas.openxmlformats.org/officeDocument/2006/math">
                    <m:r>
                      <a:rPr lang="en-US" i="1" dirty="0" smtClean="0">
                        <a:latin typeface="Cambria Math" panose="02040503050406030204" pitchFamily="18" charset="0"/>
                      </a:rPr>
                      <m:t>𝑄</m:t>
                    </m:r>
                  </m:oMath>
                </a14:m>
                <a:r>
                  <a:rPr lang="en-US" dirty="0"/>
                  <a:t>-table, we will let our agent play a few rounds of the game and “explore” the maze.</a:t>
                </a:r>
              </a:p>
              <a:p>
                <a:r>
                  <a:rPr lang="en-US" dirty="0"/>
                  <a:t>At the end of each round, we obtain a finite </a:t>
                </a:r>
                <a:r>
                  <a:rPr lang="en-US" b="1" dirty="0">
                    <a:solidFill>
                      <a:srgbClr val="00B050"/>
                    </a:solidFill>
                  </a:rPr>
                  <a:t>history of actions, states and rewards</a:t>
                </a:r>
                <a:r>
                  <a:rPr lang="en-US" dirty="0"/>
                  <a:t>, i.e. a sequence of values for run </a:t>
                </a:r>
                <a14:m>
                  <m:oMath xmlns:m="http://schemas.openxmlformats.org/officeDocument/2006/math">
                    <m:r>
                      <a:rPr lang="en-US" i="1" dirty="0" smtClean="0">
                        <a:latin typeface="Cambria Math" panose="02040503050406030204" pitchFamily="18" charset="0"/>
                      </a:rPr>
                      <m:t>𝑘</m:t>
                    </m:r>
                  </m:oMath>
                </a14:m>
                <a:endParaRPr lang="en-US" dirty="0"/>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D93E1973-8299-4953-A95B-1FF434A37CE5}"/>
                  </a:ext>
                </a:extLst>
              </p:cNvPr>
              <p:cNvSpPr>
                <a:spLocks noGrp="1" noRot="1" noChangeAspect="1" noMove="1" noResize="1" noEditPoints="1" noAdjustHandles="1" noChangeArrowheads="1" noChangeShapeType="1" noTextEdit="1"/>
              </p:cNvSpPr>
              <p:nvPr>
                <p:ph idx="1"/>
              </p:nvPr>
            </p:nvSpPr>
            <p:spPr>
              <a:blipFill>
                <a:blip r:embed="rId2"/>
                <a:stretch>
                  <a:fillRect l="-1043" t="-2241" r="-580"/>
                </a:stretch>
              </a:blipFill>
            </p:spPr>
            <p:txBody>
              <a:bodyPr/>
              <a:lstStyle/>
              <a:p>
                <a:r>
                  <a:rPr lang="en-GB">
                    <a:noFill/>
                  </a:rPr>
                  <a:t> </a:t>
                </a:r>
              </a:p>
            </p:txBody>
          </p:sp>
        </mc:Fallback>
      </mc:AlternateContent>
    </p:spTree>
    <p:extLst>
      <p:ext uri="{BB962C8B-B14F-4D97-AF65-F5344CB8AC3E}">
        <p14:creationId xmlns:p14="http://schemas.microsoft.com/office/powerpoint/2010/main" val="690046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A6C23-8B45-4EFF-A88B-FF857D0DB06F}"/>
              </a:ext>
            </a:extLst>
          </p:cNvPr>
          <p:cNvSpPr>
            <a:spLocks noGrp="1"/>
          </p:cNvSpPr>
          <p:nvPr>
            <p:ph type="title"/>
          </p:nvPr>
        </p:nvSpPr>
        <p:spPr/>
        <p:txBody>
          <a:bodyPr/>
          <a:lstStyle/>
          <a:p>
            <a:r>
              <a:rPr lang="en-US" dirty="0"/>
              <a:t>Updating the Q-table via Q-learning</a:t>
            </a:r>
            <a:endParaRPr lang="en-GB" dirty="0"/>
          </a:p>
        </p:txBody>
      </p:sp>
      <p:sp>
        <p:nvSpPr>
          <p:cNvPr id="3" name="Content Placeholder 2">
            <a:extLst>
              <a:ext uri="{FF2B5EF4-FFF2-40B4-BE49-F238E27FC236}">
                <a16:creationId xmlns:a16="http://schemas.microsoft.com/office/drawing/2014/main" id="{D93E1973-8299-4953-A95B-1FF434A37CE5}"/>
              </a:ext>
            </a:extLst>
          </p:cNvPr>
          <p:cNvSpPr>
            <a:spLocks noGrp="1"/>
          </p:cNvSpPr>
          <p:nvPr>
            <p:ph idx="1"/>
          </p:nvPr>
        </p:nvSpPr>
        <p:spPr>
          <a:xfrm>
            <a:off x="838200" y="1825624"/>
            <a:ext cx="10515600" cy="5032375"/>
          </a:xfrm>
        </p:spPr>
        <p:txBody>
          <a:bodyPr/>
          <a:lstStyle/>
          <a:p>
            <a:r>
              <a:rPr lang="en-GB" dirty="0"/>
              <a:t>This sequence can then be used, to update the Q-table, according to</a:t>
            </a:r>
          </a:p>
          <a:p>
            <a:endParaRPr lang="en-GB" dirty="0"/>
          </a:p>
          <a:p>
            <a:endParaRPr lang="en-GB" dirty="0"/>
          </a:p>
          <a:p>
            <a:endParaRPr lang="en-GB" dirty="0"/>
          </a:p>
          <a:p>
            <a:endParaRPr lang="en-GB" dirty="0"/>
          </a:p>
          <a:p>
            <a:endParaRPr lang="en-GB" dirty="0"/>
          </a:p>
          <a:p>
            <a:r>
              <a:rPr lang="en-GB" dirty="0"/>
              <a:t>In a sense, this formula is the “</a:t>
            </a:r>
            <a:r>
              <a:rPr lang="en-GB" b="1" dirty="0"/>
              <a:t>equivalent</a:t>
            </a:r>
            <a:r>
              <a:rPr lang="en-GB" dirty="0"/>
              <a:t>” of our </a:t>
            </a:r>
            <a:r>
              <a:rPr lang="en-GB" b="1" dirty="0"/>
              <a:t>gradient descent update</a:t>
            </a:r>
            <a:r>
              <a:rPr lang="en-GB" dirty="0"/>
              <a:t>, but in the case of reinforcement learning, and is commonly referred to as </a:t>
            </a:r>
            <a:r>
              <a:rPr lang="en-GB" b="1" dirty="0">
                <a:solidFill>
                  <a:srgbClr val="00B050"/>
                </a:solidFill>
              </a:rPr>
              <a:t>Q-learning</a:t>
            </a:r>
            <a:r>
              <a:rPr lang="en-GB" dirty="0"/>
              <a:t>.</a:t>
            </a:r>
          </a:p>
        </p:txBody>
      </p:sp>
      <p:pic>
        <p:nvPicPr>
          <p:cNvPr id="6" name="Graphic 5">
            <a:extLst>
              <a:ext uri="{FF2B5EF4-FFF2-40B4-BE49-F238E27FC236}">
                <a16:creationId xmlns:a16="http://schemas.microsoft.com/office/drawing/2014/main" id="{53EB45E6-AC3A-4356-9ACB-669300553A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3661" y="2395874"/>
            <a:ext cx="11824677" cy="2066251"/>
          </a:xfrm>
          <a:prstGeom prst="rect">
            <a:avLst/>
          </a:prstGeom>
        </p:spPr>
      </p:pic>
      <p:pic>
        <p:nvPicPr>
          <p:cNvPr id="7" name="Picture 6">
            <a:extLst>
              <a:ext uri="{FF2B5EF4-FFF2-40B4-BE49-F238E27FC236}">
                <a16:creationId xmlns:a16="http://schemas.microsoft.com/office/drawing/2014/main" id="{95EDFA4F-14EA-7F6E-ECD8-CB9B4A6038AA}"/>
              </a:ext>
            </a:extLst>
          </p:cNvPr>
          <p:cNvPicPr>
            <a:picLocks noChangeAspect="1"/>
          </p:cNvPicPr>
          <p:nvPr/>
        </p:nvPicPr>
        <p:blipFill>
          <a:blip r:embed="rId4"/>
          <a:stretch>
            <a:fillRect/>
          </a:stretch>
        </p:blipFill>
        <p:spPr>
          <a:xfrm>
            <a:off x="838200" y="2292224"/>
            <a:ext cx="10321337" cy="1926286"/>
          </a:xfrm>
          <a:prstGeom prst="rect">
            <a:avLst/>
          </a:prstGeom>
        </p:spPr>
      </p:pic>
    </p:spTree>
    <p:extLst>
      <p:ext uri="{BB962C8B-B14F-4D97-AF65-F5344CB8AC3E}">
        <p14:creationId xmlns:p14="http://schemas.microsoft.com/office/powerpoint/2010/main" val="30300948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A6C23-8B45-4EFF-A88B-FF857D0DB06F}"/>
              </a:ext>
            </a:extLst>
          </p:cNvPr>
          <p:cNvSpPr>
            <a:spLocks noGrp="1"/>
          </p:cNvSpPr>
          <p:nvPr>
            <p:ph type="title"/>
          </p:nvPr>
        </p:nvSpPr>
        <p:spPr/>
        <p:txBody>
          <a:bodyPr/>
          <a:lstStyle/>
          <a:p>
            <a:pPr marL="0" indent="0">
              <a:buNone/>
            </a:pPr>
            <a:r>
              <a:rPr lang="en-GB" dirty="0"/>
              <a:t>A bit of a mathematical explanation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3E1973-8299-4953-A95B-1FF434A37CE5}"/>
                  </a:ext>
                </a:extLst>
              </p:cNvPr>
              <p:cNvSpPr>
                <a:spLocks noGrp="1"/>
              </p:cNvSpPr>
              <p:nvPr>
                <p:ph idx="1"/>
              </p:nvPr>
            </p:nvSpPr>
            <p:spPr>
              <a:xfrm>
                <a:off x="838200" y="1825624"/>
                <a:ext cx="10515600" cy="5032375"/>
              </a:xfrm>
            </p:spPr>
            <p:txBody>
              <a:bodyPr>
                <a:normAutofit/>
              </a:bodyPr>
              <a:lstStyle/>
              <a:p>
                <a:endParaRPr lang="en-GB" dirty="0"/>
              </a:p>
              <a:p>
                <a:endParaRPr lang="en-GB" dirty="0"/>
              </a:p>
              <a:p>
                <a:endParaRPr lang="en-GB" dirty="0"/>
              </a:p>
              <a:p>
                <a:pPr marL="0" indent="0">
                  <a:buNone/>
                </a:pPr>
                <a:endParaRPr lang="en-GB" dirty="0"/>
              </a:p>
              <a:p>
                <a14:m>
                  <m:oMath xmlns:m="http://schemas.openxmlformats.org/officeDocument/2006/math">
                    <m:r>
                      <a:rPr lang="en-GB" b="1" i="1" dirty="0" smtClean="0">
                        <a:latin typeface="Cambria Math" panose="02040503050406030204" pitchFamily="18" charset="0"/>
                      </a:rPr>
                      <m:t>𝑸</m:t>
                    </m:r>
                    <m:r>
                      <a:rPr lang="en-GB" b="1" i="1" dirty="0" smtClean="0">
                        <a:latin typeface="Cambria Math" panose="02040503050406030204" pitchFamily="18" charset="0"/>
                      </a:rPr>
                      <m:t>(</m:t>
                    </m:r>
                    <m:sSub>
                      <m:sSubPr>
                        <m:ctrlPr>
                          <a:rPr lang="en-GB" b="1" i="1" dirty="0" smtClean="0">
                            <a:latin typeface="Cambria Math" panose="02040503050406030204" pitchFamily="18" charset="0"/>
                          </a:rPr>
                        </m:ctrlPr>
                      </m:sSubPr>
                      <m:e>
                        <m:r>
                          <a:rPr lang="en-GB" b="1" i="1" dirty="0" err="1" smtClean="0">
                            <a:latin typeface="Cambria Math" panose="02040503050406030204" pitchFamily="18" charset="0"/>
                          </a:rPr>
                          <m:t>𝒔</m:t>
                        </m:r>
                      </m:e>
                      <m:sub>
                        <m:r>
                          <a:rPr lang="en-GB" b="1" i="1" dirty="0" smtClean="0">
                            <a:latin typeface="Cambria Math" panose="02040503050406030204" pitchFamily="18" charset="0"/>
                          </a:rPr>
                          <m:t>𝒕</m:t>
                        </m:r>
                      </m:sub>
                    </m:sSub>
                    <m:r>
                      <a:rPr lang="en-GB" b="1" i="1" dirty="0" err="1" smtClean="0">
                        <a:latin typeface="Cambria Math" panose="02040503050406030204" pitchFamily="18" charset="0"/>
                      </a:rPr>
                      <m:t>,</m:t>
                    </m:r>
                    <m:sSub>
                      <m:sSubPr>
                        <m:ctrlPr>
                          <a:rPr lang="en-GB" b="1" i="1" dirty="0" smtClean="0">
                            <a:latin typeface="Cambria Math" panose="02040503050406030204" pitchFamily="18" charset="0"/>
                          </a:rPr>
                        </m:ctrlPr>
                      </m:sSubPr>
                      <m:e>
                        <m:r>
                          <a:rPr lang="en-GB" b="1" i="1" dirty="0" err="1" smtClean="0">
                            <a:latin typeface="Cambria Math" panose="02040503050406030204" pitchFamily="18" charset="0"/>
                          </a:rPr>
                          <m:t>𝒂</m:t>
                        </m:r>
                      </m:e>
                      <m:sub>
                        <m:r>
                          <a:rPr lang="en-GB" b="1" i="1" dirty="0" err="1" smtClean="0">
                            <a:latin typeface="Cambria Math" panose="02040503050406030204" pitchFamily="18" charset="0"/>
                          </a:rPr>
                          <m:t>𝒕</m:t>
                        </m:r>
                      </m:sub>
                    </m:sSub>
                    <m:r>
                      <a:rPr lang="en-GB" b="1" i="1" dirty="0" smtClean="0">
                        <a:latin typeface="Cambria Math" panose="02040503050406030204" pitchFamily="18" charset="0"/>
                      </a:rPr>
                      <m:t>)</m:t>
                    </m:r>
                  </m:oMath>
                </a14:m>
                <a:r>
                  <a:rPr lang="en-GB" b="1" dirty="0"/>
                  <a:t> (Old Value): </a:t>
                </a:r>
                <a:r>
                  <a:rPr lang="en-GB" dirty="0"/>
                  <a:t>This is the current estimate of the Q-value for the state-action pair </a:t>
                </a:r>
                <a14:m>
                  <m:oMath xmlns:m="http://schemas.openxmlformats.org/officeDocument/2006/math">
                    <m:r>
                      <a:rPr lang="en-GB" i="1" dirty="0" smtClean="0">
                        <a:latin typeface="Cambria Math" panose="02040503050406030204" pitchFamily="18" charset="0"/>
                      </a:rPr>
                      <m:t>(</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𝑠</m:t>
                        </m:r>
                      </m:e>
                      <m:sub>
                        <m:r>
                          <a:rPr lang="en-GB" i="1" dirty="0" err="1" smtClean="0">
                            <a:latin typeface="Cambria Math" panose="02040503050406030204" pitchFamily="18" charset="0"/>
                          </a:rPr>
                          <m:t>𝑡</m:t>
                        </m:r>
                      </m:sub>
                    </m:sSub>
                    <m:r>
                      <a:rPr lang="en-GB" i="1" dirty="0" smtClean="0">
                        <a:latin typeface="Cambria Math" panose="02040503050406030204" pitchFamily="18" charset="0"/>
                      </a:rPr>
                      <m:t>, </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𝑎</m:t>
                        </m:r>
                      </m:e>
                      <m:sub>
                        <m:r>
                          <a:rPr lang="en-GB" i="1" dirty="0" err="1" smtClean="0">
                            <a:latin typeface="Cambria Math" panose="02040503050406030204" pitchFamily="18" charset="0"/>
                          </a:rPr>
                          <m:t>𝑡</m:t>
                        </m:r>
                      </m:sub>
                    </m:sSub>
                    <m:r>
                      <a:rPr lang="en-GB" i="1" dirty="0" smtClean="0">
                        <a:latin typeface="Cambria Math" panose="02040503050406030204" pitchFamily="18" charset="0"/>
                      </a:rPr>
                      <m:t>)</m:t>
                    </m:r>
                  </m:oMath>
                </a14:m>
                <a:r>
                  <a:rPr lang="en-GB" dirty="0"/>
                  <a:t> according to our current understanding of the game that is stored in the Q-table.</a:t>
                </a:r>
                <a:endParaRPr lang="en-GB" b="1" dirty="0"/>
              </a:p>
              <a:p>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𝒓</m:t>
                        </m:r>
                      </m:e>
                      <m:sub>
                        <m:r>
                          <a:rPr lang="en-GB" b="1" i="1" smtClean="0">
                            <a:latin typeface="Cambria Math" panose="02040503050406030204" pitchFamily="18" charset="0"/>
                          </a:rPr>
                          <m:t>𝒕</m:t>
                        </m:r>
                      </m:sub>
                    </m:sSub>
                  </m:oMath>
                </a14:m>
                <a:r>
                  <a:rPr lang="en-GB" dirty="0"/>
                  <a:t>: The immediate reward received after taking action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𝑎</m:t>
                        </m:r>
                      </m:e>
                      <m:sub>
                        <m:r>
                          <a:rPr lang="en-GB" i="1" dirty="0" smtClean="0">
                            <a:latin typeface="Cambria Math" panose="02040503050406030204" pitchFamily="18" charset="0"/>
                          </a:rPr>
                          <m:t>𝑡</m:t>
                        </m:r>
                      </m:sub>
                    </m:sSub>
                  </m:oMath>
                </a14:m>
                <a:r>
                  <a:rPr lang="en-GB" dirty="0"/>
                  <a:t>​ in state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𝑠</m:t>
                        </m:r>
                      </m:e>
                      <m:sub>
                        <m:r>
                          <a:rPr lang="en-GB" i="1" dirty="0" smtClean="0">
                            <a:latin typeface="Cambria Math" panose="02040503050406030204" pitchFamily="18" charset="0"/>
                          </a:rPr>
                          <m:t>𝑡</m:t>
                        </m:r>
                      </m:sub>
                    </m:sSub>
                  </m:oMath>
                </a14:m>
                <a:r>
                  <a:rPr lang="en-GB" dirty="0"/>
                  <a:t>​.</a:t>
                </a:r>
              </a:p>
              <a:p>
                <a:pPr marL="0" indent="0">
                  <a:buNone/>
                </a:pPr>
                <a:r>
                  <a:rPr lang="en-GB" dirty="0"/>
                  <a:t>    </a:t>
                </a:r>
                <a:endParaRPr lang="en-US" dirty="0"/>
              </a:p>
            </p:txBody>
          </p:sp>
        </mc:Choice>
        <mc:Fallback xmlns="">
          <p:sp>
            <p:nvSpPr>
              <p:cNvPr id="3" name="Content Placeholder 2">
                <a:extLst>
                  <a:ext uri="{FF2B5EF4-FFF2-40B4-BE49-F238E27FC236}">
                    <a16:creationId xmlns:a16="http://schemas.microsoft.com/office/drawing/2014/main" id="{D93E1973-8299-4953-A95B-1FF434A37CE5}"/>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a:stretch>
              </a:blipFill>
            </p:spPr>
            <p:txBody>
              <a:bodyPr/>
              <a:lstStyle/>
              <a:p>
                <a:r>
                  <a:rPr lang="en-GB">
                    <a:noFill/>
                  </a:rPr>
                  <a:t> </a:t>
                </a:r>
              </a:p>
            </p:txBody>
          </p:sp>
        </mc:Fallback>
      </mc:AlternateContent>
      <p:pic>
        <p:nvPicPr>
          <p:cNvPr id="6" name="Graphic 5">
            <a:extLst>
              <a:ext uri="{FF2B5EF4-FFF2-40B4-BE49-F238E27FC236}">
                <a16:creationId xmlns:a16="http://schemas.microsoft.com/office/drawing/2014/main" id="{881654CE-1B09-4F5A-87B8-DA77F4C84CD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3661" y="2123240"/>
            <a:ext cx="11824677" cy="2066251"/>
          </a:xfrm>
          <a:prstGeom prst="rect">
            <a:avLst/>
          </a:prstGeom>
        </p:spPr>
      </p:pic>
      <p:pic>
        <p:nvPicPr>
          <p:cNvPr id="4" name="Picture 3">
            <a:extLst>
              <a:ext uri="{FF2B5EF4-FFF2-40B4-BE49-F238E27FC236}">
                <a16:creationId xmlns:a16="http://schemas.microsoft.com/office/drawing/2014/main" id="{B2CAED7D-9D04-E9DB-EFF6-31A61B819AEE}"/>
              </a:ext>
            </a:extLst>
          </p:cNvPr>
          <p:cNvPicPr>
            <a:picLocks noChangeAspect="1"/>
          </p:cNvPicPr>
          <p:nvPr/>
        </p:nvPicPr>
        <p:blipFill>
          <a:blip r:embed="rId5"/>
          <a:stretch>
            <a:fillRect/>
          </a:stretch>
        </p:blipFill>
        <p:spPr>
          <a:xfrm>
            <a:off x="838200" y="1637882"/>
            <a:ext cx="10321337" cy="1926286"/>
          </a:xfrm>
          <a:prstGeom prst="rect">
            <a:avLst/>
          </a:prstGeom>
        </p:spPr>
      </p:pic>
    </p:spTree>
    <p:extLst>
      <p:ext uri="{BB962C8B-B14F-4D97-AF65-F5344CB8AC3E}">
        <p14:creationId xmlns:p14="http://schemas.microsoft.com/office/powerpoint/2010/main" val="478223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84FDAF-E0B3-54BB-99E0-8D37627745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83A33B-9B4D-7905-767B-C7DD260EC564}"/>
              </a:ext>
            </a:extLst>
          </p:cNvPr>
          <p:cNvSpPr>
            <a:spLocks noGrp="1"/>
          </p:cNvSpPr>
          <p:nvPr>
            <p:ph type="title"/>
          </p:nvPr>
        </p:nvSpPr>
        <p:spPr/>
        <p:txBody>
          <a:bodyPr/>
          <a:lstStyle/>
          <a:p>
            <a:r>
              <a:rPr lang="en-GB" dirty="0"/>
              <a:t>A bit of a mathematical explanation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F687EF-1577-CF8B-15B5-008770D7A019}"/>
                  </a:ext>
                </a:extLst>
              </p:cNvPr>
              <p:cNvSpPr>
                <a:spLocks noGrp="1"/>
              </p:cNvSpPr>
              <p:nvPr>
                <p:ph idx="1"/>
              </p:nvPr>
            </p:nvSpPr>
            <p:spPr>
              <a:xfrm>
                <a:off x="838200" y="1825624"/>
                <a:ext cx="10515600" cy="5032375"/>
              </a:xfrm>
            </p:spPr>
            <p:txBody>
              <a:bodyPr>
                <a:normAutofit/>
              </a:bodyPr>
              <a:lstStyle/>
              <a:p>
                <a:endParaRPr lang="en-GB" dirty="0"/>
              </a:p>
              <a:p>
                <a:endParaRPr lang="en-GB" dirty="0"/>
              </a:p>
              <a:p>
                <a:endParaRPr lang="en-GB" dirty="0"/>
              </a:p>
              <a:p>
                <a:pPr marL="0" indent="0">
                  <a:buNone/>
                </a:pPr>
                <a:endParaRPr lang="en-GB" dirty="0"/>
              </a:p>
              <a:p>
                <a14:m>
                  <m:oMath xmlns:m="http://schemas.openxmlformats.org/officeDocument/2006/math">
                    <m:r>
                      <a:rPr lang="en-GB" b="1" i="1" smtClean="0">
                        <a:latin typeface="Cambria Math" panose="02040503050406030204" pitchFamily="18" charset="0"/>
                      </a:rPr>
                      <m:t>𝜸</m:t>
                    </m:r>
                    <m:func>
                      <m:funcPr>
                        <m:ctrlPr>
                          <a:rPr lang="en-GB" b="1" i="1" smtClean="0">
                            <a:latin typeface="Cambria Math" panose="02040503050406030204" pitchFamily="18" charset="0"/>
                          </a:rPr>
                        </m:ctrlPr>
                      </m:funcPr>
                      <m:fName>
                        <m:limLow>
                          <m:limLowPr>
                            <m:ctrlPr>
                              <a:rPr lang="en-GB" b="1" i="1" smtClean="0">
                                <a:latin typeface="Cambria Math" panose="02040503050406030204" pitchFamily="18" charset="0"/>
                              </a:rPr>
                            </m:ctrlPr>
                          </m:limLowPr>
                          <m:e>
                            <m:r>
                              <a:rPr lang="en-GB" b="1" i="0" smtClean="0">
                                <a:latin typeface="Cambria Math" panose="02040503050406030204" pitchFamily="18" charset="0"/>
                              </a:rPr>
                              <m:t>𝐦𝐚𝐱</m:t>
                            </m:r>
                          </m:e>
                          <m:lim>
                            <m:r>
                              <a:rPr lang="en-GB" b="1" i="1" smtClean="0">
                                <a:latin typeface="Cambria Math" panose="02040503050406030204" pitchFamily="18" charset="0"/>
                              </a:rPr>
                              <m:t>𝒂</m:t>
                            </m:r>
                          </m:lim>
                        </m:limLow>
                      </m:fName>
                      <m:e>
                        <m:r>
                          <a:rPr lang="en-GB" b="1" i="1" smtClean="0">
                            <a:latin typeface="Cambria Math" panose="02040503050406030204" pitchFamily="18" charset="0"/>
                          </a:rPr>
                          <m:t>𝑸</m:t>
                        </m:r>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𝒔</m:t>
                            </m:r>
                          </m:e>
                          <m:sub>
                            <m:r>
                              <a:rPr lang="en-GB" b="1" i="1" smtClean="0">
                                <a:latin typeface="Cambria Math" panose="02040503050406030204" pitchFamily="18" charset="0"/>
                              </a:rPr>
                              <m:t>𝒕</m:t>
                            </m:r>
                            <m:r>
                              <a:rPr lang="en-GB" b="1" i="1" smtClean="0">
                                <a:latin typeface="Cambria Math" panose="02040503050406030204" pitchFamily="18" charset="0"/>
                              </a:rPr>
                              <m:t>+</m:t>
                            </m:r>
                            <m:r>
                              <a:rPr lang="en-GB" b="1" i="1" smtClean="0">
                                <a:latin typeface="Cambria Math" panose="02040503050406030204" pitchFamily="18" charset="0"/>
                              </a:rPr>
                              <m:t>𝟏</m:t>
                            </m:r>
                          </m:sub>
                        </m:sSub>
                        <m:r>
                          <a:rPr lang="en-GB" b="1" i="1" smtClean="0">
                            <a:latin typeface="Cambria Math" panose="02040503050406030204" pitchFamily="18" charset="0"/>
                          </a:rPr>
                          <m:t>,</m:t>
                        </m:r>
                        <m:r>
                          <a:rPr lang="en-GB" b="1" i="1" smtClean="0">
                            <a:latin typeface="Cambria Math" panose="02040503050406030204" pitchFamily="18" charset="0"/>
                          </a:rPr>
                          <m:t>𝒂</m:t>
                        </m:r>
                        <m:r>
                          <a:rPr lang="en-GB" b="1" i="1" smtClean="0">
                            <a:latin typeface="Cambria Math" panose="02040503050406030204" pitchFamily="18" charset="0"/>
                          </a:rPr>
                          <m:t>)</m:t>
                        </m:r>
                      </m:e>
                    </m:func>
                  </m:oMath>
                </a14:m>
                <a:r>
                  <a:rPr lang="en-GB" b="1" dirty="0"/>
                  <a:t> (Estimate of Optimal Future Value):</a:t>
                </a:r>
                <a:br>
                  <a:rPr lang="en-GB" b="1" dirty="0"/>
                </a:br>
                <a:r>
                  <a:rPr lang="en-GB" dirty="0"/>
                  <a:t>This term estimates the best possible discounted future reward assuming the best action is taken at the next state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𝑠</m:t>
                        </m:r>
                      </m:e>
                      <m:sub>
                        <m:r>
                          <a:rPr lang="en-GB" i="1" dirty="0" smtClean="0">
                            <a:latin typeface="Cambria Math" panose="02040503050406030204" pitchFamily="18" charset="0"/>
                          </a:rPr>
                          <m:t>𝑡</m:t>
                        </m:r>
                        <m:r>
                          <a:rPr lang="en-GB" b="0" i="1" dirty="0" smtClean="0">
                            <a:latin typeface="Cambria Math" panose="02040503050406030204" pitchFamily="18" charset="0"/>
                          </a:rPr>
                          <m:t>+1</m:t>
                        </m:r>
                      </m:sub>
                    </m:sSub>
                  </m:oMath>
                </a14:m>
                <a:r>
                  <a:rPr lang="en-GB" dirty="0"/>
                  <a:t>​.</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26F687EF-1577-CF8B-15B5-008770D7A019}"/>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a:stretch>
              </a:blipFill>
            </p:spPr>
            <p:txBody>
              <a:bodyPr/>
              <a:lstStyle/>
              <a:p>
                <a:r>
                  <a:rPr lang="en-GB">
                    <a:noFill/>
                  </a:rPr>
                  <a:t> </a:t>
                </a:r>
              </a:p>
            </p:txBody>
          </p:sp>
        </mc:Fallback>
      </mc:AlternateContent>
      <p:pic>
        <p:nvPicPr>
          <p:cNvPr id="6" name="Graphic 5">
            <a:extLst>
              <a:ext uri="{FF2B5EF4-FFF2-40B4-BE49-F238E27FC236}">
                <a16:creationId xmlns:a16="http://schemas.microsoft.com/office/drawing/2014/main" id="{3F556DC0-6D37-05DA-A70C-59B208B34B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3661" y="2123240"/>
            <a:ext cx="11824677" cy="2066251"/>
          </a:xfrm>
          <a:prstGeom prst="rect">
            <a:avLst/>
          </a:prstGeom>
        </p:spPr>
      </p:pic>
      <p:pic>
        <p:nvPicPr>
          <p:cNvPr id="4" name="Picture 3">
            <a:extLst>
              <a:ext uri="{FF2B5EF4-FFF2-40B4-BE49-F238E27FC236}">
                <a16:creationId xmlns:a16="http://schemas.microsoft.com/office/drawing/2014/main" id="{7898C063-79CC-C8A3-8B64-47F4EAB60160}"/>
              </a:ext>
            </a:extLst>
          </p:cNvPr>
          <p:cNvPicPr>
            <a:picLocks noChangeAspect="1"/>
          </p:cNvPicPr>
          <p:nvPr/>
        </p:nvPicPr>
        <p:blipFill>
          <a:blip r:embed="rId5"/>
          <a:stretch>
            <a:fillRect/>
          </a:stretch>
        </p:blipFill>
        <p:spPr>
          <a:xfrm>
            <a:off x="838200" y="1637882"/>
            <a:ext cx="10321337" cy="1926286"/>
          </a:xfrm>
          <a:prstGeom prst="rect">
            <a:avLst/>
          </a:prstGeom>
        </p:spPr>
      </p:pic>
    </p:spTree>
    <p:extLst>
      <p:ext uri="{BB962C8B-B14F-4D97-AF65-F5344CB8AC3E}">
        <p14:creationId xmlns:p14="http://schemas.microsoft.com/office/powerpoint/2010/main" val="3141222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18ADC5-6C74-C2A6-BABD-740D7D310C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47388A-C99A-CAE9-2673-D9E226A0D3C4}"/>
              </a:ext>
            </a:extLst>
          </p:cNvPr>
          <p:cNvSpPr>
            <a:spLocks noGrp="1"/>
          </p:cNvSpPr>
          <p:nvPr>
            <p:ph type="title"/>
          </p:nvPr>
        </p:nvSpPr>
        <p:spPr/>
        <p:txBody>
          <a:bodyPr/>
          <a:lstStyle/>
          <a:p>
            <a:pPr marL="0" indent="0">
              <a:buNone/>
            </a:pPr>
            <a:r>
              <a:rPr lang="en-GB" dirty="0"/>
              <a:t>A bit of a mathematical explanation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3A3FFB-E011-8262-55AD-05C7D13F6D49}"/>
                  </a:ext>
                </a:extLst>
              </p:cNvPr>
              <p:cNvSpPr>
                <a:spLocks noGrp="1"/>
              </p:cNvSpPr>
              <p:nvPr>
                <p:ph idx="1"/>
              </p:nvPr>
            </p:nvSpPr>
            <p:spPr>
              <a:xfrm>
                <a:off x="838200" y="1825624"/>
                <a:ext cx="10515600" cy="5032375"/>
              </a:xfrm>
            </p:spPr>
            <p:txBody>
              <a:bodyPr>
                <a:normAutofit/>
              </a:bodyPr>
              <a:lstStyle/>
              <a:p>
                <a:endParaRPr lang="en-GB" dirty="0"/>
              </a:p>
              <a:p>
                <a:endParaRPr lang="en-GB" dirty="0"/>
              </a:p>
              <a:p>
                <a:endParaRPr lang="en-GB" dirty="0"/>
              </a:p>
              <a:p>
                <a:pPr marL="0" indent="0">
                  <a:buNone/>
                </a:pPr>
                <a:endParaRPr lang="en-GB" dirty="0"/>
              </a:p>
              <a:p>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𝒓</m:t>
                        </m:r>
                      </m:e>
                      <m:sub>
                        <m:r>
                          <a:rPr lang="en-GB" b="1" i="1" dirty="0" smtClean="0">
                            <a:latin typeface="Cambria Math" panose="02040503050406030204" pitchFamily="18" charset="0"/>
                          </a:rPr>
                          <m:t>𝒕</m:t>
                        </m:r>
                      </m:sub>
                    </m:sSub>
                    <m:r>
                      <a:rPr lang="en-GB" b="1" i="1" dirty="0" err="1">
                        <a:latin typeface="Cambria Math" panose="02040503050406030204" pitchFamily="18" charset="0"/>
                      </a:rPr>
                      <m:t>+</m:t>
                    </m:r>
                    <m:r>
                      <a:rPr lang="en-GB" b="1" i="1" dirty="0" err="1">
                        <a:latin typeface="Cambria Math" panose="02040503050406030204" pitchFamily="18" charset="0"/>
                      </a:rPr>
                      <m:t>𝜸</m:t>
                    </m:r>
                    <m:r>
                      <a:rPr lang="en-GB" b="1" i="1" dirty="0" smtClean="0">
                        <a:latin typeface="Cambria Math" panose="02040503050406030204" pitchFamily="18" charset="0"/>
                      </a:rPr>
                      <m:t> </m:t>
                    </m:r>
                    <m:limLow>
                      <m:limLowPr>
                        <m:ctrlPr>
                          <a:rPr lang="en-GB" b="1" i="1" dirty="0" smtClean="0">
                            <a:latin typeface="Cambria Math" panose="02040503050406030204" pitchFamily="18" charset="0"/>
                          </a:rPr>
                        </m:ctrlPr>
                      </m:limLowPr>
                      <m:e>
                        <m:r>
                          <a:rPr lang="en-GB" b="1" i="0" dirty="0" err="1">
                            <a:latin typeface="Cambria Math" panose="02040503050406030204" pitchFamily="18" charset="0"/>
                          </a:rPr>
                          <m:t>𝐦𝐚𝐱</m:t>
                        </m:r>
                      </m:e>
                      <m:lim>
                        <m:r>
                          <a:rPr lang="en-GB" b="1" i="1" dirty="0" smtClean="0">
                            <a:latin typeface="Cambria Math" panose="02040503050406030204" pitchFamily="18" charset="0"/>
                          </a:rPr>
                          <m:t>𝒂</m:t>
                        </m:r>
                      </m:lim>
                    </m:limLow>
                    <m:r>
                      <a:rPr lang="en-GB" b="1" i="1" dirty="0" err="1">
                        <a:latin typeface="Cambria Math" panose="02040503050406030204" pitchFamily="18" charset="0"/>
                      </a:rPr>
                      <m:t>⁡</m:t>
                    </m:r>
                    <m:r>
                      <a:rPr lang="en-GB" b="1" i="1" dirty="0" err="1">
                        <a:latin typeface="Cambria Math" panose="02040503050406030204" pitchFamily="18" charset="0"/>
                      </a:rPr>
                      <m:t>𝑸</m:t>
                    </m:r>
                    <m:r>
                      <a:rPr lang="en-GB" b="1" i="1" dirty="0">
                        <a:latin typeface="Cambria Math" panose="02040503050406030204" pitchFamily="18" charset="0"/>
                      </a:rPr>
                      <m:t>(</m:t>
                    </m:r>
                    <m:sSub>
                      <m:sSubPr>
                        <m:ctrlPr>
                          <a:rPr lang="en-GB" b="1" i="1" dirty="0" smtClean="0">
                            <a:latin typeface="Cambria Math" panose="02040503050406030204" pitchFamily="18" charset="0"/>
                          </a:rPr>
                        </m:ctrlPr>
                      </m:sSubPr>
                      <m:e>
                        <m:r>
                          <a:rPr lang="en-GB" b="1" i="1" dirty="0">
                            <a:latin typeface="Cambria Math" panose="02040503050406030204" pitchFamily="18" charset="0"/>
                          </a:rPr>
                          <m:t>𝒔</m:t>
                        </m:r>
                      </m:e>
                      <m:sub>
                        <m:r>
                          <a:rPr lang="en-GB" b="1" i="1" dirty="0">
                            <a:latin typeface="Cambria Math" panose="02040503050406030204" pitchFamily="18" charset="0"/>
                          </a:rPr>
                          <m:t>𝒕</m:t>
                        </m:r>
                        <m:r>
                          <a:rPr lang="en-GB" b="1" i="1" dirty="0" smtClean="0">
                            <a:latin typeface="Cambria Math" panose="02040503050406030204" pitchFamily="18" charset="0"/>
                          </a:rPr>
                          <m:t>+</m:t>
                        </m:r>
                        <m:r>
                          <a:rPr lang="en-GB" b="1" i="1" dirty="0" smtClean="0">
                            <a:latin typeface="Cambria Math" panose="02040503050406030204" pitchFamily="18" charset="0"/>
                          </a:rPr>
                          <m:t>𝟏</m:t>
                        </m:r>
                      </m:sub>
                    </m:sSub>
                    <m:r>
                      <a:rPr lang="en-GB" b="1" i="1" dirty="0">
                        <a:latin typeface="Cambria Math" panose="02040503050406030204" pitchFamily="18" charset="0"/>
                      </a:rPr>
                      <m:t>,</m:t>
                    </m:r>
                    <m:r>
                      <a:rPr lang="en-GB" b="1" i="1" dirty="0">
                        <a:latin typeface="Cambria Math" panose="02040503050406030204" pitchFamily="18" charset="0"/>
                      </a:rPr>
                      <m:t>𝒂</m:t>
                    </m:r>
                    <m:r>
                      <a:rPr lang="en-GB" b="1" i="1" dirty="0" smtClean="0">
                        <a:latin typeface="Cambria Math" panose="02040503050406030204" pitchFamily="18" charset="0"/>
                      </a:rPr>
                      <m:t>)</m:t>
                    </m:r>
                  </m:oMath>
                </a14:m>
                <a:r>
                  <a:rPr lang="en-GB" b="1" dirty="0"/>
                  <a:t> (Temporal Difference Target):</a:t>
                </a:r>
                <a:br>
                  <a:rPr lang="en-GB" b="1" dirty="0"/>
                </a:br>
                <a:r>
                  <a:rPr lang="en-GB" dirty="0"/>
                  <a:t>This is the target for updating the Q-value. It consists of the immediate reward and the best possible future return.</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EC3A3FFB-E011-8262-55AD-05C7D13F6D49}"/>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a:stretch>
              </a:blipFill>
            </p:spPr>
            <p:txBody>
              <a:bodyPr/>
              <a:lstStyle/>
              <a:p>
                <a:r>
                  <a:rPr lang="en-GB">
                    <a:noFill/>
                  </a:rPr>
                  <a:t> </a:t>
                </a:r>
              </a:p>
            </p:txBody>
          </p:sp>
        </mc:Fallback>
      </mc:AlternateContent>
      <p:pic>
        <p:nvPicPr>
          <p:cNvPr id="6" name="Graphic 5">
            <a:extLst>
              <a:ext uri="{FF2B5EF4-FFF2-40B4-BE49-F238E27FC236}">
                <a16:creationId xmlns:a16="http://schemas.microsoft.com/office/drawing/2014/main" id="{1787B5A7-9543-4629-1F6A-40BD4FB10C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3661" y="2123240"/>
            <a:ext cx="11824677" cy="2066251"/>
          </a:xfrm>
          <a:prstGeom prst="rect">
            <a:avLst/>
          </a:prstGeom>
        </p:spPr>
      </p:pic>
      <p:pic>
        <p:nvPicPr>
          <p:cNvPr id="4" name="Picture 3">
            <a:extLst>
              <a:ext uri="{FF2B5EF4-FFF2-40B4-BE49-F238E27FC236}">
                <a16:creationId xmlns:a16="http://schemas.microsoft.com/office/drawing/2014/main" id="{88E72F0C-2A22-9052-DC7B-B59B7B398051}"/>
              </a:ext>
            </a:extLst>
          </p:cNvPr>
          <p:cNvPicPr>
            <a:picLocks noChangeAspect="1"/>
          </p:cNvPicPr>
          <p:nvPr/>
        </p:nvPicPr>
        <p:blipFill>
          <a:blip r:embed="rId5"/>
          <a:stretch>
            <a:fillRect/>
          </a:stretch>
        </p:blipFill>
        <p:spPr>
          <a:xfrm>
            <a:off x="838200" y="1637882"/>
            <a:ext cx="10321337" cy="1926286"/>
          </a:xfrm>
          <a:prstGeom prst="rect">
            <a:avLst/>
          </a:prstGeom>
        </p:spPr>
      </p:pic>
    </p:spTree>
    <p:extLst>
      <p:ext uri="{BB962C8B-B14F-4D97-AF65-F5344CB8AC3E}">
        <p14:creationId xmlns:p14="http://schemas.microsoft.com/office/powerpoint/2010/main" val="1397436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a:t>
            </a:r>
            <a:r>
              <a:rPr lang="en-US"/>
              <a:t>this week</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a:xfrm>
            <a:off x="838200" y="1825624"/>
            <a:ext cx="10515600" cy="5032375"/>
          </a:xfrm>
        </p:spPr>
        <p:txBody>
          <a:bodyPr>
            <a:normAutofit/>
          </a:bodyPr>
          <a:lstStyle/>
          <a:p>
            <a:pPr marL="514350" indent="-514350">
              <a:buFont typeface="+mj-lt"/>
              <a:buAutoNum type="arabicPeriod" startAt="8"/>
            </a:pPr>
            <a:r>
              <a:rPr lang="en-US" dirty="0"/>
              <a:t>What is </a:t>
            </a:r>
            <a:r>
              <a:rPr lang="en-US" b="1" dirty="0"/>
              <a:t>Deep Q Learning</a:t>
            </a:r>
            <a:r>
              <a:rPr lang="en-US" dirty="0"/>
              <a:t>? And which problem does it address?</a:t>
            </a:r>
          </a:p>
          <a:p>
            <a:pPr marL="514350" indent="-514350">
              <a:buFont typeface="+mj-lt"/>
              <a:buAutoNum type="arabicPeriod" startAt="8"/>
            </a:pPr>
            <a:r>
              <a:rPr lang="en-US" dirty="0"/>
              <a:t>What is </a:t>
            </a:r>
            <a:r>
              <a:rPr lang="en-US" b="1" dirty="0"/>
              <a:t>RL with Human Feedback</a:t>
            </a:r>
            <a:r>
              <a:rPr lang="en-US" dirty="0"/>
              <a:t>?</a:t>
            </a:r>
          </a:p>
          <a:p>
            <a:pPr marL="514350" indent="-514350">
              <a:buFont typeface="+mj-lt"/>
              <a:buAutoNum type="arabicPeriod" startAt="8"/>
            </a:pPr>
            <a:r>
              <a:rPr lang="en-US" dirty="0"/>
              <a:t>How to implement RLHF via the </a:t>
            </a:r>
            <a:r>
              <a:rPr lang="en-US" b="1" dirty="0"/>
              <a:t>REINFORCE</a:t>
            </a:r>
            <a:r>
              <a:rPr lang="en-US" dirty="0"/>
              <a:t> algorithm?</a:t>
            </a:r>
          </a:p>
          <a:p>
            <a:pPr marL="514350" indent="-514350">
              <a:buFont typeface="+mj-lt"/>
              <a:buAutoNum type="arabicPeriod" startAt="8"/>
            </a:pPr>
            <a:r>
              <a:rPr lang="en-US" dirty="0"/>
              <a:t>What are </a:t>
            </a:r>
            <a:r>
              <a:rPr lang="en-US" b="1" dirty="0"/>
              <a:t>actor-critic</a:t>
            </a:r>
            <a:r>
              <a:rPr lang="en-US" dirty="0"/>
              <a:t> learning methods? And which problems do these approaches address?</a:t>
            </a:r>
          </a:p>
          <a:p>
            <a:pPr marL="514350" indent="-514350">
              <a:buFont typeface="+mj-lt"/>
              <a:buAutoNum type="arabicPeriod" startAt="8"/>
            </a:pPr>
            <a:r>
              <a:rPr lang="en-US" dirty="0"/>
              <a:t>What are more advanced problems in RL?</a:t>
            </a:r>
          </a:p>
          <a:p>
            <a:pPr lvl="1"/>
            <a:r>
              <a:rPr lang="en-US" dirty="0"/>
              <a:t>Markov states</a:t>
            </a:r>
          </a:p>
          <a:p>
            <a:pPr lvl="1"/>
            <a:r>
              <a:rPr lang="en-US" dirty="0"/>
              <a:t>Partially observable environment</a:t>
            </a:r>
          </a:p>
          <a:p>
            <a:pPr lvl="1"/>
            <a:r>
              <a:rPr lang="en-US" dirty="0"/>
              <a:t>SARSA</a:t>
            </a:r>
          </a:p>
          <a:p>
            <a:pPr lvl="1"/>
            <a:r>
              <a:rPr lang="en-US" dirty="0"/>
              <a:t>Non-stationary problems</a:t>
            </a:r>
          </a:p>
        </p:txBody>
      </p:sp>
    </p:spTree>
    <p:extLst>
      <p:ext uri="{BB962C8B-B14F-4D97-AF65-F5344CB8AC3E}">
        <p14:creationId xmlns:p14="http://schemas.microsoft.com/office/powerpoint/2010/main" val="40063462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4BBFE8-A433-1319-1F8E-47280EA600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C12D18-22DD-7C36-8977-28174E88FC3C}"/>
              </a:ext>
            </a:extLst>
          </p:cNvPr>
          <p:cNvSpPr>
            <a:spLocks noGrp="1"/>
          </p:cNvSpPr>
          <p:nvPr>
            <p:ph type="title"/>
          </p:nvPr>
        </p:nvSpPr>
        <p:spPr/>
        <p:txBody>
          <a:bodyPr/>
          <a:lstStyle/>
          <a:p>
            <a:pPr marL="0" indent="0">
              <a:buNone/>
            </a:pPr>
            <a:r>
              <a:rPr lang="en-GB" dirty="0"/>
              <a:t>A bit of a mathematical explanation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999C8D-E09D-0B64-B081-AE668ECF46A5}"/>
                  </a:ext>
                </a:extLst>
              </p:cNvPr>
              <p:cNvSpPr>
                <a:spLocks noGrp="1"/>
              </p:cNvSpPr>
              <p:nvPr>
                <p:ph idx="1"/>
              </p:nvPr>
            </p:nvSpPr>
            <p:spPr>
              <a:xfrm>
                <a:off x="838200" y="1825624"/>
                <a:ext cx="10515600" cy="5032375"/>
              </a:xfrm>
            </p:spPr>
            <p:txBody>
              <a:bodyPr>
                <a:normAutofit/>
              </a:bodyPr>
              <a:lstStyle/>
              <a:p>
                <a:endParaRPr lang="en-GB" dirty="0"/>
              </a:p>
              <a:p>
                <a:endParaRPr lang="en-GB" dirty="0"/>
              </a:p>
              <a:p>
                <a:endParaRPr lang="en-GB" dirty="0"/>
              </a:p>
              <a:p>
                <a:endParaRPr lang="en-GB" b="1" i="1" dirty="0">
                  <a:latin typeface="Cambria Math" panose="02040503050406030204" pitchFamily="18" charset="0"/>
                </a:endParaRPr>
              </a:p>
              <a:p>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𝒓</m:t>
                        </m:r>
                      </m:e>
                      <m:sub>
                        <m:r>
                          <a:rPr lang="en-GB" b="1" i="1" dirty="0" smtClean="0">
                            <a:latin typeface="Cambria Math" panose="02040503050406030204" pitchFamily="18" charset="0"/>
                          </a:rPr>
                          <m:t>𝒕</m:t>
                        </m:r>
                      </m:sub>
                    </m:sSub>
                    <m:r>
                      <a:rPr lang="en-GB" b="1" i="1" dirty="0" err="1">
                        <a:latin typeface="Cambria Math" panose="02040503050406030204" pitchFamily="18" charset="0"/>
                      </a:rPr>
                      <m:t>+</m:t>
                    </m:r>
                    <m:r>
                      <a:rPr lang="en-GB" b="1" i="1" dirty="0" err="1">
                        <a:latin typeface="Cambria Math" panose="02040503050406030204" pitchFamily="18" charset="0"/>
                      </a:rPr>
                      <m:t>𝜸</m:t>
                    </m:r>
                    <m:func>
                      <m:funcPr>
                        <m:ctrlPr>
                          <a:rPr lang="en-GB" b="1" i="1" dirty="0" err="1">
                            <a:latin typeface="Cambria Math" panose="02040503050406030204" pitchFamily="18" charset="0"/>
                          </a:rPr>
                        </m:ctrlPr>
                      </m:funcPr>
                      <m:fName>
                        <m:limLow>
                          <m:limLowPr>
                            <m:ctrlPr>
                              <a:rPr lang="en-GB" b="1" i="1" dirty="0" smtClean="0">
                                <a:latin typeface="Cambria Math" panose="02040503050406030204" pitchFamily="18" charset="0"/>
                              </a:rPr>
                            </m:ctrlPr>
                          </m:limLowPr>
                          <m:e>
                            <m:r>
                              <a:rPr lang="en-GB" b="1" i="1" dirty="0" err="1">
                                <a:latin typeface="Cambria Math" panose="02040503050406030204" pitchFamily="18" charset="0"/>
                              </a:rPr>
                              <m:t>𝒎𝒂𝒙</m:t>
                            </m:r>
                          </m:e>
                          <m:lim>
                            <m:r>
                              <a:rPr lang="en-GB" b="1" i="1" dirty="0" smtClean="0">
                                <a:latin typeface="Cambria Math" panose="02040503050406030204" pitchFamily="18" charset="0"/>
                              </a:rPr>
                              <m:t>𝒂</m:t>
                            </m:r>
                          </m:lim>
                        </m:limLow>
                      </m:fName>
                      <m:e>
                        <m:r>
                          <a:rPr lang="en-GB" b="1" i="1" dirty="0" err="1">
                            <a:latin typeface="Cambria Math" panose="02040503050406030204" pitchFamily="18" charset="0"/>
                          </a:rPr>
                          <m:t>𝑸</m:t>
                        </m:r>
                        <m:d>
                          <m:dPr>
                            <m:ctrlPr>
                              <a:rPr lang="en-GB" b="1" i="1" dirty="0">
                                <a:latin typeface="Cambria Math" panose="02040503050406030204" pitchFamily="18" charset="0"/>
                              </a:rPr>
                            </m:ctrlPr>
                          </m:dPr>
                          <m:e>
                            <m:sSub>
                              <m:sSubPr>
                                <m:ctrlPr>
                                  <a:rPr lang="en-GB" b="1" i="1" dirty="0" smtClean="0">
                                    <a:latin typeface="Cambria Math" panose="02040503050406030204" pitchFamily="18" charset="0"/>
                                  </a:rPr>
                                </m:ctrlPr>
                              </m:sSubPr>
                              <m:e>
                                <m:r>
                                  <a:rPr lang="en-GB" b="1" i="1" dirty="0">
                                    <a:latin typeface="Cambria Math" panose="02040503050406030204" pitchFamily="18" charset="0"/>
                                  </a:rPr>
                                  <m:t>𝒔</m:t>
                                </m:r>
                              </m:e>
                              <m:sub>
                                <m:r>
                                  <a:rPr lang="en-GB" b="1" i="1" dirty="0">
                                    <a:latin typeface="Cambria Math" panose="02040503050406030204" pitchFamily="18" charset="0"/>
                                  </a:rPr>
                                  <m:t>𝒕</m:t>
                                </m:r>
                                <m:r>
                                  <a:rPr lang="en-GB" b="1" i="1" dirty="0" smtClean="0">
                                    <a:latin typeface="Cambria Math" panose="02040503050406030204" pitchFamily="18" charset="0"/>
                                  </a:rPr>
                                  <m:t>+</m:t>
                                </m:r>
                                <m:r>
                                  <a:rPr lang="en-GB" b="1" i="1" dirty="0" smtClean="0">
                                    <a:latin typeface="Cambria Math" panose="02040503050406030204" pitchFamily="18" charset="0"/>
                                  </a:rPr>
                                  <m:t>𝟏</m:t>
                                </m:r>
                              </m:sub>
                            </m:sSub>
                            <m:r>
                              <a:rPr lang="en-GB" b="1" i="1" dirty="0">
                                <a:latin typeface="Cambria Math" panose="02040503050406030204" pitchFamily="18" charset="0"/>
                              </a:rPr>
                              <m:t>,</m:t>
                            </m:r>
                            <m:r>
                              <a:rPr lang="en-GB" b="1" i="1" dirty="0">
                                <a:latin typeface="Cambria Math" panose="02040503050406030204" pitchFamily="18" charset="0"/>
                              </a:rPr>
                              <m:t>𝒂</m:t>
                            </m:r>
                          </m:e>
                        </m:d>
                      </m:e>
                    </m:func>
                    <m:r>
                      <a:rPr lang="en-GB" b="1" i="1" dirty="0" smtClean="0">
                        <a:latin typeface="Cambria Math" panose="02040503050406030204" pitchFamily="18" charset="0"/>
                      </a:rPr>
                      <m:t>−</m:t>
                    </m:r>
                    <m:r>
                      <a:rPr lang="en-GB" b="1" i="1" dirty="0" smtClean="0">
                        <a:latin typeface="Cambria Math" panose="02040503050406030204" pitchFamily="18" charset="0"/>
                      </a:rPr>
                      <m:t>𝑸</m:t>
                    </m:r>
                    <m:d>
                      <m:dPr>
                        <m:ctrlPr>
                          <a:rPr lang="en-GB" b="1" i="1" dirty="0" smtClean="0">
                            <a:latin typeface="Cambria Math" panose="02040503050406030204" pitchFamily="18" charset="0"/>
                          </a:rPr>
                        </m:ctrlPr>
                      </m:dPr>
                      <m:e>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𝒔</m:t>
                            </m:r>
                          </m:e>
                          <m:sub>
                            <m:r>
                              <a:rPr lang="en-GB" b="1" i="1" dirty="0" smtClean="0">
                                <a:latin typeface="Cambria Math" panose="02040503050406030204" pitchFamily="18" charset="0"/>
                              </a:rPr>
                              <m:t>𝒕</m:t>
                            </m:r>
                          </m:sub>
                        </m:sSub>
                        <m:r>
                          <a:rPr lang="en-GB" b="1" i="1" dirty="0" smtClean="0">
                            <a:latin typeface="Cambria Math" panose="02040503050406030204" pitchFamily="18" charset="0"/>
                          </a:rPr>
                          <m:t>,</m:t>
                        </m:r>
                        <m:r>
                          <a:rPr lang="en-GB" b="1" i="1" dirty="0" smtClean="0">
                            <a:latin typeface="Cambria Math" panose="02040503050406030204" pitchFamily="18" charset="0"/>
                          </a:rPr>
                          <m:t>𝒂</m:t>
                        </m:r>
                      </m:e>
                    </m:d>
                    <m:r>
                      <a:rPr lang="en-GB" b="0" i="0" dirty="0" smtClean="0">
                        <a:latin typeface="Cambria Math" panose="02040503050406030204" pitchFamily="18" charset="0"/>
                      </a:rPr>
                      <m:t> </m:t>
                    </m:r>
                  </m:oMath>
                </a14:m>
                <a:r>
                  <a:rPr lang="en-GB" b="1" dirty="0"/>
                  <a:t>(Temporal Difference Error):</a:t>
                </a:r>
                <a:br>
                  <a:rPr lang="en-GB" b="1" dirty="0"/>
                </a:br>
                <a:r>
                  <a:rPr lang="en-GB" dirty="0"/>
                  <a:t>The difference between the estimated Q-value and the observed reward-based estimate (called TD error). If this difference is large, the update will be significant.</a:t>
                </a: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F999C8D-E09D-0B64-B081-AE668ECF46A5}"/>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r="-1043"/>
                </a:stretch>
              </a:blipFill>
            </p:spPr>
            <p:txBody>
              <a:bodyPr/>
              <a:lstStyle/>
              <a:p>
                <a:r>
                  <a:rPr lang="en-GB">
                    <a:noFill/>
                  </a:rPr>
                  <a:t> </a:t>
                </a:r>
              </a:p>
            </p:txBody>
          </p:sp>
        </mc:Fallback>
      </mc:AlternateContent>
      <p:pic>
        <p:nvPicPr>
          <p:cNvPr id="6" name="Graphic 5">
            <a:extLst>
              <a:ext uri="{FF2B5EF4-FFF2-40B4-BE49-F238E27FC236}">
                <a16:creationId xmlns:a16="http://schemas.microsoft.com/office/drawing/2014/main" id="{98C8D1DD-1BA9-F5C2-2F71-ACA42A1751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3661" y="2123240"/>
            <a:ext cx="11824677" cy="2066251"/>
          </a:xfrm>
          <a:prstGeom prst="rect">
            <a:avLst/>
          </a:prstGeom>
        </p:spPr>
      </p:pic>
      <p:pic>
        <p:nvPicPr>
          <p:cNvPr id="4" name="Picture 3">
            <a:extLst>
              <a:ext uri="{FF2B5EF4-FFF2-40B4-BE49-F238E27FC236}">
                <a16:creationId xmlns:a16="http://schemas.microsoft.com/office/drawing/2014/main" id="{5C8DF7E1-C5B1-57DB-E37B-54425E6F834C}"/>
              </a:ext>
            </a:extLst>
          </p:cNvPr>
          <p:cNvPicPr>
            <a:picLocks noChangeAspect="1"/>
          </p:cNvPicPr>
          <p:nvPr/>
        </p:nvPicPr>
        <p:blipFill>
          <a:blip r:embed="rId5"/>
          <a:stretch>
            <a:fillRect/>
          </a:stretch>
        </p:blipFill>
        <p:spPr>
          <a:xfrm>
            <a:off x="838200" y="1637882"/>
            <a:ext cx="10321337" cy="1926286"/>
          </a:xfrm>
          <a:prstGeom prst="rect">
            <a:avLst/>
          </a:prstGeom>
        </p:spPr>
      </p:pic>
    </p:spTree>
    <p:extLst>
      <p:ext uri="{BB962C8B-B14F-4D97-AF65-F5344CB8AC3E}">
        <p14:creationId xmlns:p14="http://schemas.microsoft.com/office/powerpoint/2010/main" val="3771332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6A7AE2-E43B-6152-29A3-B405AB4BD7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16F715-41DA-81EE-D598-8C5B5B2B2467}"/>
              </a:ext>
            </a:extLst>
          </p:cNvPr>
          <p:cNvSpPr>
            <a:spLocks noGrp="1"/>
          </p:cNvSpPr>
          <p:nvPr>
            <p:ph type="title"/>
          </p:nvPr>
        </p:nvSpPr>
        <p:spPr/>
        <p:txBody>
          <a:bodyPr/>
          <a:lstStyle/>
          <a:p>
            <a:r>
              <a:rPr lang="en-GB" dirty="0"/>
              <a:t>A bit of a mathematical explanation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6784B0-E9FC-782F-DEEF-D95C7D54A603}"/>
                  </a:ext>
                </a:extLst>
              </p:cNvPr>
              <p:cNvSpPr>
                <a:spLocks noGrp="1"/>
              </p:cNvSpPr>
              <p:nvPr>
                <p:ph idx="1"/>
              </p:nvPr>
            </p:nvSpPr>
            <p:spPr>
              <a:xfrm>
                <a:off x="838200" y="1825624"/>
                <a:ext cx="10515600" cy="5032375"/>
              </a:xfrm>
            </p:spPr>
            <p:txBody>
              <a:bodyPr>
                <a:normAutofit/>
              </a:bodyPr>
              <a:lstStyle/>
              <a:p>
                <a:endParaRPr lang="en-GB" dirty="0"/>
              </a:p>
              <a:p>
                <a:endParaRPr lang="en-GB" dirty="0"/>
              </a:p>
              <a:p>
                <a:endParaRPr lang="en-GB" dirty="0"/>
              </a:p>
              <a:p>
                <a:pPr marL="0" indent="0">
                  <a:buNone/>
                </a:pPr>
                <a:endParaRPr lang="en-US" dirty="0"/>
              </a:p>
              <a:p>
                <a:r>
                  <a:rPr lang="en-US" dirty="0"/>
                  <a:t>The learning rate </a:t>
                </a:r>
                <a14:m>
                  <m:oMath xmlns:m="http://schemas.openxmlformats.org/officeDocument/2006/math">
                    <m:r>
                      <a:rPr lang="en-US" b="0" i="1" smtClean="0">
                        <a:latin typeface="Cambria Math" panose="02040503050406030204" pitchFamily="18" charset="0"/>
                      </a:rPr>
                      <m:t>𝛼</m:t>
                    </m:r>
                  </m:oMath>
                </a14:m>
                <a:r>
                  <a:rPr lang="en-US" dirty="0"/>
                  <a:t> determines to what extent newly acquired information overrides old information in the </a:t>
                </a:r>
                <a14:m>
                  <m:oMath xmlns:m="http://schemas.openxmlformats.org/officeDocument/2006/math">
                    <m:r>
                      <a:rPr lang="en-US" i="1" dirty="0" smtClean="0">
                        <a:latin typeface="Cambria Math" panose="02040503050406030204" pitchFamily="18" charset="0"/>
                      </a:rPr>
                      <m:t>𝑄</m:t>
                    </m:r>
                  </m:oMath>
                </a14:m>
                <a:r>
                  <a:rPr lang="en-US" dirty="0"/>
                  <a:t>-table.</a:t>
                </a:r>
              </a:p>
              <a:p>
                <a:r>
                  <a:rPr lang="en-US" dirty="0"/>
                  <a:t>A value 0 makes the agent learn nothing (exclusively exploiting prior knowledge), while a factor of 1 makes the agent consider only the most recent information (ignoring prior knowledge to explore possibilities). Use something in-between!</a:t>
                </a:r>
                <a:endParaRPr lang="en-GB" dirty="0"/>
              </a:p>
            </p:txBody>
          </p:sp>
        </mc:Choice>
        <mc:Fallback xmlns="">
          <p:sp>
            <p:nvSpPr>
              <p:cNvPr id="3" name="Content Placeholder 2">
                <a:extLst>
                  <a:ext uri="{FF2B5EF4-FFF2-40B4-BE49-F238E27FC236}">
                    <a16:creationId xmlns:a16="http://schemas.microsoft.com/office/drawing/2014/main" id="{016784B0-E9FC-782F-DEEF-D95C7D54A60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043"/>
                </a:stretch>
              </a:blipFill>
            </p:spPr>
            <p:txBody>
              <a:bodyPr/>
              <a:lstStyle/>
              <a:p>
                <a:r>
                  <a:rPr lang="en-GB">
                    <a:noFill/>
                  </a:rPr>
                  <a:t> </a:t>
                </a:r>
              </a:p>
            </p:txBody>
          </p:sp>
        </mc:Fallback>
      </mc:AlternateContent>
      <p:pic>
        <p:nvPicPr>
          <p:cNvPr id="6" name="Graphic 5">
            <a:extLst>
              <a:ext uri="{FF2B5EF4-FFF2-40B4-BE49-F238E27FC236}">
                <a16:creationId xmlns:a16="http://schemas.microsoft.com/office/drawing/2014/main" id="{4322AE63-E1BC-43F1-A484-F020919386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3661" y="2123240"/>
            <a:ext cx="11824677" cy="2066251"/>
          </a:xfrm>
          <a:prstGeom prst="rect">
            <a:avLst/>
          </a:prstGeom>
        </p:spPr>
      </p:pic>
      <p:pic>
        <p:nvPicPr>
          <p:cNvPr id="4" name="Picture 3">
            <a:extLst>
              <a:ext uri="{FF2B5EF4-FFF2-40B4-BE49-F238E27FC236}">
                <a16:creationId xmlns:a16="http://schemas.microsoft.com/office/drawing/2014/main" id="{A7AEEE6E-B7F0-8EFB-F240-1E6B5E80DB8C}"/>
              </a:ext>
            </a:extLst>
          </p:cNvPr>
          <p:cNvPicPr>
            <a:picLocks noChangeAspect="1"/>
          </p:cNvPicPr>
          <p:nvPr/>
        </p:nvPicPr>
        <p:blipFill>
          <a:blip r:embed="rId5"/>
          <a:stretch>
            <a:fillRect/>
          </a:stretch>
        </p:blipFill>
        <p:spPr>
          <a:xfrm>
            <a:off x="838200" y="1637882"/>
            <a:ext cx="10321337" cy="1926286"/>
          </a:xfrm>
          <a:prstGeom prst="rect">
            <a:avLst/>
          </a:prstGeom>
        </p:spPr>
      </p:pic>
    </p:spTree>
    <p:extLst>
      <p:ext uri="{BB962C8B-B14F-4D97-AF65-F5344CB8AC3E}">
        <p14:creationId xmlns:p14="http://schemas.microsoft.com/office/powerpoint/2010/main" val="34946138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A6C23-8B45-4EFF-A88B-FF857D0DB06F}"/>
              </a:ext>
            </a:extLst>
          </p:cNvPr>
          <p:cNvSpPr>
            <a:spLocks noGrp="1"/>
          </p:cNvSpPr>
          <p:nvPr>
            <p:ph type="title"/>
          </p:nvPr>
        </p:nvSpPr>
        <p:spPr/>
        <p:txBody>
          <a:bodyPr/>
          <a:lstStyle/>
          <a:p>
            <a:r>
              <a:rPr lang="en-GB" dirty="0"/>
              <a:t>A bit of a mathematical explanation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3E1973-8299-4953-A95B-1FF434A37CE5}"/>
                  </a:ext>
                </a:extLst>
              </p:cNvPr>
              <p:cNvSpPr>
                <a:spLocks noGrp="1"/>
              </p:cNvSpPr>
              <p:nvPr>
                <p:ph idx="1"/>
              </p:nvPr>
            </p:nvSpPr>
            <p:spPr>
              <a:xfrm>
                <a:off x="838200" y="1825624"/>
                <a:ext cx="10515600" cy="5032375"/>
              </a:xfrm>
            </p:spPr>
            <p:txBody>
              <a:bodyPr>
                <a:normAutofit/>
              </a:bodyPr>
              <a:lstStyle/>
              <a:p>
                <a:endParaRPr lang="en-GB" dirty="0"/>
              </a:p>
              <a:p>
                <a:endParaRPr lang="en-GB" dirty="0"/>
              </a:p>
              <a:p>
                <a:endParaRPr lang="en-GB" dirty="0"/>
              </a:p>
              <a:p>
                <a:pPr marL="0" indent="0">
                  <a:buNone/>
                </a:pPr>
                <a:endParaRPr lang="en-US" dirty="0"/>
              </a:p>
              <a:p>
                <a:r>
                  <a:rPr lang="en-US" dirty="0"/>
                  <a:t>The discount factor </a:t>
                </a:r>
                <a14:m>
                  <m:oMath xmlns:m="http://schemas.openxmlformats.org/officeDocument/2006/math">
                    <m:r>
                      <a:rPr lang="en-US" b="0" i="1" smtClean="0">
                        <a:latin typeface="Cambria Math" panose="02040503050406030204" pitchFamily="18" charset="0"/>
                      </a:rPr>
                      <m:t>𝛾</m:t>
                    </m:r>
                  </m:oMath>
                </a14:m>
                <a:r>
                  <a:rPr lang="en-US" dirty="0"/>
                  <a:t> determines the importance of future rewards.</a:t>
                </a:r>
              </a:p>
              <a:p>
                <a:r>
                  <a:rPr lang="en-US" dirty="0"/>
                  <a:t>A value 0 will make the agent "myopic" (or short-sighted) by only considering current rewards, i.e.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sub>
                    </m:sSub>
                  </m:oMath>
                </a14:m>
                <a:r>
                  <a:rPr lang="en-US" dirty="0"/>
                  <a:t> (in the update rule above).</a:t>
                </a:r>
              </a:p>
              <a:p>
                <a:r>
                  <a:rPr lang="en-US" dirty="0"/>
                  <a:t>A value approaching 1 will make it strive for a long-term high reward.</a:t>
                </a:r>
                <a:endParaRPr lang="en-GB" dirty="0"/>
              </a:p>
            </p:txBody>
          </p:sp>
        </mc:Choice>
        <mc:Fallback xmlns="">
          <p:sp>
            <p:nvSpPr>
              <p:cNvPr id="3" name="Content Placeholder 2">
                <a:extLst>
                  <a:ext uri="{FF2B5EF4-FFF2-40B4-BE49-F238E27FC236}">
                    <a16:creationId xmlns:a16="http://schemas.microsoft.com/office/drawing/2014/main" id="{D93E1973-8299-4953-A95B-1FF434A37CE5}"/>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043"/>
                </a:stretch>
              </a:blipFill>
            </p:spPr>
            <p:txBody>
              <a:bodyPr/>
              <a:lstStyle/>
              <a:p>
                <a:r>
                  <a:rPr lang="en-GB">
                    <a:noFill/>
                  </a:rPr>
                  <a:t> </a:t>
                </a:r>
              </a:p>
            </p:txBody>
          </p:sp>
        </mc:Fallback>
      </mc:AlternateContent>
      <p:pic>
        <p:nvPicPr>
          <p:cNvPr id="5" name="Graphic 4">
            <a:extLst>
              <a:ext uri="{FF2B5EF4-FFF2-40B4-BE49-F238E27FC236}">
                <a16:creationId xmlns:a16="http://schemas.microsoft.com/office/drawing/2014/main" id="{D7A53B5E-B41B-49B6-BD41-795EADCE25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3661" y="2123240"/>
            <a:ext cx="11824677" cy="2066251"/>
          </a:xfrm>
          <a:prstGeom prst="rect">
            <a:avLst/>
          </a:prstGeom>
        </p:spPr>
      </p:pic>
      <p:pic>
        <p:nvPicPr>
          <p:cNvPr id="4" name="Picture 3">
            <a:extLst>
              <a:ext uri="{FF2B5EF4-FFF2-40B4-BE49-F238E27FC236}">
                <a16:creationId xmlns:a16="http://schemas.microsoft.com/office/drawing/2014/main" id="{ACD4FA92-A4B1-9A9A-DE0C-08A7AB932CA7}"/>
              </a:ext>
            </a:extLst>
          </p:cNvPr>
          <p:cNvPicPr>
            <a:picLocks noChangeAspect="1"/>
          </p:cNvPicPr>
          <p:nvPr/>
        </p:nvPicPr>
        <p:blipFill>
          <a:blip r:embed="rId5"/>
          <a:stretch>
            <a:fillRect/>
          </a:stretch>
        </p:blipFill>
        <p:spPr>
          <a:xfrm>
            <a:off x="838200" y="1637882"/>
            <a:ext cx="10321337" cy="1926286"/>
          </a:xfrm>
          <a:prstGeom prst="rect">
            <a:avLst/>
          </a:prstGeom>
        </p:spPr>
      </p:pic>
    </p:spTree>
    <p:extLst>
      <p:ext uri="{BB962C8B-B14F-4D97-AF65-F5344CB8AC3E}">
        <p14:creationId xmlns:p14="http://schemas.microsoft.com/office/powerpoint/2010/main" val="22255625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A6C23-8B45-4EFF-A88B-FF857D0DB06F}"/>
              </a:ext>
            </a:extLst>
          </p:cNvPr>
          <p:cNvSpPr>
            <a:spLocks noGrp="1"/>
          </p:cNvSpPr>
          <p:nvPr>
            <p:ph type="title"/>
          </p:nvPr>
        </p:nvSpPr>
        <p:spPr/>
        <p:txBody>
          <a:bodyPr/>
          <a:lstStyle/>
          <a:p>
            <a:r>
              <a:rPr lang="en-US" dirty="0"/>
              <a:t>Updating the Q table via exploration</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3E1973-8299-4953-A95B-1FF434A37CE5}"/>
                  </a:ext>
                </a:extLst>
              </p:cNvPr>
              <p:cNvSpPr>
                <a:spLocks noGrp="1"/>
              </p:cNvSpPr>
              <p:nvPr>
                <p:ph idx="1"/>
              </p:nvPr>
            </p:nvSpPr>
            <p:spPr>
              <a:xfrm>
                <a:off x="838200" y="1825624"/>
                <a:ext cx="10515600" cy="5032375"/>
              </a:xfrm>
            </p:spPr>
            <p:txBody>
              <a:bodyPr>
                <a:normAutofit/>
              </a:bodyPr>
              <a:lstStyle/>
              <a:p>
                <a:endParaRPr lang="en-GB" dirty="0"/>
              </a:p>
              <a:p>
                <a:endParaRPr lang="en-GB" dirty="0"/>
              </a:p>
              <a:p>
                <a:endParaRPr lang="en-GB" dirty="0"/>
              </a:p>
              <a:p>
                <a:pPr marL="0" indent="0">
                  <a:buNone/>
                </a:pPr>
                <a:endParaRPr lang="en-US" dirty="0"/>
              </a:p>
              <a:p>
                <a:r>
                  <a:rPr lang="en-US" dirty="0"/>
                  <a:t>This Q-learning update formula will eventually update the Q-values and makes them converge to their “real” values.</a:t>
                </a:r>
              </a:p>
              <a:p>
                <a:r>
                  <a:rPr lang="en-US" dirty="0"/>
                  <a:t>It also implicitly assumes some initial values in the </a:t>
                </a:r>
                <a14:m>
                  <m:oMath xmlns:m="http://schemas.openxmlformats.org/officeDocument/2006/math">
                    <m:r>
                      <a:rPr lang="en-US" i="1" dirty="0" smtClean="0">
                        <a:latin typeface="Cambria Math" panose="02040503050406030204" pitchFamily="18" charset="0"/>
                      </a:rPr>
                      <m:t>𝑄</m:t>
                    </m:r>
                  </m:oMath>
                </a14:m>
                <a:r>
                  <a:rPr lang="en-US" dirty="0"/>
                  <a:t>-table before the first update occurs. High initial values, also known as "optimistic initial conditions“ tend to encourage exploration, helping the agent learn through trial and error of actions it has never used before in all states.</a:t>
                </a:r>
                <a:endParaRPr lang="en-GB" dirty="0"/>
              </a:p>
            </p:txBody>
          </p:sp>
        </mc:Choice>
        <mc:Fallback xmlns="">
          <p:sp>
            <p:nvSpPr>
              <p:cNvPr id="3" name="Content Placeholder 2">
                <a:extLst>
                  <a:ext uri="{FF2B5EF4-FFF2-40B4-BE49-F238E27FC236}">
                    <a16:creationId xmlns:a16="http://schemas.microsoft.com/office/drawing/2014/main" id="{D93E1973-8299-4953-A95B-1FF434A37CE5}"/>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043" r="-1913"/>
                </a:stretch>
              </a:blipFill>
            </p:spPr>
            <p:txBody>
              <a:bodyPr/>
              <a:lstStyle/>
              <a:p>
                <a:r>
                  <a:rPr lang="en-GB">
                    <a:noFill/>
                  </a:rPr>
                  <a:t> </a:t>
                </a:r>
              </a:p>
            </p:txBody>
          </p:sp>
        </mc:Fallback>
      </mc:AlternateContent>
      <p:pic>
        <p:nvPicPr>
          <p:cNvPr id="6" name="Graphic 5">
            <a:extLst>
              <a:ext uri="{FF2B5EF4-FFF2-40B4-BE49-F238E27FC236}">
                <a16:creationId xmlns:a16="http://schemas.microsoft.com/office/drawing/2014/main" id="{54B1AF95-2065-46C0-B463-D223BA96F0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3661" y="2123240"/>
            <a:ext cx="11824677" cy="2066251"/>
          </a:xfrm>
          <a:prstGeom prst="rect">
            <a:avLst/>
          </a:prstGeom>
        </p:spPr>
      </p:pic>
      <p:pic>
        <p:nvPicPr>
          <p:cNvPr id="4" name="Picture 3">
            <a:extLst>
              <a:ext uri="{FF2B5EF4-FFF2-40B4-BE49-F238E27FC236}">
                <a16:creationId xmlns:a16="http://schemas.microsoft.com/office/drawing/2014/main" id="{38C02200-2A20-B14C-F671-AD7DF15BE9E3}"/>
              </a:ext>
            </a:extLst>
          </p:cNvPr>
          <p:cNvPicPr>
            <a:picLocks noChangeAspect="1"/>
          </p:cNvPicPr>
          <p:nvPr/>
        </p:nvPicPr>
        <p:blipFill>
          <a:blip r:embed="rId5"/>
          <a:stretch>
            <a:fillRect/>
          </a:stretch>
        </p:blipFill>
        <p:spPr>
          <a:xfrm>
            <a:off x="838200" y="1637882"/>
            <a:ext cx="10321337" cy="1926286"/>
          </a:xfrm>
          <a:prstGeom prst="rect">
            <a:avLst/>
          </a:prstGeom>
        </p:spPr>
      </p:pic>
    </p:spTree>
    <p:extLst>
      <p:ext uri="{BB962C8B-B14F-4D97-AF65-F5344CB8AC3E}">
        <p14:creationId xmlns:p14="http://schemas.microsoft.com/office/powerpoint/2010/main" val="33140897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10851-8009-4C22-8C49-1B44E9C6803E}"/>
              </a:ext>
            </a:extLst>
          </p:cNvPr>
          <p:cNvSpPr>
            <a:spLocks noGrp="1"/>
          </p:cNvSpPr>
          <p:nvPr>
            <p:ph type="title"/>
          </p:nvPr>
        </p:nvSpPr>
        <p:spPr/>
        <p:txBody>
          <a:bodyPr/>
          <a:lstStyle/>
          <a:p>
            <a:r>
              <a:rPr lang="en-US" dirty="0"/>
              <a:t>Training an agent</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F81686-D0E3-4F7E-9DF0-29DC137713E7}"/>
                  </a:ext>
                </a:extLst>
              </p:cNvPr>
              <p:cNvSpPr>
                <a:spLocks noGrp="1"/>
              </p:cNvSpPr>
              <p:nvPr>
                <p:ph sz="half" idx="1"/>
              </p:nvPr>
            </p:nvSpPr>
            <p:spPr>
              <a:xfrm>
                <a:off x="838200" y="1825624"/>
                <a:ext cx="5181600" cy="5032375"/>
              </a:xfrm>
            </p:spPr>
            <p:txBody>
              <a:bodyPr>
                <a:normAutofit/>
              </a:bodyPr>
              <a:lstStyle/>
              <a:p>
                <a:r>
                  <a:rPr lang="en-US" dirty="0"/>
                  <a:t>Next, define a policy </a:t>
                </a:r>
                <a14:m>
                  <m:oMath xmlns:m="http://schemas.openxmlformats.org/officeDocument/2006/math">
                    <m:r>
                      <a:rPr lang="en-US" i="1" smtClean="0">
                        <a:latin typeface="Cambria Math" panose="02040503050406030204" pitchFamily="18" charset="0"/>
                      </a:rPr>
                      <m:t>𝜋</m:t>
                    </m:r>
                  </m:oMath>
                </a14:m>
                <a:r>
                  <a:rPr lang="en-US" dirty="0"/>
                  <a:t>, which will smoothly transition from exploration into exploitation, as in the random candy machines.</a:t>
                </a:r>
              </a:p>
              <a:p>
                <a:r>
                  <a:rPr lang="en-US" dirty="0"/>
                  <a:t>On the first few rounds of the game, use lots of exploration moves in all states.</a:t>
                </a:r>
              </a:p>
              <a:p>
                <a:r>
                  <a:rPr lang="en-US" dirty="0"/>
                  <a:t>Then, as our understanding of the game improves, policy </a:t>
                </a:r>
                <a14:m>
                  <m:oMath xmlns:m="http://schemas.openxmlformats.org/officeDocument/2006/math">
                    <m:r>
                      <a:rPr lang="en-US" i="1" smtClean="0">
                        <a:latin typeface="Cambria Math" panose="02040503050406030204" pitchFamily="18" charset="0"/>
                      </a:rPr>
                      <m:t>𝜋</m:t>
                    </m:r>
                  </m:oMath>
                </a14:m>
                <a:r>
                  <a:rPr lang="en-US" dirty="0"/>
                  <a:t> should progressively transition from exploration to exploitation.</a:t>
                </a:r>
                <a:endParaRPr lang="en-GB" dirty="0"/>
              </a:p>
            </p:txBody>
          </p:sp>
        </mc:Choice>
        <mc:Fallback xmlns="">
          <p:sp>
            <p:nvSpPr>
              <p:cNvPr id="3" name="Content Placeholder 2">
                <a:extLst>
                  <a:ext uri="{FF2B5EF4-FFF2-40B4-BE49-F238E27FC236}">
                    <a16:creationId xmlns:a16="http://schemas.microsoft.com/office/drawing/2014/main" id="{18F81686-D0E3-4F7E-9DF0-29DC137713E7}"/>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118" t="-1937" r="-471"/>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7F01D653-7A64-464D-9FD2-16D2639E2583}"/>
              </a:ext>
            </a:extLst>
          </p:cNvPr>
          <p:cNvPicPr>
            <a:picLocks noChangeAspect="1"/>
          </p:cNvPicPr>
          <p:nvPr/>
        </p:nvPicPr>
        <p:blipFill rotWithShape="1">
          <a:blip r:embed="rId3">
            <a:extLst>
              <a:ext uri="{28A0092B-C50C-407E-A947-70E740481C1C}">
                <a14:useLocalDpi xmlns:a14="http://schemas.microsoft.com/office/drawing/2010/main" val="0"/>
              </a:ext>
            </a:extLst>
          </a:blip>
          <a:srcRect r="28871"/>
          <a:stretch/>
        </p:blipFill>
        <p:spPr>
          <a:xfrm>
            <a:off x="7052913" y="57902"/>
            <a:ext cx="4717056" cy="6742196"/>
          </a:xfrm>
          <a:prstGeom prst="rect">
            <a:avLst/>
          </a:prstGeom>
        </p:spPr>
      </p:pic>
    </p:spTree>
    <p:extLst>
      <p:ext uri="{BB962C8B-B14F-4D97-AF65-F5344CB8AC3E}">
        <p14:creationId xmlns:p14="http://schemas.microsoft.com/office/powerpoint/2010/main" val="11149958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19074D-D050-2F39-7786-154B64C907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6DA6AC-B649-EBE3-8B78-399B3C53A5F3}"/>
              </a:ext>
            </a:extLst>
          </p:cNvPr>
          <p:cNvSpPr>
            <a:spLocks noGrp="1"/>
          </p:cNvSpPr>
          <p:nvPr>
            <p:ph type="title"/>
          </p:nvPr>
        </p:nvSpPr>
        <p:spPr/>
        <p:txBody>
          <a:bodyPr/>
          <a:lstStyle/>
          <a:p>
            <a:r>
              <a:rPr lang="en-US" dirty="0"/>
              <a:t>Training an agent</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5F2CAC6-ACD9-98A4-3C9F-A09547429913}"/>
                  </a:ext>
                </a:extLst>
              </p:cNvPr>
              <p:cNvSpPr>
                <a:spLocks noGrp="1"/>
              </p:cNvSpPr>
              <p:nvPr>
                <p:ph sz="half" idx="1"/>
              </p:nvPr>
            </p:nvSpPr>
            <p:spPr>
              <a:xfrm>
                <a:off x="838200" y="1825624"/>
                <a:ext cx="5181600" cy="5032375"/>
              </a:xfrm>
            </p:spPr>
            <p:txBody>
              <a:bodyPr/>
              <a:lstStyle/>
              <a:p>
                <a:r>
                  <a:rPr lang="en-US" dirty="0"/>
                  <a:t>Upon seeing “convergence” on the values of the </a:t>
                </a:r>
                <a14:m>
                  <m:oMath xmlns:m="http://schemas.openxmlformats.org/officeDocument/2006/math">
                    <m:r>
                      <a:rPr lang="en-US" i="1" dirty="0" smtClean="0">
                        <a:latin typeface="Cambria Math" panose="02040503050406030204" pitchFamily="18" charset="0"/>
                      </a:rPr>
                      <m:t>𝑄</m:t>
                    </m:r>
                  </m:oMath>
                </a14:m>
                <a:r>
                  <a:rPr lang="en-US" dirty="0"/>
                  <a:t>-table, we can then claim that the agent has been “properly” trained.</a:t>
                </a:r>
              </a:p>
              <a:p>
                <a:r>
                  <a:rPr lang="en-US" dirty="0"/>
                  <a:t>From there, exploiting should then give the best strategy.</a:t>
                </a:r>
                <a:endParaRPr lang="en-GB" dirty="0"/>
              </a:p>
            </p:txBody>
          </p:sp>
        </mc:Choice>
        <mc:Fallback xmlns="">
          <p:sp>
            <p:nvSpPr>
              <p:cNvPr id="3" name="Content Placeholder 2">
                <a:extLst>
                  <a:ext uri="{FF2B5EF4-FFF2-40B4-BE49-F238E27FC236}">
                    <a16:creationId xmlns:a16="http://schemas.microsoft.com/office/drawing/2014/main" id="{75F2CAC6-ACD9-98A4-3C9F-A09547429913}"/>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118" t="-1937" r="-3882"/>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8E166E25-98F3-B653-E389-E184B7C644CB}"/>
              </a:ext>
            </a:extLst>
          </p:cNvPr>
          <p:cNvPicPr>
            <a:picLocks noChangeAspect="1"/>
          </p:cNvPicPr>
          <p:nvPr/>
        </p:nvPicPr>
        <p:blipFill rotWithShape="1">
          <a:blip r:embed="rId3">
            <a:extLst>
              <a:ext uri="{28A0092B-C50C-407E-A947-70E740481C1C}">
                <a14:useLocalDpi xmlns:a14="http://schemas.microsoft.com/office/drawing/2010/main" val="0"/>
              </a:ext>
            </a:extLst>
          </a:blip>
          <a:srcRect r="28871"/>
          <a:stretch/>
        </p:blipFill>
        <p:spPr>
          <a:xfrm>
            <a:off x="7052913" y="57902"/>
            <a:ext cx="4717056" cy="6742196"/>
          </a:xfrm>
          <a:prstGeom prst="rect">
            <a:avLst/>
          </a:prstGeom>
        </p:spPr>
      </p:pic>
    </p:spTree>
    <p:extLst>
      <p:ext uri="{BB962C8B-B14F-4D97-AF65-F5344CB8AC3E}">
        <p14:creationId xmlns:p14="http://schemas.microsoft.com/office/powerpoint/2010/main" val="33083730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10851-8009-4C22-8C49-1B44E9C6803E}"/>
              </a:ext>
            </a:extLst>
          </p:cNvPr>
          <p:cNvSpPr>
            <a:spLocks noGrp="1"/>
          </p:cNvSpPr>
          <p:nvPr>
            <p:ph type="title"/>
          </p:nvPr>
        </p:nvSpPr>
        <p:spPr/>
        <p:txBody>
          <a:bodyPr/>
          <a:lstStyle/>
          <a:p>
            <a:r>
              <a:rPr lang="en-US" dirty="0"/>
              <a:t>Training an agent</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F81686-D0E3-4F7E-9DF0-29DC137713E7}"/>
                  </a:ext>
                </a:extLst>
              </p:cNvPr>
              <p:cNvSpPr>
                <a:spLocks noGrp="1"/>
              </p:cNvSpPr>
              <p:nvPr>
                <p:ph sz="half" idx="1"/>
              </p:nvPr>
            </p:nvSpPr>
            <p:spPr>
              <a:xfrm>
                <a:off x="838200" y="1825624"/>
                <a:ext cx="5181600" cy="5032375"/>
              </a:xfrm>
            </p:spPr>
            <p:txBody>
              <a:bodyPr/>
              <a:lstStyle/>
              <a:p>
                <a:r>
                  <a:rPr lang="en-US" dirty="0"/>
                  <a:t>By successfully updating </a:t>
                </a:r>
                <a14:m>
                  <m:oMath xmlns:m="http://schemas.openxmlformats.org/officeDocument/2006/math">
                    <m:r>
                      <a:rPr lang="en-US" i="1" dirty="0" smtClean="0">
                        <a:latin typeface="Cambria Math" panose="02040503050406030204" pitchFamily="18" charset="0"/>
                      </a:rPr>
                      <m:t>𝑉</m:t>
                    </m:r>
                  </m:oMath>
                </a14:m>
                <a:r>
                  <a:rPr lang="en-US" dirty="0"/>
                  <a:t> and </a:t>
                </a:r>
                <a14:m>
                  <m:oMath xmlns:m="http://schemas.openxmlformats.org/officeDocument/2006/math">
                    <m:r>
                      <a:rPr lang="en-US" i="1" dirty="0" smtClean="0">
                        <a:latin typeface="Cambria Math" panose="02040503050406030204" pitchFamily="18" charset="0"/>
                      </a:rPr>
                      <m:t>𝑄</m:t>
                    </m:r>
                  </m:oMath>
                </a14:m>
                <a:r>
                  <a:rPr lang="en-US" dirty="0"/>
                  <a:t> at the end of each round and playing the game for long enough, we will eventually obtain a good estimate of the “true” </a:t>
                </a:r>
                <a14:m>
                  <m:oMath xmlns:m="http://schemas.openxmlformats.org/officeDocument/2006/math">
                    <m:r>
                      <a:rPr lang="en-US" i="1" dirty="0" smtClean="0">
                        <a:latin typeface="Cambria Math" panose="02040503050406030204" pitchFamily="18" charset="0"/>
                      </a:rPr>
                      <m:t>𝑉</m:t>
                    </m:r>
                  </m:oMath>
                </a14:m>
                <a:r>
                  <a:rPr lang="en-US" dirty="0"/>
                  <a:t> (or alternatively </a:t>
                </a:r>
                <a14:m>
                  <m:oMath xmlns:m="http://schemas.openxmlformats.org/officeDocument/2006/math">
                    <m:r>
                      <a:rPr lang="en-US" i="1" dirty="0" smtClean="0">
                        <a:latin typeface="Cambria Math" panose="02040503050406030204" pitchFamily="18" charset="0"/>
                      </a:rPr>
                      <m:t>𝑄</m:t>
                    </m:r>
                  </m:oMath>
                </a14:m>
                <a:r>
                  <a:rPr lang="en-US" dirty="0"/>
                  <a:t>) values for our problem.</a:t>
                </a:r>
              </a:p>
              <a:p>
                <a:r>
                  <a:rPr lang="en-US" dirty="0"/>
                  <a:t>That matches the maximal cumulated reward we could get for this game assuming we start from this current state.</a:t>
                </a:r>
                <a:endParaRPr lang="en-GB" dirty="0"/>
              </a:p>
            </p:txBody>
          </p:sp>
        </mc:Choice>
        <mc:Fallback xmlns="">
          <p:sp>
            <p:nvSpPr>
              <p:cNvPr id="3" name="Content Placeholder 2">
                <a:extLst>
                  <a:ext uri="{FF2B5EF4-FFF2-40B4-BE49-F238E27FC236}">
                    <a16:creationId xmlns:a16="http://schemas.microsoft.com/office/drawing/2014/main" id="{18F81686-D0E3-4F7E-9DF0-29DC137713E7}"/>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118" t="-1937" r="-353"/>
                </a:stretch>
              </a:blipFill>
            </p:spPr>
            <p:txBody>
              <a:bodyPr/>
              <a:lstStyle/>
              <a:p>
                <a:r>
                  <a:rPr lang="en-GB">
                    <a:noFill/>
                  </a:rPr>
                  <a:t> </a:t>
                </a:r>
              </a:p>
            </p:txBody>
          </p:sp>
        </mc:Fallback>
      </mc:AlternateContent>
      <p:pic>
        <p:nvPicPr>
          <p:cNvPr id="7" name="Picture 6">
            <a:extLst>
              <a:ext uri="{FF2B5EF4-FFF2-40B4-BE49-F238E27FC236}">
                <a16:creationId xmlns:a16="http://schemas.microsoft.com/office/drawing/2014/main" id="{6094BFB0-C7F1-44C8-AE88-96B68E6B8AA9}"/>
              </a:ext>
            </a:extLst>
          </p:cNvPr>
          <p:cNvPicPr>
            <a:picLocks noChangeAspect="1"/>
          </p:cNvPicPr>
          <p:nvPr/>
        </p:nvPicPr>
        <p:blipFill rotWithShape="1">
          <a:blip r:embed="rId3"/>
          <a:srcRect l="57885" t="30154" r="24102" b="24102"/>
          <a:stretch/>
        </p:blipFill>
        <p:spPr>
          <a:xfrm>
            <a:off x="7010399" y="0"/>
            <a:ext cx="4234678" cy="3360615"/>
          </a:xfrm>
          <a:prstGeom prst="rect">
            <a:avLst/>
          </a:prstGeom>
        </p:spPr>
      </p:pic>
      <p:sp>
        <p:nvSpPr>
          <p:cNvPr id="5" name="TextBox 4">
            <a:extLst>
              <a:ext uri="{FF2B5EF4-FFF2-40B4-BE49-F238E27FC236}">
                <a16:creationId xmlns:a16="http://schemas.microsoft.com/office/drawing/2014/main" id="{481272D0-E25D-38E0-011C-C9EB10F6043F}"/>
              </a:ext>
            </a:extLst>
          </p:cNvPr>
          <p:cNvSpPr txBox="1"/>
          <p:nvPr/>
        </p:nvSpPr>
        <p:spPr>
          <a:xfrm>
            <a:off x="6889123" y="3429000"/>
            <a:ext cx="4587015" cy="1569660"/>
          </a:xfrm>
          <a:prstGeom prst="rect">
            <a:avLst/>
          </a:prstGeom>
          <a:noFill/>
        </p:spPr>
        <p:txBody>
          <a:bodyPr wrap="square" rtlCol="0">
            <a:spAutoFit/>
          </a:bodyPr>
          <a:lstStyle/>
          <a:p>
            <a:pPr algn="ctr"/>
            <a:r>
              <a:rPr lang="en-GB" sz="2400" b="1" dirty="0"/>
              <a:t>Note: </a:t>
            </a:r>
            <a:r>
              <a:rPr lang="en-GB" sz="2400" dirty="0"/>
              <a:t>the values above are arbitrary and used for illustrative purposes only, in practice they might be something else.</a:t>
            </a:r>
          </a:p>
        </p:txBody>
      </p:sp>
    </p:spTree>
    <p:extLst>
      <p:ext uri="{BB962C8B-B14F-4D97-AF65-F5344CB8AC3E}">
        <p14:creationId xmlns:p14="http://schemas.microsoft.com/office/powerpoint/2010/main" val="145938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10851-8009-4C22-8C49-1B44E9C6803E}"/>
              </a:ext>
            </a:extLst>
          </p:cNvPr>
          <p:cNvSpPr>
            <a:spLocks noGrp="1"/>
          </p:cNvSpPr>
          <p:nvPr>
            <p:ph type="title"/>
          </p:nvPr>
        </p:nvSpPr>
        <p:spPr/>
        <p:txBody>
          <a:bodyPr/>
          <a:lstStyle/>
          <a:p>
            <a:r>
              <a:rPr lang="en-US" dirty="0"/>
              <a:t>Training an agent</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F81686-D0E3-4F7E-9DF0-29DC137713E7}"/>
                  </a:ext>
                </a:extLst>
              </p:cNvPr>
              <p:cNvSpPr>
                <a:spLocks noGrp="1"/>
              </p:cNvSpPr>
              <p:nvPr>
                <p:ph sz="half" idx="1"/>
              </p:nvPr>
            </p:nvSpPr>
            <p:spPr>
              <a:xfrm>
                <a:off x="838200" y="1825624"/>
                <a:ext cx="5640754" cy="5032375"/>
              </a:xfrm>
            </p:spPr>
            <p:txBody>
              <a:bodyPr/>
              <a:lstStyle/>
              <a:p>
                <a:r>
                  <a:rPr lang="en-US" dirty="0"/>
                  <a:t>Reusing the </a:t>
                </a:r>
                <a14:m>
                  <m:oMath xmlns:m="http://schemas.openxmlformats.org/officeDocument/2006/math">
                    <m:r>
                      <a:rPr lang="en-US" i="1" dirty="0" smtClean="0">
                        <a:latin typeface="Cambria Math" panose="02040503050406030204" pitchFamily="18" charset="0"/>
                      </a:rPr>
                      <m:t>𝑉</m:t>
                    </m:r>
                  </m:oMath>
                </a14:m>
                <a:r>
                  <a:rPr lang="en-US" dirty="0"/>
                  <a:t> (or </a:t>
                </a:r>
                <a14:m>
                  <m:oMath xmlns:m="http://schemas.openxmlformats.org/officeDocument/2006/math">
                    <m:r>
                      <a:rPr lang="en-US" b="0" i="1" dirty="0" smtClean="0">
                        <a:latin typeface="Cambria Math" panose="02040503050406030204" pitchFamily="18" charset="0"/>
                      </a:rPr>
                      <m:t>𝑄</m:t>
                    </m:r>
                  </m:oMath>
                </a14:m>
                <a:r>
                  <a:rPr lang="en-US" dirty="0"/>
                  <a:t>) value allows to define the optimal policy </a:t>
                </a:r>
                <a14:m>
                  <m:oMath xmlns:m="http://schemas.openxmlformats.org/officeDocument/2006/math">
                    <m:r>
                      <a:rPr lang="en-US" b="0" i="1" smtClean="0">
                        <a:latin typeface="Cambria Math" panose="02040503050406030204" pitchFamily="18" charset="0"/>
                      </a:rPr>
                      <m:t>𝜋</m:t>
                    </m:r>
                  </m:oMath>
                </a14:m>
                <a:r>
                  <a:rPr lang="en-US" dirty="0"/>
                  <a:t> to use in any given state.</a:t>
                </a:r>
              </a:p>
              <a:p>
                <a:r>
                  <a:rPr lang="en-US" dirty="0"/>
                  <a:t>That is, the optimal direction in which we should go for any given square.</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𝑡</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𝐴</m:t>
                                  </m:r>
                                </m:lim>
                              </m:limLow>
                            </m:fName>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𝑡</m:t>
                                  </m:r>
                                </m:sub>
                                <m:sup>
                                  <m:r>
                                    <a:rPr lang="en-US" b="0" i="1" smtClean="0">
                                      <a:latin typeface="Cambria Math" panose="02040503050406030204" pitchFamily="18" charset="0"/>
                                    </a:rPr>
                                    <m:t>𝜋</m:t>
                                  </m:r>
                                </m:sup>
                              </m:sSubSup>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e>
                          </m:func>
                        </m:e>
                      </m:func>
                    </m:oMath>
                  </m:oMathPara>
                </a14:m>
                <a:endParaRPr lang="en-US" b="0" dirty="0"/>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𝑡</m:t>
                          </m:r>
                        </m:sub>
                        <m:sup>
                          <m:r>
                            <a:rPr lang="en-US" b="0" i="1" smtClean="0">
                              <a:latin typeface="Cambria Math" panose="02040503050406030204" pitchFamily="18" charset="0"/>
                            </a:rPr>
                            <m:t>𝜋</m:t>
                          </m:r>
                        </m:sup>
                      </m:sSubSup>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𝑅</m:t>
                          </m:r>
                        </m:e>
                        <m:sub>
                          <m:r>
                            <a:rPr lang="en-US" i="1">
                              <a:solidFill>
                                <a:schemeClr val="accent2"/>
                              </a:solidFill>
                              <a:latin typeface="Cambria Math" panose="02040503050406030204" pitchFamily="18" charset="0"/>
                            </a:rPr>
                            <m:t>𝑡</m:t>
                          </m:r>
                        </m:sub>
                      </m:sSub>
                      <m:d>
                        <m:dPr>
                          <m:ctrlPr>
                            <a:rPr lang="en-US" i="1">
                              <a:solidFill>
                                <a:schemeClr val="accent2"/>
                              </a:solidFill>
                              <a:latin typeface="Cambria Math" panose="02040503050406030204" pitchFamily="18" charset="0"/>
                            </a:rPr>
                          </m:ctrlPr>
                        </m:dPr>
                        <m:e>
                          <m:r>
                            <a:rPr lang="en-US" i="1">
                              <a:solidFill>
                                <a:schemeClr val="accent2"/>
                              </a:solidFill>
                              <a:latin typeface="Cambria Math" panose="02040503050406030204" pitchFamily="18" charset="0"/>
                            </a:rPr>
                            <m:t>𝑎</m:t>
                          </m:r>
                          <m:r>
                            <a:rPr lang="en-US" i="1">
                              <a:solidFill>
                                <a:schemeClr val="accent2"/>
                              </a:solidFill>
                              <a:latin typeface="Cambria Math" panose="02040503050406030204" pitchFamily="18" charset="0"/>
                            </a:rPr>
                            <m:t>,</m:t>
                          </m:r>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𝑠</m:t>
                              </m:r>
                            </m:e>
                            <m:sub>
                              <m:r>
                                <a:rPr lang="en-US" i="1">
                                  <a:solidFill>
                                    <a:schemeClr val="accent2"/>
                                  </a:solidFill>
                                  <a:latin typeface="Cambria Math" panose="02040503050406030204" pitchFamily="18" charset="0"/>
                                </a:rPr>
                                <m:t>𝑡</m:t>
                              </m:r>
                            </m:sub>
                          </m:sSub>
                        </m:e>
                      </m:d>
                      <m:r>
                        <a:rPr lang="en-US" i="1">
                          <a:latin typeface="Cambria Math" panose="02040503050406030204" pitchFamily="18" charset="0"/>
                        </a:rPr>
                        <m:t>+</m:t>
                      </m:r>
                      <m:sSubSup>
                        <m:sSubSupPr>
                          <m:ctrlPr>
                            <a:rPr lang="en-US" i="1">
                              <a:solidFill>
                                <a:schemeClr val="accent4">
                                  <a:lumMod val="50000"/>
                                </a:schemeClr>
                              </a:solidFill>
                              <a:latin typeface="Cambria Math" panose="02040503050406030204" pitchFamily="18" charset="0"/>
                            </a:rPr>
                          </m:ctrlPr>
                        </m:sSubSupPr>
                        <m:e>
                          <m:r>
                            <a:rPr lang="en-US" i="1">
                              <a:solidFill>
                                <a:schemeClr val="accent4">
                                  <a:lumMod val="50000"/>
                                </a:schemeClr>
                              </a:solidFill>
                              <a:latin typeface="Cambria Math" panose="02040503050406030204" pitchFamily="18" charset="0"/>
                            </a:rPr>
                            <m:t>𝑉</m:t>
                          </m:r>
                        </m:e>
                        <m:sub>
                          <m:r>
                            <a:rPr lang="en-US" i="1">
                              <a:solidFill>
                                <a:schemeClr val="accent4">
                                  <a:lumMod val="50000"/>
                                </a:schemeClr>
                              </a:solidFill>
                              <a:latin typeface="Cambria Math" panose="02040503050406030204" pitchFamily="18" charset="0"/>
                            </a:rPr>
                            <m:t>𝑡</m:t>
                          </m:r>
                          <m:r>
                            <a:rPr lang="en-US" i="1">
                              <a:solidFill>
                                <a:schemeClr val="accent4">
                                  <a:lumMod val="50000"/>
                                </a:schemeClr>
                              </a:solidFill>
                              <a:latin typeface="Cambria Math" panose="02040503050406030204" pitchFamily="18" charset="0"/>
                            </a:rPr>
                            <m:t>+1</m:t>
                          </m:r>
                        </m:sub>
                        <m:sup>
                          <m:r>
                            <a:rPr lang="en-US" i="1">
                              <a:solidFill>
                                <a:schemeClr val="accent4">
                                  <a:lumMod val="50000"/>
                                </a:schemeClr>
                              </a:solidFill>
                              <a:latin typeface="Cambria Math" panose="02040503050406030204" pitchFamily="18" charset="0"/>
                            </a:rPr>
                            <m:t>𝜋</m:t>
                          </m:r>
                        </m:sup>
                      </m:sSubSup>
                      <m:r>
                        <a:rPr lang="en-US" i="1">
                          <a:solidFill>
                            <a:schemeClr val="accent4">
                              <a:lumMod val="50000"/>
                            </a:schemeClr>
                          </a:solidFill>
                          <a:latin typeface="Cambria Math" panose="02040503050406030204" pitchFamily="18" charset="0"/>
                        </a:rPr>
                        <m:t>(</m:t>
                      </m:r>
                      <m:sSub>
                        <m:sSubPr>
                          <m:ctrlPr>
                            <a:rPr lang="en-US" i="1">
                              <a:solidFill>
                                <a:schemeClr val="accent4">
                                  <a:lumMod val="50000"/>
                                </a:schemeClr>
                              </a:solidFill>
                              <a:latin typeface="Cambria Math" panose="02040503050406030204" pitchFamily="18" charset="0"/>
                            </a:rPr>
                          </m:ctrlPr>
                        </m:sSubPr>
                        <m:e>
                          <m:r>
                            <a:rPr lang="en-US" i="1">
                              <a:solidFill>
                                <a:schemeClr val="accent4">
                                  <a:lumMod val="50000"/>
                                </a:schemeClr>
                              </a:solidFill>
                              <a:latin typeface="Cambria Math" panose="02040503050406030204" pitchFamily="18" charset="0"/>
                            </a:rPr>
                            <m:t>𝑠</m:t>
                          </m:r>
                        </m:e>
                        <m:sub>
                          <m:r>
                            <a:rPr lang="en-US" i="1">
                              <a:solidFill>
                                <a:schemeClr val="accent4">
                                  <a:lumMod val="50000"/>
                                </a:schemeClr>
                              </a:solidFill>
                              <a:latin typeface="Cambria Math" panose="02040503050406030204" pitchFamily="18" charset="0"/>
                            </a:rPr>
                            <m:t>𝑡</m:t>
                          </m:r>
                          <m:r>
                            <a:rPr lang="en-US" i="1">
                              <a:solidFill>
                                <a:schemeClr val="accent4">
                                  <a:lumMod val="50000"/>
                                </a:schemeClr>
                              </a:solidFill>
                              <a:latin typeface="Cambria Math" panose="02040503050406030204" pitchFamily="18" charset="0"/>
                            </a:rPr>
                            <m:t>+1</m:t>
                          </m:r>
                        </m:sub>
                      </m:sSub>
                      <m:r>
                        <a:rPr lang="en-US" i="1">
                          <a:solidFill>
                            <a:schemeClr val="accent4">
                              <a:lumMod val="50000"/>
                            </a:schemeClr>
                          </a:solidFill>
                          <a:latin typeface="Cambria Math" panose="02040503050406030204" pitchFamily="18" charset="0"/>
                        </a:rPr>
                        <m:t>)</m:t>
                      </m:r>
                    </m:oMath>
                  </m:oMathPara>
                </a14:m>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18F81686-D0E3-4F7E-9DF0-29DC137713E7}"/>
                  </a:ext>
                </a:extLst>
              </p:cNvPr>
              <p:cNvSpPr>
                <a:spLocks noGrp="1" noRot="1" noChangeAspect="1" noMove="1" noResize="1" noEditPoints="1" noAdjustHandles="1" noChangeArrowheads="1" noChangeShapeType="1" noTextEdit="1"/>
              </p:cNvSpPr>
              <p:nvPr>
                <p:ph sz="half" idx="1"/>
              </p:nvPr>
            </p:nvSpPr>
            <p:spPr>
              <a:xfrm>
                <a:off x="838200" y="1825624"/>
                <a:ext cx="5640754" cy="5032375"/>
              </a:xfrm>
              <a:blipFill>
                <a:blip r:embed="rId2"/>
                <a:stretch>
                  <a:fillRect l="-1946" t="-1937" r="-3351"/>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id="{8524EA7D-9187-470E-947D-98760948A163}"/>
              </a:ext>
            </a:extLst>
          </p:cNvPr>
          <p:cNvPicPr>
            <a:picLocks noChangeAspect="1"/>
          </p:cNvPicPr>
          <p:nvPr/>
        </p:nvPicPr>
        <p:blipFill rotWithShape="1">
          <a:blip r:embed="rId3"/>
          <a:srcRect l="57885" t="30154" r="24102" b="24102"/>
          <a:stretch/>
        </p:blipFill>
        <p:spPr>
          <a:xfrm>
            <a:off x="7010399" y="0"/>
            <a:ext cx="4234678" cy="3360615"/>
          </a:xfrm>
          <a:prstGeom prst="rect">
            <a:avLst/>
          </a:prstGeom>
        </p:spPr>
      </p:pic>
      <p:pic>
        <p:nvPicPr>
          <p:cNvPr id="5" name="Picture 4">
            <a:extLst>
              <a:ext uri="{FF2B5EF4-FFF2-40B4-BE49-F238E27FC236}">
                <a16:creationId xmlns:a16="http://schemas.microsoft.com/office/drawing/2014/main" id="{EB81ABD3-CC75-4774-B89A-C71F95D4BEB8}"/>
              </a:ext>
            </a:extLst>
          </p:cNvPr>
          <p:cNvPicPr>
            <a:picLocks noChangeAspect="1"/>
          </p:cNvPicPr>
          <p:nvPr/>
        </p:nvPicPr>
        <p:blipFill rotWithShape="1">
          <a:blip r:embed="rId4"/>
          <a:srcRect l="58013" t="30359" r="24167" b="24102"/>
          <a:stretch/>
        </p:blipFill>
        <p:spPr>
          <a:xfrm>
            <a:off x="7041661" y="3289482"/>
            <a:ext cx="4208337" cy="3360615"/>
          </a:xfrm>
          <a:prstGeom prst="rect">
            <a:avLst/>
          </a:prstGeom>
        </p:spPr>
      </p:pic>
    </p:spTree>
    <p:extLst>
      <p:ext uri="{BB962C8B-B14F-4D97-AF65-F5344CB8AC3E}">
        <p14:creationId xmlns:p14="http://schemas.microsoft.com/office/powerpoint/2010/main" val="14706119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10851-8009-4C22-8C49-1B44E9C6803E}"/>
              </a:ext>
            </a:extLst>
          </p:cNvPr>
          <p:cNvSpPr>
            <a:spLocks noGrp="1"/>
          </p:cNvSpPr>
          <p:nvPr>
            <p:ph type="title"/>
          </p:nvPr>
        </p:nvSpPr>
        <p:spPr/>
        <p:txBody>
          <a:bodyPr/>
          <a:lstStyle/>
          <a:p>
            <a:r>
              <a:rPr lang="en-US" dirty="0"/>
              <a:t>Training an agent</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F81686-D0E3-4F7E-9DF0-29DC137713E7}"/>
                  </a:ext>
                </a:extLst>
              </p:cNvPr>
              <p:cNvSpPr>
                <a:spLocks noGrp="1"/>
              </p:cNvSpPr>
              <p:nvPr>
                <p:ph sz="half" idx="1"/>
              </p:nvPr>
            </p:nvSpPr>
            <p:spPr>
              <a:xfrm>
                <a:off x="838200" y="1825624"/>
                <a:ext cx="5640754" cy="5032375"/>
              </a:xfrm>
            </p:spPr>
            <p:txBody>
              <a:bodyPr/>
              <a:lstStyle/>
              <a:p>
                <a:pPr marL="0" indent="0">
                  <a:buNone/>
                </a:pPr>
                <a:r>
                  <a:rPr lang="en-US" dirty="0"/>
                  <a:t>Later on, we can then replay the game, in full exploitation mode,</a:t>
                </a:r>
              </a:p>
              <a:p>
                <a:r>
                  <a:rPr lang="en-US" dirty="0"/>
                  <a:t>by playing the best action according to our policy </a:t>
                </a:r>
                <a14:m>
                  <m:oMath xmlns:m="http://schemas.openxmlformats.org/officeDocument/2006/math">
                    <m:r>
                      <a:rPr lang="en-US" b="0" i="1" smtClean="0">
                        <a:latin typeface="Cambria Math" panose="02040503050406030204" pitchFamily="18" charset="0"/>
                      </a:rPr>
                      <m:t>𝜋</m:t>
                    </m:r>
                    <m:r>
                      <a:rPr lang="en-US" b="0" i="1" smtClean="0">
                        <a:latin typeface="Cambria Math" panose="02040503050406030204" pitchFamily="18" charset="0"/>
                      </a:rPr>
                      <m:t> </m:t>
                    </m:r>
                  </m:oMath>
                </a14:m>
                <a:r>
                  <a:rPr lang="en-US" dirty="0"/>
                  <a:t>every time,</a:t>
                </a:r>
              </a:p>
              <a:p>
                <a:r>
                  <a:rPr lang="en-US" dirty="0"/>
                  <a:t>without any exploration moves.</a:t>
                </a:r>
              </a:p>
              <a:p>
                <a:pPr marL="0" indent="0">
                  <a:buNone/>
                </a:pPr>
                <a:endParaRPr lang="en-US" dirty="0"/>
              </a:p>
              <a:p>
                <a:pPr marL="0" indent="0">
                  <a:buNone/>
                </a:pPr>
                <a:r>
                  <a:rPr lang="en-US" dirty="0"/>
                  <a:t>This gives us the shortest path.</a:t>
                </a:r>
              </a:p>
              <a:p>
                <a:pPr marL="0" indent="0">
                  <a:buNone/>
                </a:pPr>
                <a:r>
                  <a:rPr lang="en-US" dirty="0"/>
                  <a:t>Our agent has then learnt to recognize the maze and figured the shortest path through trial and error!</a:t>
                </a:r>
                <a:endParaRPr lang="en-GB" dirty="0"/>
              </a:p>
            </p:txBody>
          </p:sp>
        </mc:Choice>
        <mc:Fallback xmlns="">
          <p:sp>
            <p:nvSpPr>
              <p:cNvPr id="3" name="Content Placeholder 2">
                <a:extLst>
                  <a:ext uri="{FF2B5EF4-FFF2-40B4-BE49-F238E27FC236}">
                    <a16:creationId xmlns:a16="http://schemas.microsoft.com/office/drawing/2014/main" id="{18F81686-D0E3-4F7E-9DF0-29DC137713E7}"/>
                  </a:ext>
                </a:extLst>
              </p:cNvPr>
              <p:cNvSpPr>
                <a:spLocks noGrp="1" noRot="1" noChangeAspect="1" noMove="1" noResize="1" noEditPoints="1" noAdjustHandles="1" noChangeArrowheads="1" noChangeShapeType="1" noTextEdit="1"/>
              </p:cNvSpPr>
              <p:nvPr>
                <p:ph sz="half" idx="1"/>
              </p:nvPr>
            </p:nvSpPr>
            <p:spPr>
              <a:xfrm>
                <a:off x="838200" y="1825624"/>
                <a:ext cx="5640754" cy="5032375"/>
              </a:xfrm>
              <a:blipFill>
                <a:blip r:embed="rId2"/>
                <a:stretch>
                  <a:fillRect l="-2270" t="-1937" r="-2703"/>
                </a:stretch>
              </a:blipFill>
            </p:spPr>
            <p:txBody>
              <a:bodyPr/>
              <a:lstStyle/>
              <a:p>
                <a:r>
                  <a:rPr lang="en-GB">
                    <a:noFill/>
                  </a:rPr>
                  <a:t> </a:t>
                </a:r>
              </a:p>
            </p:txBody>
          </p:sp>
        </mc:Fallback>
      </mc:AlternateContent>
      <p:pic>
        <p:nvPicPr>
          <p:cNvPr id="7" name="Picture 6">
            <a:extLst>
              <a:ext uri="{FF2B5EF4-FFF2-40B4-BE49-F238E27FC236}">
                <a16:creationId xmlns:a16="http://schemas.microsoft.com/office/drawing/2014/main" id="{1A048EE4-B4AD-ABE5-ACE3-C64AA464AB94}"/>
              </a:ext>
            </a:extLst>
          </p:cNvPr>
          <p:cNvPicPr>
            <a:picLocks noChangeAspect="1"/>
          </p:cNvPicPr>
          <p:nvPr/>
        </p:nvPicPr>
        <p:blipFill rotWithShape="1">
          <a:blip r:embed="rId3"/>
          <a:srcRect l="58013" t="30359" r="24167" b="24102"/>
          <a:stretch/>
        </p:blipFill>
        <p:spPr>
          <a:xfrm>
            <a:off x="7041661" y="3289482"/>
            <a:ext cx="4208337" cy="3360615"/>
          </a:xfrm>
          <a:prstGeom prst="rect">
            <a:avLst/>
          </a:prstGeom>
        </p:spPr>
      </p:pic>
      <p:pic>
        <p:nvPicPr>
          <p:cNvPr id="6" name="Picture 5">
            <a:extLst>
              <a:ext uri="{FF2B5EF4-FFF2-40B4-BE49-F238E27FC236}">
                <a16:creationId xmlns:a16="http://schemas.microsoft.com/office/drawing/2014/main" id="{8524EA7D-9187-470E-947D-98760948A163}"/>
              </a:ext>
            </a:extLst>
          </p:cNvPr>
          <p:cNvPicPr>
            <a:picLocks noChangeAspect="1"/>
          </p:cNvPicPr>
          <p:nvPr/>
        </p:nvPicPr>
        <p:blipFill rotWithShape="1">
          <a:blip r:embed="rId4"/>
          <a:srcRect l="57885" t="30154" r="24102" b="24102"/>
          <a:stretch/>
        </p:blipFill>
        <p:spPr>
          <a:xfrm>
            <a:off x="7010399" y="0"/>
            <a:ext cx="4234678" cy="3360615"/>
          </a:xfrm>
          <a:prstGeom prst="rect">
            <a:avLst/>
          </a:prstGeom>
        </p:spPr>
      </p:pic>
      <p:sp>
        <p:nvSpPr>
          <p:cNvPr id="4" name="Freeform: Shape 3">
            <a:extLst>
              <a:ext uri="{FF2B5EF4-FFF2-40B4-BE49-F238E27FC236}">
                <a16:creationId xmlns:a16="http://schemas.microsoft.com/office/drawing/2014/main" id="{9C053018-E6F4-4341-9A56-E7E28967030A}"/>
              </a:ext>
            </a:extLst>
          </p:cNvPr>
          <p:cNvSpPr/>
          <p:nvPr/>
        </p:nvSpPr>
        <p:spPr>
          <a:xfrm>
            <a:off x="7705967" y="3886012"/>
            <a:ext cx="3063631" cy="2099849"/>
          </a:xfrm>
          <a:custGeom>
            <a:avLst/>
            <a:gdLst>
              <a:gd name="connsiteX0" fmla="*/ 0 w 3063631"/>
              <a:gd name="connsiteY0" fmla="*/ 467157 h 2099849"/>
              <a:gd name="connsiteX1" fmla="*/ 453292 w 3063631"/>
              <a:gd name="connsiteY1" fmla="*/ 514050 h 2099849"/>
              <a:gd name="connsiteX2" fmla="*/ 547077 w 3063631"/>
              <a:gd name="connsiteY2" fmla="*/ 76388 h 2099849"/>
              <a:gd name="connsiteX3" fmla="*/ 2422769 w 3063631"/>
              <a:gd name="connsiteY3" fmla="*/ 84203 h 2099849"/>
              <a:gd name="connsiteX4" fmla="*/ 2102338 w 3063631"/>
              <a:gd name="connsiteY4" fmla="*/ 912634 h 2099849"/>
              <a:gd name="connsiteX5" fmla="*/ 2071077 w 3063631"/>
              <a:gd name="connsiteY5" fmla="*/ 1623834 h 2099849"/>
              <a:gd name="connsiteX6" fmla="*/ 2407138 w 3063631"/>
              <a:gd name="connsiteY6" fmla="*/ 1662911 h 2099849"/>
              <a:gd name="connsiteX7" fmla="*/ 2446215 w 3063631"/>
              <a:gd name="connsiteY7" fmla="*/ 2061496 h 2099849"/>
              <a:gd name="connsiteX8" fmla="*/ 3063631 w 3063631"/>
              <a:gd name="connsiteY8" fmla="*/ 2061496 h 209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3631" h="2099849">
                <a:moveTo>
                  <a:pt x="0" y="467157"/>
                </a:moveTo>
                <a:cubicBezTo>
                  <a:pt x="181056" y="523167"/>
                  <a:pt x="362113" y="579178"/>
                  <a:pt x="453292" y="514050"/>
                </a:cubicBezTo>
                <a:cubicBezTo>
                  <a:pt x="544471" y="448922"/>
                  <a:pt x="218831" y="148029"/>
                  <a:pt x="547077" y="76388"/>
                </a:cubicBezTo>
                <a:cubicBezTo>
                  <a:pt x="875323" y="4747"/>
                  <a:pt x="2163559" y="-55171"/>
                  <a:pt x="2422769" y="84203"/>
                </a:cubicBezTo>
                <a:cubicBezTo>
                  <a:pt x="2681979" y="223577"/>
                  <a:pt x="2160953" y="656029"/>
                  <a:pt x="2102338" y="912634"/>
                </a:cubicBezTo>
                <a:cubicBezTo>
                  <a:pt x="2043723" y="1169239"/>
                  <a:pt x="2020277" y="1498788"/>
                  <a:pt x="2071077" y="1623834"/>
                </a:cubicBezTo>
                <a:cubicBezTo>
                  <a:pt x="2121877" y="1748880"/>
                  <a:pt x="2344615" y="1589967"/>
                  <a:pt x="2407138" y="1662911"/>
                </a:cubicBezTo>
                <a:cubicBezTo>
                  <a:pt x="2469661" y="1735855"/>
                  <a:pt x="2336800" y="1995065"/>
                  <a:pt x="2446215" y="2061496"/>
                </a:cubicBezTo>
                <a:cubicBezTo>
                  <a:pt x="2555630" y="2127927"/>
                  <a:pt x="2809630" y="2094711"/>
                  <a:pt x="3063631" y="2061496"/>
                </a:cubicBezTo>
              </a:path>
            </a:pathLst>
          </a:custGeom>
          <a:noFill/>
          <a:ln w="381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821278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3A799-D051-C40D-4886-212F3D976F16}"/>
              </a:ext>
            </a:extLst>
          </p:cNvPr>
          <p:cNvSpPr>
            <a:spLocks noGrp="1"/>
          </p:cNvSpPr>
          <p:nvPr>
            <p:ph type="title"/>
          </p:nvPr>
        </p:nvSpPr>
        <p:spPr/>
        <p:txBody>
          <a:bodyPr/>
          <a:lstStyle/>
          <a:p>
            <a:r>
              <a:rPr lang="en-GB" dirty="0"/>
              <a:t>Implementing a Q-table agent</a:t>
            </a:r>
          </a:p>
        </p:txBody>
      </p:sp>
      <p:sp>
        <p:nvSpPr>
          <p:cNvPr id="3" name="Content Placeholder 2">
            <a:extLst>
              <a:ext uri="{FF2B5EF4-FFF2-40B4-BE49-F238E27FC236}">
                <a16:creationId xmlns:a16="http://schemas.microsoft.com/office/drawing/2014/main" id="{450A287C-9BB3-3655-5BD2-68722ADF241D}"/>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dirty="0"/>
              <a:t>Our </a:t>
            </a:r>
            <a:r>
              <a:rPr lang="en-GB" dirty="0" err="1"/>
              <a:t>QTableAgent</a:t>
            </a:r>
            <a:r>
              <a:rPr lang="en-GB" dirty="0"/>
              <a:t> class represents an AI agent that:</a:t>
            </a:r>
          </a:p>
          <a:p>
            <a:r>
              <a:rPr lang="en-GB" dirty="0"/>
              <a:t> Explores and exploits the environment.</a:t>
            </a:r>
          </a:p>
          <a:p>
            <a:r>
              <a:rPr lang="en-GB" dirty="0"/>
              <a:t>Uses a Q-table to store Q-values.</a:t>
            </a:r>
          </a:p>
          <a:p>
            <a:r>
              <a:rPr lang="en-GB" dirty="0"/>
              <a:t>Trains the Q-table using our Q-learning formula to learn the optimal Q-values and use them to find the optimal moves.</a:t>
            </a:r>
          </a:p>
          <a:p>
            <a:r>
              <a:rPr lang="en-GB" dirty="0"/>
              <a:t>Improves over time by balancing exploration and exploitation, with exploration decay.</a:t>
            </a:r>
          </a:p>
        </p:txBody>
      </p:sp>
      <p:pic>
        <p:nvPicPr>
          <p:cNvPr id="8" name="Picture 7">
            <a:extLst>
              <a:ext uri="{FF2B5EF4-FFF2-40B4-BE49-F238E27FC236}">
                <a16:creationId xmlns:a16="http://schemas.microsoft.com/office/drawing/2014/main" id="{01E50443-4C07-EB90-FD70-559D1CCC7781}"/>
              </a:ext>
            </a:extLst>
          </p:cNvPr>
          <p:cNvPicPr>
            <a:picLocks noChangeAspect="1"/>
          </p:cNvPicPr>
          <p:nvPr/>
        </p:nvPicPr>
        <p:blipFill>
          <a:blip r:embed="rId2"/>
          <a:stretch>
            <a:fillRect/>
          </a:stretch>
        </p:blipFill>
        <p:spPr>
          <a:xfrm>
            <a:off x="6253601" y="1690687"/>
            <a:ext cx="5891949" cy="4353977"/>
          </a:xfrm>
          <a:prstGeom prst="rect">
            <a:avLst/>
          </a:prstGeom>
        </p:spPr>
      </p:pic>
    </p:spTree>
    <p:extLst>
      <p:ext uri="{BB962C8B-B14F-4D97-AF65-F5344CB8AC3E}">
        <p14:creationId xmlns:p14="http://schemas.microsoft.com/office/powerpoint/2010/main" val="782325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7C29A8-2AD3-4A10-B1A8-5DE45F3CF7C9}"/>
              </a:ext>
            </a:extLst>
          </p:cNvPr>
          <p:cNvSpPr>
            <a:spLocks noGrp="1"/>
          </p:cNvSpPr>
          <p:nvPr>
            <p:ph type="title"/>
          </p:nvPr>
        </p:nvSpPr>
        <p:spPr/>
        <p:txBody>
          <a:bodyPr/>
          <a:lstStyle/>
          <a:p>
            <a:r>
              <a:rPr lang="en-US" dirty="0"/>
              <a:t>Reusing the RL formalism</a:t>
            </a:r>
            <a:endParaRPr lang="en-GB"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5726A3F2-1F1B-4E81-A17A-82DB02D37DAF}"/>
                  </a:ext>
                </a:extLst>
              </p:cNvPr>
              <p:cNvSpPr>
                <a:spLocks noGrp="1"/>
              </p:cNvSpPr>
              <p:nvPr>
                <p:ph sz="half" idx="1"/>
              </p:nvPr>
            </p:nvSpPr>
            <p:spPr>
              <a:xfrm>
                <a:off x="838200" y="1825624"/>
                <a:ext cx="5181600" cy="5032375"/>
              </a:xfrm>
            </p:spPr>
            <p:txBody>
              <a:bodyPr>
                <a:normAutofit/>
              </a:bodyPr>
              <a:lstStyle/>
              <a:p>
                <a:pPr marL="0" indent="0">
                  <a:buNone/>
                </a:pPr>
                <a:r>
                  <a:rPr lang="en-US" b="1" dirty="0"/>
                  <a:t>Definition (</a:t>
                </a:r>
                <a:r>
                  <a:rPr lang="en-US" b="1" dirty="0">
                    <a:solidFill>
                      <a:srgbClr val="00B050"/>
                    </a:solidFill>
                  </a:rPr>
                  <a:t>agent</a:t>
                </a:r>
                <a:r>
                  <a:rPr lang="en-US" b="1" dirty="0"/>
                  <a:t>):</a:t>
                </a:r>
              </a:p>
              <a:p>
                <a:pPr marL="0" indent="0">
                  <a:buNone/>
                </a:pPr>
                <a:r>
                  <a:rPr lang="en-US" dirty="0"/>
                  <a:t>In RL, we refer to the AI, as an </a:t>
                </a:r>
                <a:r>
                  <a:rPr lang="en-US" b="1" dirty="0">
                    <a:solidFill>
                      <a:srgbClr val="00B050"/>
                    </a:solidFill>
                  </a:rPr>
                  <a:t>agent</a:t>
                </a:r>
                <a:r>
                  <a:rPr lang="en-US" dirty="0"/>
                  <a:t>. At each step, the </a:t>
                </a:r>
                <a:r>
                  <a:rPr lang="en-US" b="1" dirty="0">
                    <a:solidFill>
                      <a:srgbClr val="00B050"/>
                    </a:solidFill>
                  </a:rPr>
                  <a:t>agent</a:t>
                </a:r>
                <a:r>
                  <a:rPr lang="en-US" b="1" dirty="0"/>
                  <a:t>:</a:t>
                </a:r>
              </a:p>
              <a:p>
                <a:r>
                  <a:rPr lang="en-US" dirty="0"/>
                  <a:t>Looks at the current </a:t>
                </a:r>
                <a:r>
                  <a:rPr lang="en-US" b="1" dirty="0">
                    <a:solidFill>
                      <a:srgbClr val="0070C0"/>
                    </a:solidFill>
                  </a:rPr>
                  <a:t>state </a:t>
                </a:r>
                <a14:m>
                  <m:oMath xmlns:m="http://schemas.openxmlformats.org/officeDocument/2006/math">
                    <m:sSub>
                      <m:sSubPr>
                        <m:ctrlPr>
                          <a:rPr lang="en-US" b="1" i="1" smtClean="0">
                            <a:solidFill>
                              <a:srgbClr val="0070C0"/>
                            </a:solidFill>
                            <a:latin typeface="Cambria Math" panose="02040503050406030204" pitchFamily="18" charset="0"/>
                          </a:rPr>
                        </m:ctrlPr>
                      </m:sSubPr>
                      <m:e>
                        <m:r>
                          <a:rPr lang="en-US" b="1" i="1" smtClean="0">
                            <a:solidFill>
                              <a:srgbClr val="0070C0"/>
                            </a:solidFill>
                            <a:latin typeface="Cambria Math" panose="02040503050406030204" pitchFamily="18" charset="0"/>
                          </a:rPr>
                          <m:t>𝒔</m:t>
                        </m:r>
                      </m:e>
                      <m:sub>
                        <m:r>
                          <a:rPr lang="en-US" b="1" i="1" smtClean="0">
                            <a:solidFill>
                              <a:srgbClr val="0070C0"/>
                            </a:solidFill>
                            <a:latin typeface="Cambria Math" panose="02040503050406030204" pitchFamily="18" charset="0"/>
                          </a:rPr>
                          <m:t>𝒕</m:t>
                        </m:r>
                      </m:sub>
                    </m:sSub>
                  </m:oMath>
                </a14:m>
                <a:r>
                  <a:rPr lang="en-US" dirty="0"/>
                  <a:t>,</a:t>
                </a:r>
              </a:p>
              <a:p>
                <a:r>
                  <a:rPr lang="en-US" dirty="0"/>
                  <a:t>Then takes an </a:t>
                </a:r>
                <a:r>
                  <a:rPr lang="en-US" b="1" dirty="0">
                    <a:solidFill>
                      <a:srgbClr val="7030A0"/>
                    </a:solidFill>
                  </a:rPr>
                  <a:t>action</a:t>
                </a:r>
                <a:r>
                  <a:rPr lang="en-US" dirty="0"/>
                  <a:t>, in this given state, </a:t>
                </a:r>
                <a14:m>
                  <m:oMath xmlns:m="http://schemas.openxmlformats.org/officeDocument/2006/math">
                    <m:sSub>
                      <m:sSubPr>
                        <m:ctrlPr>
                          <a:rPr lang="en-US" b="1" i="1" dirty="0" smtClean="0">
                            <a:solidFill>
                              <a:srgbClr val="7030A0"/>
                            </a:solidFill>
                            <a:latin typeface="Cambria Math" panose="02040503050406030204" pitchFamily="18" charset="0"/>
                          </a:rPr>
                        </m:ctrlPr>
                      </m:sSubPr>
                      <m:e>
                        <m:r>
                          <a:rPr lang="en-US" b="1" i="1" dirty="0" smtClean="0">
                            <a:solidFill>
                              <a:srgbClr val="7030A0"/>
                            </a:solidFill>
                            <a:latin typeface="Cambria Math" panose="02040503050406030204" pitchFamily="18" charset="0"/>
                          </a:rPr>
                          <m:t>𝒂</m:t>
                        </m:r>
                      </m:e>
                      <m:sub>
                        <m:r>
                          <a:rPr lang="en-US" b="1" i="1" dirty="0" smtClean="0">
                            <a:solidFill>
                              <a:srgbClr val="7030A0"/>
                            </a:solidFill>
                            <a:latin typeface="Cambria Math" panose="02040503050406030204" pitchFamily="18" charset="0"/>
                          </a:rPr>
                          <m:t>𝒕</m:t>
                        </m:r>
                      </m:sub>
                    </m:sSub>
                  </m:oMath>
                </a14:m>
                <a:r>
                  <a:rPr lang="en-US" dirty="0"/>
                  <a:t>.</a:t>
                </a:r>
              </a:p>
              <a:p>
                <a:r>
                  <a:rPr lang="en-US" dirty="0"/>
                  <a:t>The </a:t>
                </a:r>
                <a:r>
                  <a:rPr lang="en-US" b="1" dirty="0">
                    <a:solidFill>
                      <a:srgbClr val="7030A0"/>
                    </a:solidFill>
                  </a:rPr>
                  <a:t>action</a:t>
                </a:r>
                <a:r>
                  <a:rPr lang="en-US" dirty="0"/>
                  <a:t> has an effect, which is eventually measured in terms of </a:t>
                </a:r>
                <a:r>
                  <a:rPr lang="en-US" b="1" u="sng" dirty="0">
                    <a:solidFill>
                      <a:schemeClr val="accent2"/>
                    </a:solidFill>
                  </a:rPr>
                  <a:t>reward</a:t>
                </a:r>
                <a:r>
                  <a:rPr lang="en-US" dirty="0"/>
                  <a:t>, </a:t>
                </a:r>
                <a14:m>
                  <m:oMath xmlns:m="http://schemas.openxmlformats.org/officeDocument/2006/math">
                    <m:sSub>
                      <m:sSubPr>
                        <m:ctrlPr>
                          <a:rPr lang="en-US" b="1" i="1" dirty="0" smtClean="0">
                            <a:solidFill>
                              <a:schemeClr val="accent2"/>
                            </a:solidFill>
                            <a:latin typeface="Cambria Math" panose="02040503050406030204" pitchFamily="18" charset="0"/>
                          </a:rPr>
                        </m:ctrlPr>
                      </m:sSubPr>
                      <m:e>
                        <m:r>
                          <a:rPr lang="en-US" b="1" i="1" dirty="0" smtClean="0">
                            <a:solidFill>
                              <a:schemeClr val="accent2"/>
                            </a:solidFill>
                            <a:latin typeface="Cambria Math" panose="02040503050406030204" pitchFamily="18" charset="0"/>
                          </a:rPr>
                          <m:t>𝑹</m:t>
                        </m:r>
                      </m:e>
                      <m:sub>
                        <m:r>
                          <a:rPr lang="en-US" b="1" i="1" dirty="0" smtClean="0">
                            <a:solidFill>
                              <a:schemeClr val="accent2"/>
                            </a:solidFill>
                            <a:latin typeface="Cambria Math" panose="02040503050406030204" pitchFamily="18" charset="0"/>
                          </a:rPr>
                          <m:t>𝒕</m:t>
                        </m:r>
                      </m:sub>
                    </m:sSub>
                  </m:oMath>
                </a14:m>
                <a:r>
                  <a:rPr lang="en-US" dirty="0"/>
                  <a:t>.</a:t>
                </a:r>
              </a:p>
              <a:p>
                <a:r>
                  <a:rPr lang="en-US" dirty="0"/>
                  <a:t>And a </a:t>
                </a:r>
                <a:r>
                  <a:rPr lang="en-US" b="1" dirty="0">
                    <a:solidFill>
                      <a:srgbClr val="0070C0"/>
                    </a:solidFill>
                  </a:rPr>
                  <a:t>new</a:t>
                </a:r>
                <a:r>
                  <a:rPr lang="en-US" dirty="0"/>
                  <a:t> </a:t>
                </a:r>
                <a:r>
                  <a:rPr lang="en-US" b="1" dirty="0">
                    <a:solidFill>
                      <a:srgbClr val="0070C0"/>
                    </a:solidFill>
                  </a:rPr>
                  <a:t>state</a:t>
                </a:r>
                <a:r>
                  <a:rPr lang="en-US" dirty="0"/>
                  <a:t> </a:t>
                </a:r>
                <a14:m>
                  <m:oMath xmlns:m="http://schemas.openxmlformats.org/officeDocument/2006/math">
                    <m:sSub>
                      <m:sSubPr>
                        <m:ctrlPr>
                          <a:rPr lang="en-US" b="1" i="1" smtClean="0">
                            <a:solidFill>
                              <a:srgbClr val="0070C0"/>
                            </a:solidFill>
                            <a:latin typeface="Cambria Math" panose="02040503050406030204" pitchFamily="18" charset="0"/>
                          </a:rPr>
                        </m:ctrlPr>
                      </m:sSubPr>
                      <m:e>
                        <m:r>
                          <a:rPr lang="en-US" b="1" i="1" smtClean="0">
                            <a:solidFill>
                              <a:srgbClr val="0070C0"/>
                            </a:solidFill>
                            <a:latin typeface="Cambria Math" panose="02040503050406030204" pitchFamily="18" charset="0"/>
                          </a:rPr>
                          <m:t>𝒔</m:t>
                        </m:r>
                      </m:e>
                      <m:sub>
                        <m:r>
                          <a:rPr lang="en-US" b="1" i="1" smtClean="0">
                            <a:solidFill>
                              <a:srgbClr val="0070C0"/>
                            </a:solidFill>
                            <a:latin typeface="Cambria Math" panose="02040503050406030204" pitchFamily="18" charset="0"/>
                          </a:rPr>
                          <m:t>𝒕</m:t>
                        </m:r>
                        <m:r>
                          <a:rPr lang="en-US" b="1" i="1" smtClean="0">
                            <a:solidFill>
                              <a:srgbClr val="0070C0"/>
                            </a:solidFill>
                            <a:latin typeface="Cambria Math" panose="02040503050406030204" pitchFamily="18" charset="0"/>
                          </a:rPr>
                          <m:t>+</m:t>
                        </m:r>
                        <m:r>
                          <a:rPr lang="en-US" b="1" i="1" smtClean="0">
                            <a:solidFill>
                              <a:srgbClr val="0070C0"/>
                            </a:solidFill>
                            <a:latin typeface="Cambria Math" panose="02040503050406030204" pitchFamily="18" charset="0"/>
                          </a:rPr>
                          <m:t>𝟏</m:t>
                        </m:r>
                      </m:sub>
                    </m:sSub>
                  </m:oMath>
                </a14:m>
                <a:r>
                  <a:rPr lang="en-US" dirty="0"/>
                  <a:t> is produced.</a:t>
                </a:r>
                <a:endParaRPr lang="en-GB" dirty="0"/>
              </a:p>
            </p:txBody>
          </p:sp>
        </mc:Choice>
        <mc:Fallback xmlns="">
          <p:sp>
            <p:nvSpPr>
              <p:cNvPr id="6" name="Content Placeholder 5">
                <a:extLst>
                  <a:ext uri="{FF2B5EF4-FFF2-40B4-BE49-F238E27FC236}">
                    <a16:creationId xmlns:a16="http://schemas.microsoft.com/office/drawing/2014/main" id="{5726A3F2-1F1B-4E81-A17A-82DB02D37DAF}"/>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353" b="-181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graphicFrame>
            <p:nvGraphicFramePr>
              <p:cNvPr id="11" name="Diagram 10">
                <a:extLst>
                  <a:ext uri="{FF2B5EF4-FFF2-40B4-BE49-F238E27FC236}">
                    <a16:creationId xmlns:a16="http://schemas.microsoft.com/office/drawing/2014/main" id="{0570B7E2-C3F7-4D96-978A-C03D50E7930E}"/>
                  </a:ext>
                </a:extLst>
              </p:cNvPr>
              <p:cNvGraphicFramePr/>
              <p:nvPr/>
            </p:nvGraphicFramePr>
            <p:xfrm>
              <a:off x="6172202" y="1825623"/>
              <a:ext cx="5855675" cy="46672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11" name="Diagram 10">
                <a:extLst>
                  <a:ext uri="{FF2B5EF4-FFF2-40B4-BE49-F238E27FC236}">
                    <a16:creationId xmlns:a16="http://schemas.microsoft.com/office/drawing/2014/main" id="{0570B7E2-C3F7-4D96-978A-C03D50E7930E}"/>
                  </a:ext>
                </a:extLst>
              </p:cNvPr>
              <p:cNvGraphicFramePr/>
              <p:nvPr>
                <p:extLst>
                  <p:ext uri="{D42A27DB-BD31-4B8C-83A1-F6EECF244321}">
                    <p14:modId xmlns:p14="http://schemas.microsoft.com/office/powerpoint/2010/main" val="929754097"/>
                  </p:ext>
                </p:extLst>
              </p:nvPr>
            </p:nvGraphicFramePr>
            <p:xfrm>
              <a:off x="6172202" y="1825623"/>
              <a:ext cx="5855675" cy="466725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8967965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968699-4808-B534-2AF1-DF5018E77B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26E12E-2D5F-3604-2368-BD9C18CCC4BB}"/>
              </a:ext>
            </a:extLst>
          </p:cNvPr>
          <p:cNvSpPr>
            <a:spLocks noGrp="1"/>
          </p:cNvSpPr>
          <p:nvPr>
            <p:ph type="title"/>
          </p:nvPr>
        </p:nvSpPr>
        <p:spPr/>
        <p:txBody>
          <a:bodyPr/>
          <a:lstStyle/>
          <a:p>
            <a:r>
              <a:rPr lang="en-GB" dirty="0"/>
              <a:t>Implementing a Q-table agent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E23F8A-BE38-325F-4DB3-037FDADDA7FF}"/>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dirty="0"/>
                  <a:t>Our agent class has the attributes:</a:t>
                </a:r>
              </a:p>
              <a:p>
                <a:r>
                  <a:rPr lang="en-GB" b="1" dirty="0"/>
                  <a:t>environment: </a:t>
                </a:r>
                <a:r>
                  <a:rPr lang="en-GB" dirty="0"/>
                  <a:t>The Maze object that the agent interacts with.</a:t>
                </a:r>
              </a:p>
              <a:p>
                <a:r>
                  <a:rPr lang="en-GB" b="1" dirty="0" err="1"/>
                  <a:t>learning_rate</a:t>
                </a:r>
                <a:r>
                  <a:rPr lang="en-GB" b="1" dirty="0"/>
                  <a:t> = 0.1: </a:t>
                </a:r>
                <a:r>
                  <a:rPr lang="en-GB" dirty="0"/>
                  <a:t>the learning rate to use in the Q-learning formula.</a:t>
                </a:r>
              </a:p>
              <a:p>
                <a:r>
                  <a:rPr lang="en-GB" b="1" dirty="0"/>
                  <a:t>discount = 0.95: </a:t>
                </a:r>
                <a:r>
                  <a:rPr lang="en-GB" dirty="0"/>
                  <a:t>The discount factor (</a:t>
                </a:r>
                <a14:m>
                  <m:oMath xmlns:m="http://schemas.openxmlformats.org/officeDocument/2006/math">
                    <m:r>
                      <a:rPr lang="en-GB" i="1" dirty="0" smtClean="0">
                        <a:latin typeface="Cambria Math" panose="02040503050406030204" pitchFamily="18" charset="0"/>
                      </a:rPr>
                      <m:t>𝛾</m:t>
                    </m:r>
                  </m:oMath>
                </a14:m>
                <a:r>
                  <a:rPr lang="en-GB" dirty="0"/>
                  <a:t>), controlling how much future rewards influence current decisions. A higher value (closer to 1) makes the agent focus more on long-term rewards.</a:t>
                </a:r>
              </a:p>
            </p:txBody>
          </p:sp>
        </mc:Choice>
        <mc:Fallback xmlns="">
          <p:sp>
            <p:nvSpPr>
              <p:cNvPr id="3" name="Content Placeholder 2">
                <a:extLst>
                  <a:ext uri="{FF2B5EF4-FFF2-40B4-BE49-F238E27FC236}">
                    <a16:creationId xmlns:a16="http://schemas.microsoft.com/office/drawing/2014/main" id="{E1E23F8A-BE38-325F-4DB3-037FDADDA7FF}"/>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2663" r="-2471"/>
                </a:stretch>
              </a:blipFill>
            </p:spPr>
            <p:txBody>
              <a:bodyPr/>
              <a:lstStyle/>
              <a:p>
                <a:r>
                  <a:rPr lang="en-GB">
                    <a:noFill/>
                  </a:rPr>
                  <a:t> </a:t>
                </a:r>
              </a:p>
            </p:txBody>
          </p:sp>
        </mc:Fallback>
      </mc:AlternateContent>
      <p:pic>
        <p:nvPicPr>
          <p:cNvPr id="7" name="Picture 6">
            <a:extLst>
              <a:ext uri="{FF2B5EF4-FFF2-40B4-BE49-F238E27FC236}">
                <a16:creationId xmlns:a16="http://schemas.microsoft.com/office/drawing/2014/main" id="{2E9A5D75-4D23-516A-336E-060D3AFEE86E}"/>
              </a:ext>
            </a:extLst>
          </p:cNvPr>
          <p:cNvPicPr>
            <a:picLocks noChangeAspect="1"/>
          </p:cNvPicPr>
          <p:nvPr/>
        </p:nvPicPr>
        <p:blipFill>
          <a:blip r:embed="rId3"/>
          <a:stretch>
            <a:fillRect/>
          </a:stretch>
        </p:blipFill>
        <p:spPr>
          <a:xfrm>
            <a:off x="6253601" y="1690687"/>
            <a:ext cx="5891949" cy="4353977"/>
          </a:xfrm>
          <a:prstGeom prst="rect">
            <a:avLst/>
          </a:prstGeom>
        </p:spPr>
      </p:pic>
    </p:spTree>
    <p:extLst>
      <p:ext uri="{BB962C8B-B14F-4D97-AF65-F5344CB8AC3E}">
        <p14:creationId xmlns:p14="http://schemas.microsoft.com/office/powerpoint/2010/main" val="4554618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C6DF6F-07D8-C664-27B0-8ECDB085E7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D4FF12-C2EB-D478-40EE-58F3BD478DDB}"/>
              </a:ext>
            </a:extLst>
          </p:cNvPr>
          <p:cNvSpPr>
            <a:spLocks noGrp="1"/>
          </p:cNvSpPr>
          <p:nvPr>
            <p:ph type="title"/>
          </p:nvPr>
        </p:nvSpPr>
        <p:spPr/>
        <p:txBody>
          <a:bodyPr/>
          <a:lstStyle/>
          <a:p>
            <a:r>
              <a:rPr lang="en-GB" dirty="0"/>
              <a:t>Implementing a Q-table agent</a:t>
            </a:r>
          </a:p>
        </p:txBody>
      </p:sp>
      <p:sp>
        <p:nvSpPr>
          <p:cNvPr id="3" name="Content Placeholder 2">
            <a:extLst>
              <a:ext uri="{FF2B5EF4-FFF2-40B4-BE49-F238E27FC236}">
                <a16:creationId xmlns:a16="http://schemas.microsoft.com/office/drawing/2014/main" id="{5ABBE95B-BBB3-CC6D-1585-4FAE7BA37BC5}"/>
              </a:ext>
            </a:extLst>
          </p:cNvPr>
          <p:cNvSpPr>
            <a:spLocks noGrp="1"/>
          </p:cNvSpPr>
          <p:nvPr>
            <p:ph sz="half" idx="1"/>
          </p:nvPr>
        </p:nvSpPr>
        <p:spPr>
          <a:xfrm>
            <a:off x="838199" y="1825624"/>
            <a:ext cx="5386431" cy="5032375"/>
          </a:xfrm>
        </p:spPr>
        <p:txBody>
          <a:bodyPr>
            <a:normAutofit/>
          </a:bodyPr>
          <a:lstStyle/>
          <a:p>
            <a:r>
              <a:rPr lang="en-GB" b="1" dirty="0" err="1"/>
              <a:t>exploration_rate</a:t>
            </a:r>
            <a:r>
              <a:rPr lang="en-GB" b="1" dirty="0"/>
              <a:t> = 1.0: </a:t>
            </a:r>
            <a:r>
              <a:rPr lang="en-GB" dirty="0"/>
              <a:t>The initial probability of taking random actions instead. Here, 1.0 means full exploration at the start.</a:t>
            </a:r>
          </a:p>
          <a:p>
            <a:r>
              <a:rPr lang="en-GB" b="1" dirty="0" err="1"/>
              <a:t>exploration_decay</a:t>
            </a:r>
            <a:r>
              <a:rPr lang="en-GB" b="1" dirty="0"/>
              <a:t> = 0.995: </a:t>
            </a:r>
            <a:r>
              <a:rPr lang="en-GB" dirty="0"/>
              <a:t>The rate at which exploration decreases over time. This ensures that the agent starts by exploring but gradually shifts to exploitation (following learned policies), by progressively shifting from 1 to 0 over the different episodes.</a:t>
            </a:r>
          </a:p>
        </p:txBody>
      </p:sp>
      <p:pic>
        <p:nvPicPr>
          <p:cNvPr id="5" name="Picture 4">
            <a:extLst>
              <a:ext uri="{FF2B5EF4-FFF2-40B4-BE49-F238E27FC236}">
                <a16:creationId xmlns:a16="http://schemas.microsoft.com/office/drawing/2014/main" id="{45ED50B2-19D9-7D88-631F-E77430E437B2}"/>
              </a:ext>
            </a:extLst>
          </p:cNvPr>
          <p:cNvPicPr>
            <a:picLocks noChangeAspect="1"/>
          </p:cNvPicPr>
          <p:nvPr/>
        </p:nvPicPr>
        <p:blipFill>
          <a:blip r:embed="rId2"/>
          <a:stretch>
            <a:fillRect/>
          </a:stretch>
        </p:blipFill>
        <p:spPr>
          <a:xfrm>
            <a:off x="6253601" y="1690687"/>
            <a:ext cx="5891949" cy="4353977"/>
          </a:xfrm>
          <a:prstGeom prst="rect">
            <a:avLst/>
          </a:prstGeom>
        </p:spPr>
      </p:pic>
    </p:spTree>
    <p:extLst>
      <p:ext uri="{BB962C8B-B14F-4D97-AF65-F5344CB8AC3E}">
        <p14:creationId xmlns:p14="http://schemas.microsoft.com/office/powerpoint/2010/main" val="18853948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8CFDCC-A43F-3929-D5EB-4ED7E7BB5B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4352B1-8BE7-9966-B780-C792AFB6AF5B}"/>
              </a:ext>
            </a:extLst>
          </p:cNvPr>
          <p:cNvSpPr>
            <a:spLocks noGrp="1"/>
          </p:cNvSpPr>
          <p:nvPr>
            <p:ph type="title"/>
          </p:nvPr>
        </p:nvSpPr>
        <p:spPr/>
        <p:txBody>
          <a:bodyPr/>
          <a:lstStyle/>
          <a:p>
            <a:r>
              <a:rPr lang="en-GB" dirty="0"/>
              <a:t>Implementing a Q-table agent</a:t>
            </a:r>
          </a:p>
        </p:txBody>
      </p:sp>
      <p:sp>
        <p:nvSpPr>
          <p:cNvPr id="3" name="Content Placeholder 2">
            <a:extLst>
              <a:ext uri="{FF2B5EF4-FFF2-40B4-BE49-F238E27FC236}">
                <a16:creationId xmlns:a16="http://schemas.microsoft.com/office/drawing/2014/main" id="{241E110E-85F1-3AF9-1795-3552EBC557E9}"/>
              </a:ext>
            </a:extLst>
          </p:cNvPr>
          <p:cNvSpPr>
            <a:spLocks noGrp="1"/>
          </p:cNvSpPr>
          <p:nvPr>
            <p:ph sz="half" idx="1"/>
          </p:nvPr>
        </p:nvSpPr>
        <p:spPr>
          <a:xfrm>
            <a:off x="838200" y="1825624"/>
            <a:ext cx="5257800" cy="5032375"/>
          </a:xfrm>
        </p:spPr>
        <p:txBody>
          <a:bodyPr>
            <a:normAutofit/>
          </a:bodyPr>
          <a:lstStyle/>
          <a:p>
            <a:pPr marL="0" indent="0">
              <a:buNone/>
            </a:pPr>
            <a:r>
              <a:rPr lang="en-GB" dirty="0"/>
              <a:t>Our agent has the following methods:</a:t>
            </a:r>
          </a:p>
          <a:p>
            <a:r>
              <a:rPr lang="en-GB" b="1" dirty="0"/>
              <a:t>q(): </a:t>
            </a:r>
            <a:r>
              <a:rPr lang="en-GB" dirty="0"/>
              <a:t>Returns the Q-values for all possible actions in a given state. Uses the trained Q-table without modifying it.</a:t>
            </a:r>
          </a:p>
          <a:p>
            <a:r>
              <a:rPr lang="en-GB" b="1" dirty="0"/>
              <a:t>predict():</a:t>
            </a:r>
            <a:r>
              <a:rPr lang="en-GB" dirty="0"/>
              <a:t> Uses the Q-table to predict the best-known action (highest Q-value) in a given state.</a:t>
            </a:r>
          </a:p>
        </p:txBody>
      </p:sp>
      <p:pic>
        <p:nvPicPr>
          <p:cNvPr id="5" name="Picture 4">
            <a:extLst>
              <a:ext uri="{FF2B5EF4-FFF2-40B4-BE49-F238E27FC236}">
                <a16:creationId xmlns:a16="http://schemas.microsoft.com/office/drawing/2014/main" id="{666246A4-493F-42D0-3003-14583B5C9B7B}"/>
              </a:ext>
            </a:extLst>
          </p:cNvPr>
          <p:cNvPicPr>
            <a:picLocks noChangeAspect="1"/>
          </p:cNvPicPr>
          <p:nvPr/>
        </p:nvPicPr>
        <p:blipFill>
          <a:blip r:embed="rId2"/>
          <a:stretch>
            <a:fillRect/>
          </a:stretch>
        </p:blipFill>
        <p:spPr>
          <a:xfrm>
            <a:off x="6253601" y="1690687"/>
            <a:ext cx="5891949" cy="4353977"/>
          </a:xfrm>
          <a:prstGeom prst="rect">
            <a:avLst/>
          </a:prstGeom>
        </p:spPr>
      </p:pic>
    </p:spTree>
    <p:extLst>
      <p:ext uri="{BB962C8B-B14F-4D97-AF65-F5344CB8AC3E}">
        <p14:creationId xmlns:p14="http://schemas.microsoft.com/office/powerpoint/2010/main" val="23176215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7831C3-AA91-123E-3CD5-DD52C48E4A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083677-AF1D-D8B3-6398-77D70519B375}"/>
              </a:ext>
            </a:extLst>
          </p:cNvPr>
          <p:cNvSpPr>
            <a:spLocks noGrp="1"/>
          </p:cNvSpPr>
          <p:nvPr>
            <p:ph type="title"/>
          </p:nvPr>
        </p:nvSpPr>
        <p:spPr>
          <a:xfrm>
            <a:off x="838200" y="365125"/>
            <a:ext cx="5966861" cy="1325563"/>
          </a:xfrm>
        </p:spPr>
        <p:txBody>
          <a:bodyPr/>
          <a:lstStyle/>
          <a:p>
            <a:r>
              <a:rPr lang="en-GB" dirty="0"/>
              <a:t>Trainer function</a:t>
            </a:r>
          </a:p>
        </p:txBody>
      </p:sp>
      <p:sp>
        <p:nvSpPr>
          <p:cNvPr id="3" name="Content Placeholder 2">
            <a:extLst>
              <a:ext uri="{FF2B5EF4-FFF2-40B4-BE49-F238E27FC236}">
                <a16:creationId xmlns:a16="http://schemas.microsoft.com/office/drawing/2014/main" id="{863655AB-AE1D-3331-7D50-5E0DD0EA6150}"/>
              </a:ext>
            </a:extLst>
          </p:cNvPr>
          <p:cNvSpPr>
            <a:spLocks noGrp="1"/>
          </p:cNvSpPr>
          <p:nvPr>
            <p:ph sz="half" idx="1"/>
          </p:nvPr>
        </p:nvSpPr>
        <p:spPr>
          <a:xfrm>
            <a:off x="838200" y="1825624"/>
            <a:ext cx="5257800" cy="5032375"/>
          </a:xfrm>
        </p:spPr>
        <p:txBody>
          <a:bodyPr>
            <a:normAutofit fontScale="85000" lnSpcReduction="20000"/>
          </a:bodyPr>
          <a:lstStyle/>
          <a:p>
            <a:pPr marL="0" indent="0">
              <a:buNone/>
            </a:pPr>
            <a:r>
              <a:rPr lang="en-GB" dirty="0"/>
              <a:t>In the train() method, the training process consists of looping through multiple episodes, and on each episode, the game unfolds by following these steps:</a:t>
            </a:r>
          </a:p>
          <a:p>
            <a:r>
              <a:rPr lang="en-GB" dirty="0"/>
              <a:t>First, we start from a random valid position in the maze, not necessarily the start position (0, 0).</a:t>
            </a:r>
          </a:p>
          <a:p>
            <a:r>
              <a:rPr lang="en-GB" dirty="0"/>
              <a:t>In each state, we select actions using ε-greedy strategy. If an exploration move is selected, use a random action. If an exploitation move is selected, use the predict method to choose the</a:t>
            </a:r>
            <a:br>
              <a:rPr lang="en-GB" dirty="0"/>
            </a:br>
            <a:r>
              <a:rPr lang="en-GB" dirty="0"/>
              <a:t>best move to use given our current understanding of the game.</a:t>
            </a:r>
          </a:p>
          <a:p>
            <a:r>
              <a:rPr lang="en-GB" dirty="0"/>
              <a:t>After a move is selected, the environment changes.</a:t>
            </a:r>
          </a:p>
        </p:txBody>
      </p:sp>
      <p:pic>
        <p:nvPicPr>
          <p:cNvPr id="6" name="Picture 5">
            <a:extLst>
              <a:ext uri="{FF2B5EF4-FFF2-40B4-BE49-F238E27FC236}">
                <a16:creationId xmlns:a16="http://schemas.microsoft.com/office/drawing/2014/main" id="{7AF0C0E8-B197-8BCB-9E1B-80D0004A2A11}"/>
              </a:ext>
            </a:extLst>
          </p:cNvPr>
          <p:cNvPicPr>
            <a:picLocks noChangeAspect="1"/>
          </p:cNvPicPr>
          <p:nvPr/>
        </p:nvPicPr>
        <p:blipFill>
          <a:blip r:embed="rId2"/>
          <a:stretch>
            <a:fillRect/>
          </a:stretch>
        </p:blipFill>
        <p:spPr>
          <a:xfrm>
            <a:off x="6967235" y="0"/>
            <a:ext cx="5224765" cy="6858000"/>
          </a:xfrm>
          <a:prstGeom prst="rect">
            <a:avLst/>
          </a:prstGeom>
        </p:spPr>
      </p:pic>
      <p:cxnSp>
        <p:nvCxnSpPr>
          <p:cNvPr id="8" name="Straight Arrow Connector 7">
            <a:extLst>
              <a:ext uri="{FF2B5EF4-FFF2-40B4-BE49-F238E27FC236}">
                <a16:creationId xmlns:a16="http://schemas.microsoft.com/office/drawing/2014/main" id="{D414008E-93AD-1CB1-315E-2AE7695136B5}"/>
              </a:ext>
            </a:extLst>
          </p:cNvPr>
          <p:cNvCxnSpPr>
            <a:cxnSpLocks/>
          </p:cNvCxnSpPr>
          <p:nvPr/>
        </p:nvCxnSpPr>
        <p:spPr>
          <a:xfrm flipV="1">
            <a:off x="5830349" y="1912690"/>
            <a:ext cx="1526796" cy="13086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535F94A-BA8B-B000-5E28-3765A8202794}"/>
              </a:ext>
            </a:extLst>
          </p:cNvPr>
          <p:cNvCxnSpPr>
            <a:cxnSpLocks/>
          </p:cNvCxnSpPr>
          <p:nvPr/>
        </p:nvCxnSpPr>
        <p:spPr>
          <a:xfrm flipV="1">
            <a:off x="5830349" y="3429000"/>
            <a:ext cx="1661020" cy="9164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C636339-921F-A6B7-EEB7-ACB3F8AA5285}"/>
              </a:ext>
            </a:extLst>
          </p:cNvPr>
          <p:cNvCxnSpPr>
            <a:cxnSpLocks/>
          </p:cNvCxnSpPr>
          <p:nvPr/>
        </p:nvCxnSpPr>
        <p:spPr>
          <a:xfrm flipV="1">
            <a:off x="4848837" y="4118994"/>
            <a:ext cx="2642532" cy="21308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69146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256DC-5499-102C-6B7B-DB697FD50E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2A30B2-B388-6A52-A339-859404C5D536}"/>
              </a:ext>
            </a:extLst>
          </p:cNvPr>
          <p:cNvSpPr>
            <a:spLocks noGrp="1"/>
          </p:cNvSpPr>
          <p:nvPr>
            <p:ph type="title"/>
          </p:nvPr>
        </p:nvSpPr>
        <p:spPr>
          <a:xfrm>
            <a:off x="838200" y="365125"/>
            <a:ext cx="5966861" cy="1325563"/>
          </a:xfrm>
        </p:spPr>
        <p:txBody>
          <a:bodyPr/>
          <a:lstStyle/>
          <a:p>
            <a:r>
              <a:rPr lang="en-GB" dirty="0"/>
              <a:t>Trainer function</a:t>
            </a:r>
          </a:p>
        </p:txBody>
      </p:sp>
      <p:sp>
        <p:nvSpPr>
          <p:cNvPr id="3" name="Content Placeholder 2">
            <a:extLst>
              <a:ext uri="{FF2B5EF4-FFF2-40B4-BE49-F238E27FC236}">
                <a16:creationId xmlns:a16="http://schemas.microsoft.com/office/drawing/2014/main" id="{C6F12B9E-9EAD-2210-92AF-3ED3941F0507}"/>
              </a:ext>
            </a:extLst>
          </p:cNvPr>
          <p:cNvSpPr>
            <a:spLocks noGrp="1"/>
          </p:cNvSpPr>
          <p:nvPr>
            <p:ph sz="half" idx="1"/>
          </p:nvPr>
        </p:nvSpPr>
        <p:spPr>
          <a:xfrm>
            <a:off x="838200" y="1825624"/>
            <a:ext cx="5257800" cy="5032375"/>
          </a:xfrm>
        </p:spPr>
        <p:txBody>
          <a:bodyPr>
            <a:normAutofit/>
          </a:bodyPr>
          <a:lstStyle/>
          <a:p>
            <a:r>
              <a:rPr lang="en-GB" dirty="0"/>
              <a:t>After, we update Q-values using our Q-learning formula. </a:t>
            </a:r>
          </a:p>
          <a:p>
            <a:r>
              <a:rPr lang="en-GB" dirty="0"/>
              <a:t>While looping through multiple episodes, we track cumulative rewards and win rate over time.</a:t>
            </a:r>
          </a:p>
          <a:p>
            <a:r>
              <a:rPr lang="en-GB" dirty="0"/>
              <a:t>We also perform a decay on the exploration rate to progressively shift from exploring to exploiting.</a:t>
            </a:r>
          </a:p>
        </p:txBody>
      </p:sp>
      <p:pic>
        <p:nvPicPr>
          <p:cNvPr id="6" name="Picture 5">
            <a:extLst>
              <a:ext uri="{FF2B5EF4-FFF2-40B4-BE49-F238E27FC236}">
                <a16:creationId xmlns:a16="http://schemas.microsoft.com/office/drawing/2014/main" id="{6DB2614D-8ADB-42A6-0A19-71ACF109E4CB}"/>
              </a:ext>
            </a:extLst>
          </p:cNvPr>
          <p:cNvPicPr>
            <a:picLocks noChangeAspect="1"/>
          </p:cNvPicPr>
          <p:nvPr/>
        </p:nvPicPr>
        <p:blipFill>
          <a:blip r:embed="rId2"/>
          <a:stretch>
            <a:fillRect/>
          </a:stretch>
        </p:blipFill>
        <p:spPr>
          <a:xfrm>
            <a:off x="6967235" y="0"/>
            <a:ext cx="5224765" cy="6858000"/>
          </a:xfrm>
          <a:prstGeom prst="rect">
            <a:avLst/>
          </a:prstGeom>
        </p:spPr>
      </p:pic>
      <p:cxnSp>
        <p:nvCxnSpPr>
          <p:cNvPr id="4" name="Straight Arrow Connector 3">
            <a:extLst>
              <a:ext uri="{FF2B5EF4-FFF2-40B4-BE49-F238E27FC236}">
                <a16:creationId xmlns:a16="http://schemas.microsoft.com/office/drawing/2014/main" id="{871EB101-0C08-4944-5B13-70CB860EC8C7}"/>
              </a:ext>
            </a:extLst>
          </p:cNvPr>
          <p:cNvCxnSpPr>
            <a:cxnSpLocks/>
          </p:cNvCxnSpPr>
          <p:nvPr/>
        </p:nvCxnSpPr>
        <p:spPr>
          <a:xfrm>
            <a:off x="5780015" y="2256639"/>
            <a:ext cx="1736521" cy="21391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DBA9429-9237-6D1D-46C4-95FF18A004F3}"/>
              </a:ext>
            </a:extLst>
          </p:cNvPr>
          <p:cNvCxnSpPr>
            <a:cxnSpLocks/>
          </p:cNvCxnSpPr>
          <p:nvPr/>
        </p:nvCxnSpPr>
        <p:spPr>
          <a:xfrm>
            <a:off x="5780015" y="3330429"/>
            <a:ext cx="1560352" cy="19965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FE2AE47-7315-8FC1-8380-317436A21F3F}"/>
              </a:ext>
            </a:extLst>
          </p:cNvPr>
          <p:cNvCxnSpPr>
            <a:cxnSpLocks/>
          </p:cNvCxnSpPr>
          <p:nvPr/>
        </p:nvCxnSpPr>
        <p:spPr>
          <a:xfrm>
            <a:off x="6096000" y="5117284"/>
            <a:ext cx="1244367" cy="13755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1474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CE5C0-9D67-2DC1-F387-FADE084304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0A2BAB-6B75-3803-085E-EB807CF0F9B4}"/>
              </a:ext>
            </a:extLst>
          </p:cNvPr>
          <p:cNvSpPr>
            <a:spLocks noGrp="1"/>
          </p:cNvSpPr>
          <p:nvPr>
            <p:ph type="title"/>
          </p:nvPr>
        </p:nvSpPr>
        <p:spPr>
          <a:xfrm>
            <a:off x="838200" y="365125"/>
            <a:ext cx="5966861" cy="1325563"/>
          </a:xfrm>
        </p:spPr>
        <p:txBody>
          <a:bodyPr/>
          <a:lstStyle/>
          <a:p>
            <a:r>
              <a:rPr lang="en-GB" dirty="0"/>
              <a:t>Trainer function</a:t>
            </a:r>
          </a:p>
        </p:txBody>
      </p:sp>
      <p:sp>
        <p:nvSpPr>
          <p:cNvPr id="3" name="Content Placeholder 2">
            <a:extLst>
              <a:ext uri="{FF2B5EF4-FFF2-40B4-BE49-F238E27FC236}">
                <a16:creationId xmlns:a16="http://schemas.microsoft.com/office/drawing/2014/main" id="{67A9CD64-A856-940B-58B0-8B3211C3D94C}"/>
              </a:ext>
            </a:extLst>
          </p:cNvPr>
          <p:cNvSpPr>
            <a:spLocks noGrp="1"/>
          </p:cNvSpPr>
          <p:nvPr>
            <p:ph sz="half" idx="1"/>
          </p:nvPr>
        </p:nvSpPr>
        <p:spPr>
          <a:xfrm>
            <a:off x="838200" y="1825624"/>
            <a:ext cx="5257800" cy="5032375"/>
          </a:xfrm>
        </p:spPr>
        <p:txBody>
          <a:bodyPr>
            <a:normAutofit/>
          </a:bodyPr>
          <a:lstStyle/>
          <a:p>
            <a:r>
              <a:rPr lang="en-GB" dirty="0"/>
              <a:t>The training loops runs for a given number of episodes.</a:t>
            </a:r>
          </a:p>
          <a:p>
            <a:r>
              <a:rPr lang="en-GB" dirty="0"/>
              <a:t>Game stops upon reaching the exit, or the lowest penalty acceptable (timing out after</a:t>
            </a:r>
            <a:br>
              <a:rPr lang="en-GB" dirty="0"/>
            </a:br>
            <a:r>
              <a:rPr lang="en-GB" dirty="0"/>
              <a:t>too many moves taken)</a:t>
            </a:r>
          </a:p>
          <a:p>
            <a:r>
              <a:rPr lang="en-GB" dirty="0"/>
              <a:t>Training might stop early if the agent is able to win from all cells (early stopping?)</a:t>
            </a:r>
          </a:p>
        </p:txBody>
      </p:sp>
      <p:pic>
        <p:nvPicPr>
          <p:cNvPr id="6" name="Picture 5">
            <a:extLst>
              <a:ext uri="{FF2B5EF4-FFF2-40B4-BE49-F238E27FC236}">
                <a16:creationId xmlns:a16="http://schemas.microsoft.com/office/drawing/2014/main" id="{13516DC2-4636-8410-2458-6132C8FAF192}"/>
              </a:ext>
            </a:extLst>
          </p:cNvPr>
          <p:cNvPicPr>
            <a:picLocks noChangeAspect="1"/>
          </p:cNvPicPr>
          <p:nvPr/>
        </p:nvPicPr>
        <p:blipFill>
          <a:blip r:embed="rId2"/>
          <a:stretch>
            <a:fillRect/>
          </a:stretch>
        </p:blipFill>
        <p:spPr>
          <a:xfrm>
            <a:off x="6967235" y="0"/>
            <a:ext cx="5224765" cy="6858000"/>
          </a:xfrm>
          <a:prstGeom prst="rect">
            <a:avLst/>
          </a:prstGeom>
        </p:spPr>
      </p:pic>
      <p:cxnSp>
        <p:nvCxnSpPr>
          <p:cNvPr id="4" name="Straight Arrow Connector 3">
            <a:extLst>
              <a:ext uri="{FF2B5EF4-FFF2-40B4-BE49-F238E27FC236}">
                <a16:creationId xmlns:a16="http://schemas.microsoft.com/office/drawing/2014/main" id="{B6DFE986-E072-1D6F-F028-CFA913399ABE}"/>
              </a:ext>
            </a:extLst>
          </p:cNvPr>
          <p:cNvCxnSpPr>
            <a:cxnSpLocks/>
          </p:cNvCxnSpPr>
          <p:nvPr/>
        </p:nvCxnSpPr>
        <p:spPr>
          <a:xfrm flipV="1">
            <a:off x="5224766" y="1375794"/>
            <a:ext cx="1939432" cy="10150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4395854-32B1-BFAB-F1D6-C52A3A98FA69}"/>
              </a:ext>
            </a:extLst>
          </p:cNvPr>
          <p:cNvCxnSpPr>
            <a:cxnSpLocks/>
          </p:cNvCxnSpPr>
          <p:nvPr/>
        </p:nvCxnSpPr>
        <p:spPr>
          <a:xfrm>
            <a:off x="5922628" y="5075339"/>
            <a:ext cx="1417739" cy="6543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0AB0056-BEB7-6A24-AB8E-25969FE4420D}"/>
              </a:ext>
            </a:extLst>
          </p:cNvPr>
          <p:cNvCxnSpPr>
            <a:cxnSpLocks/>
          </p:cNvCxnSpPr>
          <p:nvPr/>
        </p:nvCxnSpPr>
        <p:spPr>
          <a:xfrm>
            <a:off x="5318620" y="3699545"/>
            <a:ext cx="2248250" cy="11576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89998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84706A-C0DA-0F91-7872-A341C4658E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B60C56-CE28-1BC1-2144-9340CF8CCF0A}"/>
              </a:ext>
            </a:extLst>
          </p:cNvPr>
          <p:cNvSpPr>
            <a:spLocks noGrp="1"/>
          </p:cNvSpPr>
          <p:nvPr>
            <p:ph type="title"/>
          </p:nvPr>
        </p:nvSpPr>
        <p:spPr>
          <a:xfrm>
            <a:off x="838200" y="365125"/>
            <a:ext cx="5966861" cy="1325563"/>
          </a:xfrm>
        </p:spPr>
        <p:txBody>
          <a:bodyPr/>
          <a:lstStyle/>
          <a:p>
            <a:r>
              <a:rPr lang="en-GB" dirty="0"/>
              <a:t>Trainer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A5D6DA-17D6-FE48-F52F-BC1386631490}"/>
                  </a:ext>
                </a:extLst>
              </p:cNvPr>
              <p:cNvSpPr>
                <a:spLocks noGrp="1"/>
              </p:cNvSpPr>
              <p:nvPr>
                <p:ph sz="half" idx="1"/>
              </p:nvPr>
            </p:nvSpPr>
            <p:spPr>
              <a:xfrm>
                <a:off x="838200" y="1825624"/>
                <a:ext cx="5257800" cy="5032375"/>
              </a:xfrm>
            </p:spPr>
            <p:txBody>
              <a:bodyPr>
                <a:normAutofit/>
              </a:bodyPr>
              <a:lstStyle/>
              <a:p>
                <a:pPr marL="0" indent="0">
                  <a:buNone/>
                </a:pPr>
                <a:r>
                  <a:rPr lang="en-GB" dirty="0"/>
                  <a:t>Using this RL framework, we are hoping that our Q-learning model will eventually learn the true action-value function </a:t>
                </a:r>
                <a14:m>
                  <m:oMath xmlns:m="http://schemas.openxmlformats.org/officeDocument/2006/math">
                    <m:r>
                      <a:rPr lang="en-GB" i="1" dirty="0" smtClean="0">
                        <a:latin typeface="Cambria Math" panose="02040503050406030204" pitchFamily="18" charset="0"/>
                      </a:rPr>
                      <m:t>𝑄</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𝑠</m:t>
                        </m:r>
                        <m:r>
                          <a:rPr lang="en-GB" i="1" dirty="0" smtClean="0">
                            <a:latin typeface="Cambria Math" panose="02040503050406030204" pitchFamily="18" charset="0"/>
                          </a:rPr>
                          <m:t>, </m:t>
                        </m:r>
                        <m:r>
                          <a:rPr lang="en-GB" i="1" dirty="0" smtClean="0">
                            <a:latin typeface="Cambria Math" panose="02040503050406030204" pitchFamily="18" charset="0"/>
                          </a:rPr>
                          <m:t>𝑎</m:t>
                        </m:r>
                      </m:e>
                    </m:d>
                  </m:oMath>
                </a14:m>
                <a:r>
                  <a:rPr lang="en-GB" dirty="0"/>
                  <a:t>.</a:t>
                </a:r>
              </a:p>
              <a:p>
                <a:pPr marL="0" indent="0">
                  <a:buNone/>
                </a:pPr>
                <a:r>
                  <a:rPr lang="en-GB" dirty="0"/>
                  <a:t>These are estimates of the future rewards and can be used to decide on the optimal action to use in any state of the maze.</a:t>
                </a:r>
              </a:p>
            </p:txBody>
          </p:sp>
        </mc:Choice>
        <mc:Fallback xmlns="">
          <p:sp>
            <p:nvSpPr>
              <p:cNvPr id="3" name="Content Placeholder 2">
                <a:extLst>
                  <a:ext uri="{FF2B5EF4-FFF2-40B4-BE49-F238E27FC236}">
                    <a16:creationId xmlns:a16="http://schemas.microsoft.com/office/drawing/2014/main" id="{BCA5D6DA-17D6-FE48-F52F-BC1386631490}"/>
                  </a:ext>
                </a:extLst>
              </p:cNvPr>
              <p:cNvSpPr>
                <a:spLocks noGrp="1" noRot="1" noChangeAspect="1" noMove="1" noResize="1" noEditPoints="1" noAdjustHandles="1" noChangeArrowheads="1" noChangeShapeType="1" noTextEdit="1"/>
              </p:cNvSpPr>
              <p:nvPr>
                <p:ph sz="half" idx="1"/>
              </p:nvPr>
            </p:nvSpPr>
            <p:spPr>
              <a:xfrm>
                <a:off x="838200" y="1825624"/>
                <a:ext cx="5257800" cy="5032375"/>
              </a:xfrm>
              <a:blipFill>
                <a:blip r:embed="rId2"/>
                <a:stretch>
                  <a:fillRect l="-2436" t="-1937" r="-2784"/>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DC90C796-5D50-732B-F006-870D46E8DB60}"/>
              </a:ext>
            </a:extLst>
          </p:cNvPr>
          <p:cNvPicPr>
            <a:picLocks noChangeAspect="1"/>
          </p:cNvPicPr>
          <p:nvPr/>
        </p:nvPicPr>
        <p:blipFill>
          <a:blip r:embed="rId3"/>
          <a:srcRect r="9402" b="89712"/>
          <a:stretch/>
        </p:blipFill>
        <p:spPr>
          <a:xfrm>
            <a:off x="5123848" y="467486"/>
            <a:ext cx="6974843" cy="456540"/>
          </a:xfrm>
          <a:prstGeom prst="rect">
            <a:avLst/>
          </a:prstGeom>
        </p:spPr>
      </p:pic>
      <p:pic>
        <p:nvPicPr>
          <p:cNvPr id="8" name="Picture 7">
            <a:extLst>
              <a:ext uri="{FF2B5EF4-FFF2-40B4-BE49-F238E27FC236}">
                <a16:creationId xmlns:a16="http://schemas.microsoft.com/office/drawing/2014/main" id="{BEC8DC0C-BFCD-F0BF-DAC7-0BCB0DC0145E}"/>
              </a:ext>
            </a:extLst>
          </p:cNvPr>
          <p:cNvPicPr>
            <a:picLocks noChangeAspect="1"/>
          </p:cNvPicPr>
          <p:nvPr/>
        </p:nvPicPr>
        <p:blipFill>
          <a:blip r:embed="rId3"/>
          <a:srcRect t="20331" r="48410"/>
          <a:stretch/>
        </p:blipFill>
        <p:spPr>
          <a:xfrm>
            <a:off x="6381265" y="1510507"/>
            <a:ext cx="5482420" cy="4880007"/>
          </a:xfrm>
          <a:prstGeom prst="rect">
            <a:avLst/>
          </a:prstGeom>
        </p:spPr>
      </p:pic>
    </p:spTree>
    <p:extLst>
      <p:ext uri="{BB962C8B-B14F-4D97-AF65-F5344CB8AC3E}">
        <p14:creationId xmlns:p14="http://schemas.microsoft.com/office/powerpoint/2010/main" val="8407669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9627DD-E6A7-CC77-2F76-E044748FD7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F17356-11B5-3655-BADA-26D5B25E7283}"/>
              </a:ext>
            </a:extLst>
          </p:cNvPr>
          <p:cNvSpPr>
            <a:spLocks noGrp="1"/>
          </p:cNvSpPr>
          <p:nvPr>
            <p:ph type="title"/>
          </p:nvPr>
        </p:nvSpPr>
        <p:spPr>
          <a:xfrm>
            <a:off x="838200" y="365125"/>
            <a:ext cx="5966861" cy="1325563"/>
          </a:xfrm>
        </p:spPr>
        <p:txBody>
          <a:bodyPr/>
          <a:lstStyle/>
          <a:p>
            <a:r>
              <a:rPr lang="en-GB" dirty="0"/>
              <a:t>Trainer function</a:t>
            </a:r>
          </a:p>
        </p:txBody>
      </p:sp>
      <p:sp>
        <p:nvSpPr>
          <p:cNvPr id="3" name="Content Placeholder 2">
            <a:extLst>
              <a:ext uri="{FF2B5EF4-FFF2-40B4-BE49-F238E27FC236}">
                <a16:creationId xmlns:a16="http://schemas.microsoft.com/office/drawing/2014/main" id="{819704A7-2F41-EF17-E7E6-E1BE1328C803}"/>
              </a:ext>
            </a:extLst>
          </p:cNvPr>
          <p:cNvSpPr>
            <a:spLocks noGrp="1"/>
          </p:cNvSpPr>
          <p:nvPr>
            <p:ph sz="half" idx="1"/>
          </p:nvPr>
        </p:nvSpPr>
        <p:spPr>
          <a:xfrm>
            <a:off x="838200" y="1825624"/>
            <a:ext cx="5257800" cy="5032375"/>
          </a:xfrm>
        </p:spPr>
        <p:txBody>
          <a:bodyPr>
            <a:normAutofit/>
          </a:bodyPr>
          <a:lstStyle/>
          <a:p>
            <a:pPr marL="0" indent="0">
              <a:buNone/>
            </a:pPr>
            <a:r>
              <a:rPr lang="en-GB" dirty="0"/>
              <a:t>Upon running the train() method:</a:t>
            </a:r>
          </a:p>
          <a:p>
            <a:r>
              <a:rPr lang="en-GB" dirty="0"/>
              <a:t>Notice how the exploration rate progressively shifts from 1 to 0.</a:t>
            </a:r>
          </a:p>
        </p:txBody>
      </p:sp>
      <p:pic>
        <p:nvPicPr>
          <p:cNvPr id="4" name="Picture 3">
            <a:extLst>
              <a:ext uri="{FF2B5EF4-FFF2-40B4-BE49-F238E27FC236}">
                <a16:creationId xmlns:a16="http://schemas.microsoft.com/office/drawing/2014/main" id="{FB43E7EF-DFF9-E7A6-39C8-66231B3C525C}"/>
              </a:ext>
            </a:extLst>
          </p:cNvPr>
          <p:cNvPicPr>
            <a:picLocks noChangeAspect="1"/>
          </p:cNvPicPr>
          <p:nvPr/>
        </p:nvPicPr>
        <p:blipFill>
          <a:blip r:embed="rId2"/>
          <a:srcRect r="9402" b="89712"/>
          <a:stretch/>
        </p:blipFill>
        <p:spPr>
          <a:xfrm>
            <a:off x="5123848" y="467486"/>
            <a:ext cx="6974843" cy="456540"/>
          </a:xfrm>
          <a:prstGeom prst="rect">
            <a:avLst/>
          </a:prstGeom>
        </p:spPr>
      </p:pic>
      <p:pic>
        <p:nvPicPr>
          <p:cNvPr id="5" name="Picture 4">
            <a:extLst>
              <a:ext uri="{FF2B5EF4-FFF2-40B4-BE49-F238E27FC236}">
                <a16:creationId xmlns:a16="http://schemas.microsoft.com/office/drawing/2014/main" id="{B0E0FC88-5744-75D6-2518-CCBDB8DA4F41}"/>
              </a:ext>
            </a:extLst>
          </p:cNvPr>
          <p:cNvPicPr>
            <a:picLocks noChangeAspect="1"/>
          </p:cNvPicPr>
          <p:nvPr/>
        </p:nvPicPr>
        <p:blipFill>
          <a:blip r:embed="rId2"/>
          <a:srcRect t="20331" r="48410"/>
          <a:stretch/>
        </p:blipFill>
        <p:spPr>
          <a:xfrm>
            <a:off x="6381265" y="1510507"/>
            <a:ext cx="5482420" cy="4880007"/>
          </a:xfrm>
          <a:prstGeom prst="rect">
            <a:avLst/>
          </a:prstGeom>
        </p:spPr>
      </p:pic>
    </p:spTree>
    <p:extLst>
      <p:ext uri="{BB962C8B-B14F-4D97-AF65-F5344CB8AC3E}">
        <p14:creationId xmlns:p14="http://schemas.microsoft.com/office/powerpoint/2010/main" val="19011457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C2C074-9AD1-C763-8622-6C179974EE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5EF6C3-7AC0-AD33-E658-BE41AF36BAE3}"/>
              </a:ext>
            </a:extLst>
          </p:cNvPr>
          <p:cNvSpPr>
            <a:spLocks noGrp="1"/>
          </p:cNvSpPr>
          <p:nvPr>
            <p:ph type="title"/>
          </p:nvPr>
        </p:nvSpPr>
        <p:spPr>
          <a:xfrm>
            <a:off x="838200" y="365125"/>
            <a:ext cx="5966861" cy="1325563"/>
          </a:xfrm>
        </p:spPr>
        <p:txBody>
          <a:bodyPr/>
          <a:lstStyle/>
          <a:p>
            <a:r>
              <a:rPr lang="en-GB" dirty="0"/>
              <a:t>Trainer function</a:t>
            </a:r>
          </a:p>
        </p:txBody>
      </p:sp>
      <p:sp>
        <p:nvSpPr>
          <p:cNvPr id="3" name="Content Placeholder 2">
            <a:extLst>
              <a:ext uri="{FF2B5EF4-FFF2-40B4-BE49-F238E27FC236}">
                <a16:creationId xmlns:a16="http://schemas.microsoft.com/office/drawing/2014/main" id="{82275212-01AA-4186-2FDD-7A07CCAA43E8}"/>
              </a:ext>
            </a:extLst>
          </p:cNvPr>
          <p:cNvSpPr>
            <a:spLocks noGrp="1"/>
          </p:cNvSpPr>
          <p:nvPr>
            <p:ph sz="half" idx="1"/>
          </p:nvPr>
        </p:nvSpPr>
        <p:spPr>
          <a:xfrm>
            <a:off x="838200" y="1825624"/>
            <a:ext cx="5257800" cy="5032375"/>
          </a:xfrm>
        </p:spPr>
        <p:txBody>
          <a:bodyPr>
            <a:normAutofit/>
          </a:bodyPr>
          <a:lstStyle/>
          <a:p>
            <a:pPr marL="0" indent="0">
              <a:buNone/>
            </a:pPr>
            <a:r>
              <a:rPr lang="en-GB" dirty="0"/>
              <a:t>Upon running the train() method:</a:t>
            </a:r>
          </a:p>
          <a:p>
            <a:r>
              <a:rPr lang="en-GB" dirty="0"/>
              <a:t>Notice how the exploration rate progressively shifts from 1 to 0.</a:t>
            </a:r>
          </a:p>
          <a:p>
            <a:r>
              <a:rPr lang="en-GB" dirty="0"/>
              <a:t>Notice also how the average rewards are increasing (indicating that the agent is learning to improve at playing the game).</a:t>
            </a:r>
          </a:p>
          <a:p>
            <a:r>
              <a:rPr lang="en-GB" dirty="0"/>
              <a:t>Our win rate is also increasing and eventually plateauing at almost 100%.</a:t>
            </a:r>
          </a:p>
        </p:txBody>
      </p:sp>
      <p:pic>
        <p:nvPicPr>
          <p:cNvPr id="7" name="Picture 6">
            <a:extLst>
              <a:ext uri="{FF2B5EF4-FFF2-40B4-BE49-F238E27FC236}">
                <a16:creationId xmlns:a16="http://schemas.microsoft.com/office/drawing/2014/main" id="{C1FEF13E-389F-3CE1-5D9C-B64549548333}"/>
              </a:ext>
            </a:extLst>
          </p:cNvPr>
          <p:cNvPicPr>
            <a:picLocks noChangeAspect="1"/>
          </p:cNvPicPr>
          <p:nvPr/>
        </p:nvPicPr>
        <p:blipFill>
          <a:blip r:embed="rId2"/>
          <a:stretch>
            <a:fillRect/>
          </a:stretch>
        </p:blipFill>
        <p:spPr>
          <a:xfrm>
            <a:off x="6211502" y="569545"/>
            <a:ext cx="5781575" cy="5923330"/>
          </a:xfrm>
          <a:prstGeom prst="rect">
            <a:avLst/>
          </a:prstGeom>
        </p:spPr>
      </p:pic>
    </p:spTree>
    <p:extLst>
      <p:ext uri="{BB962C8B-B14F-4D97-AF65-F5344CB8AC3E}">
        <p14:creationId xmlns:p14="http://schemas.microsoft.com/office/powerpoint/2010/main" val="42277585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587B84-6513-E84E-4275-FF26990919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6726AE-6637-E1AB-F187-BAAB41BA8729}"/>
              </a:ext>
            </a:extLst>
          </p:cNvPr>
          <p:cNvSpPr>
            <a:spLocks noGrp="1"/>
          </p:cNvSpPr>
          <p:nvPr>
            <p:ph type="title"/>
          </p:nvPr>
        </p:nvSpPr>
        <p:spPr>
          <a:xfrm>
            <a:off x="838200" y="365125"/>
            <a:ext cx="5966861" cy="1325563"/>
          </a:xfrm>
        </p:spPr>
        <p:txBody>
          <a:bodyPr/>
          <a:lstStyle/>
          <a:p>
            <a:r>
              <a:rPr lang="en-GB" dirty="0"/>
              <a:t>Trainer function</a:t>
            </a:r>
          </a:p>
        </p:txBody>
      </p:sp>
      <p:sp>
        <p:nvSpPr>
          <p:cNvPr id="3" name="Content Placeholder 2">
            <a:extLst>
              <a:ext uri="{FF2B5EF4-FFF2-40B4-BE49-F238E27FC236}">
                <a16:creationId xmlns:a16="http://schemas.microsoft.com/office/drawing/2014/main" id="{AA5D6F6B-8C8A-6A7C-D967-C3D509244FF7}"/>
              </a:ext>
            </a:extLst>
          </p:cNvPr>
          <p:cNvSpPr>
            <a:spLocks noGrp="1"/>
          </p:cNvSpPr>
          <p:nvPr>
            <p:ph sz="half" idx="1"/>
          </p:nvPr>
        </p:nvSpPr>
        <p:spPr>
          <a:xfrm>
            <a:off x="838200" y="1825624"/>
            <a:ext cx="5257800" cy="5032375"/>
          </a:xfrm>
        </p:spPr>
        <p:txBody>
          <a:bodyPr>
            <a:normAutofit/>
          </a:bodyPr>
          <a:lstStyle/>
          <a:p>
            <a:pPr marL="0" indent="0">
              <a:buNone/>
            </a:pPr>
            <a:r>
              <a:rPr lang="en-GB" dirty="0"/>
              <a:t>Finally, we can visualize the entire maze and the best move to use in each walkable cell.</a:t>
            </a:r>
          </a:p>
          <a:p>
            <a:pPr marL="0" indent="0">
              <a:buNone/>
            </a:pPr>
            <a:r>
              <a:rPr lang="en-GB" dirty="0"/>
              <a:t>When starting in cell (0, 0), the agent is clearly able to identify the shortest path to exit the maze without hitting any walls!</a:t>
            </a:r>
          </a:p>
        </p:txBody>
      </p:sp>
      <p:pic>
        <p:nvPicPr>
          <p:cNvPr id="5" name="Picture 4">
            <a:extLst>
              <a:ext uri="{FF2B5EF4-FFF2-40B4-BE49-F238E27FC236}">
                <a16:creationId xmlns:a16="http://schemas.microsoft.com/office/drawing/2014/main" id="{7711B538-DC3D-B345-5269-B0D86C6AF511}"/>
              </a:ext>
            </a:extLst>
          </p:cNvPr>
          <p:cNvPicPr>
            <a:picLocks noChangeAspect="1"/>
          </p:cNvPicPr>
          <p:nvPr/>
        </p:nvPicPr>
        <p:blipFill>
          <a:blip r:embed="rId2"/>
          <a:stretch>
            <a:fillRect/>
          </a:stretch>
        </p:blipFill>
        <p:spPr>
          <a:xfrm>
            <a:off x="6459533" y="528436"/>
            <a:ext cx="5385722" cy="6027167"/>
          </a:xfrm>
          <a:prstGeom prst="rect">
            <a:avLst/>
          </a:prstGeom>
        </p:spPr>
      </p:pic>
      <p:sp>
        <p:nvSpPr>
          <p:cNvPr id="6" name="Free-form: Shape 5">
            <a:extLst>
              <a:ext uri="{FF2B5EF4-FFF2-40B4-BE49-F238E27FC236}">
                <a16:creationId xmlns:a16="http://schemas.microsoft.com/office/drawing/2014/main" id="{7FBE8F59-B0B9-5FD6-BBBF-8D6919D4D167}"/>
              </a:ext>
            </a:extLst>
          </p:cNvPr>
          <p:cNvSpPr/>
          <p:nvPr/>
        </p:nvSpPr>
        <p:spPr>
          <a:xfrm>
            <a:off x="7537408" y="2164360"/>
            <a:ext cx="3873105" cy="3464653"/>
          </a:xfrm>
          <a:custGeom>
            <a:avLst/>
            <a:gdLst>
              <a:gd name="connsiteX0" fmla="*/ 88185 w 3873105"/>
              <a:gd name="connsiteY0" fmla="*/ 0 h 3464653"/>
              <a:gd name="connsiteX1" fmla="*/ 71407 w 3873105"/>
              <a:gd name="connsiteY1" fmla="*/ 1224792 h 3464653"/>
              <a:gd name="connsiteX2" fmla="*/ 868361 w 3873105"/>
              <a:gd name="connsiteY2" fmla="*/ 1493240 h 3464653"/>
              <a:gd name="connsiteX3" fmla="*/ 1338144 w 3873105"/>
              <a:gd name="connsiteY3" fmla="*/ 2181137 h 3464653"/>
              <a:gd name="connsiteX4" fmla="*/ 2235766 w 3873105"/>
              <a:gd name="connsiteY4" fmla="*/ 2147581 h 3464653"/>
              <a:gd name="connsiteX5" fmla="*/ 3754174 w 3873105"/>
              <a:gd name="connsiteY5" fmla="*/ 2155970 h 3464653"/>
              <a:gd name="connsiteX6" fmla="*/ 3661895 w 3873105"/>
              <a:gd name="connsiteY6" fmla="*/ 3464653 h 3464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73105" h="3464653">
                <a:moveTo>
                  <a:pt x="88185" y="0"/>
                </a:moveTo>
                <a:cubicBezTo>
                  <a:pt x="14781" y="487959"/>
                  <a:pt x="-58622" y="975919"/>
                  <a:pt x="71407" y="1224792"/>
                </a:cubicBezTo>
                <a:cubicBezTo>
                  <a:pt x="201436" y="1473665"/>
                  <a:pt x="657238" y="1333849"/>
                  <a:pt x="868361" y="1493240"/>
                </a:cubicBezTo>
                <a:cubicBezTo>
                  <a:pt x="1079484" y="1652631"/>
                  <a:pt x="1110243" y="2072080"/>
                  <a:pt x="1338144" y="2181137"/>
                </a:cubicBezTo>
                <a:cubicBezTo>
                  <a:pt x="1566045" y="2290194"/>
                  <a:pt x="2235766" y="2147581"/>
                  <a:pt x="2235766" y="2147581"/>
                </a:cubicBezTo>
                <a:cubicBezTo>
                  <a:pt x="2638438" y="2143387"/>
                  <a:pt x="3516486" y="1936458"/>
                  <a:pt x="3754174" y="2155970"/>
                </a:cubicBezTo>
                <a:cubicBezTo>
                  <a:pt x="3991862" y="2375482"/>
                  <a:pt x="3826878" y="2920067"/>
                  <a:pt x="3661895" y="3464653"/>
                </a:cubicBezTo>
              </a:path>
            </a:pathLst>
          </a:custGeom>
          <a:noFill/>
          <a:ln w="38100">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9079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7C29A8-2AD3-4A10-B1A8-5DE45F3CF7C9}"/>
              </a:ext>
            </a:extLst>
          </p:cNvPr>
          <p:cNvSpPr>
            <a:spLocks noGrp="1"/>
          </p:cNvSpPr>
          <p:nvPr>
            <p:ph type="title"/>
          </p:nvPr>
        </p:nvSpPr>
        <p:spPr/>
        <p:txBody>
          <a:bodyPr/>
          <a:lstStyle/>
          <a:p>
            <a:r>
              <a:rPr lang="en-US" dirty="0"/>
              <a:t>Exploration and exploitation tradeoff</a:t>
            </a:r>
            <a:endParaRPr lang="en-GB" dirty="0"/>
          </a:p>
        </p:txBody>
      </p:sp>
      <p:sp>
        <p:nvSpPr>
          <p:cNvPr id="6" name="Content Placeholder 5">
            <a:extLst>
              <a:ext uri="{FF2B5EF4-FFF2-40B4-BE49-F238E27FC236}">
                <a16:creationId xmlns:a16="http://schemas.microsoft.com/office/drawing/2014/main" id="{5726A3F2-1F1B-4E81-A17A-82DB02D37DAF}"/>
              </a:ext>
            </a:extLst>
          </p:cNvPr>
          <p:cNvSpPr>
            <a:spLocks noGrp="1"/>
          </p:cNvSpPr>
          <p:nvPr>
            <p:ph sz="half" idx="1"/>
          </p:nvPr>
        </p:nvSpPr>
        <p:spPr>
          <a:xfrm>
            <a:off x="838200" y="1825625"/>
            <a:ext cx="5181600" cy="5032374"/>
          </a:xfrm>
        </p:spPr>
        <p:txBody>
          <a:bodyPr>
            <a:normAutofit lnSpcReduction="10000"/>
          </a:bodyPr>
          <a:lstStyle/>
          <a:p>
            <a:pPr marL="0" indent="0">
              <a:buNone/>
            </a:pPr>
            <a:r>
              <a:rPr lang="en-US" b="1" dirty="0"/>
              <a:t>Definition (</a:t>
            </a:r>
            <a:r>
              <a:rPr lang="en-US" b="1" dirty="0">
                <a:solidFill>
                  <a:srgbClr val="00B050"/>
                </a:solidFill>
              </a:rPr>
              <a:t>exploration </a:t>
            </a:r>
            <a:r>
              <a:rPr lang="en-US" b="1" dirty="0"/>
              <a:t>and</a:t>
            </a:r>
            <a:r>
              <a:rPr lang="en-US" b="1" dirty="0">
                <a:solidFill>
                  <a:srgbClr val="00B050"/>
                </a:solidFill>
              </a:rPr>
              <a:t> exploitation</a:t>
            </a:r>
            <a:r>
              <a:rPr lang="en-US" b="1" dirty="0"/>
              <a:t>):</a:t>
            </a:r>
          </a:p>
          <a:p>
            <a:pPr marL="0" indent="0">
              <a:buNone/>
            </a:pPr>
            <a:r>
              <a:rPr lang="en-US" dirty="0"/>
              <a:t>The phase during which, you try out things to acquire knowledge about the problem is called </a:t>
            </a:r>
            <a:r>
              <a:rPr lang="en-US" b="1" dirty="0">
                <a:solidFill>
                  <a:srgbClr val="00B050"/>
                </a:solidFill>
              </a:rPr>
              <a:t>exploration</a:t>
            </a:r>
            <a:r>
              <a:rPr lang="en-US" dirty="0"/>
              <a:t>.</a:t>
            </a:r>
          </a:p>
          <a:p>
            <a:pPr marL="0" indent="0">
              <a:buNone/>
            </a:pPr>
            <a:r>
              <a:rPr lang="en-US" dirty="0"/>
              <a:t>The second phase, where you rely on your acquired knowledge, and play what you feel is the best move, is called </a:t>
            </a:r>
            <a:r>
              <a:rPr lang="en-US" b="1" dirty="0">
                <a:solidFill>
                  <a:srgbClr val="00B050"/>
                </a:solidFill>
              </a:rPr>
              <a:t>exploitation</a:t>
            </a:r>
            <a:r>
              <a:rPr lang="en-US" dirty="0"/>
              <a:t>.</a:t>
            </a:r>
            <a:endParaRPr lang="en-GB" dirty="0"/>
          </a:p>
        </p:txBody>
      </p:sp>
      <p:sp>
        <p:nvSpPr>
          <p:cNvPr id="2" name="Content Placeholder 1">
            <a:extLst>
              <a:ext uri="{FF2B5EF4-FFF2-40B4-BE49-F238E27FC236}">
                <a16:creationId xmlns:a16="http://schemas.microsoft.com/office/drawing/2014/main" id="{925007E7-BF0E-4DC0-9114-93587172962D}"/>
              </a:ext>
            </a:extLst>
          </p:cNvPr>
          <p:cNvSpPr>
            <a:spLocks noGrp="1"/>
          </p:cNvSpPr>
          <p:nvPr>
            <p:ph sz="half" idx="2"/>
          </p:nvPr>
        </p:nvSpPr>
        <p:spPr>
          <a:xfrm>
            <a:off x="6172200" y="1825624"/>
            <a:ext cx="5181600" cy="5032375"/>
          </a:xfrm>
        </p:spPr>
        <p:txBody>
          <a:bodyPr>
            <a:normAutofit lnSpcReduction="10000"/>
          </a:bodyPr>
          <a:lstStyle/>
          <a:p>
            <a:pPr marL="0" indent="0">
              <a:buNone/>
            </a:pPr>
            <a:r>
              <a:rPr lang="en-US" b="1" dirty="0"/>
              <a:t>Definition (</a:t>
            </a:r>
            <a:r>
              <a:rPr lang="en-US" b="1" dirty="0">
                <a:solidFill>
                  <a:srgbClr val="00B050"/>
                </a:solidFill>
              </a:rPr>
              <a:t>exploration vs. exploitation tradeoff</a:t>
            </a:r>
            <a:r>
              <a:rPr lang="en-US" b="1" dirty="0"/>
              <a:t>):</a:t>
            </a:r>
          </a:p>
          <a:p>
            <a:pPr marL="0" indent="0">
              <a:buNone/>
            </a:pPr>
            <a:r>
              <a:rPr lang="en-US" dirty="0"/>
              <a:t>A good RL-based AI, needs to smartly combine </a:t>
            </a:r>
            <a:r>
              <a:rPr lang="en-US" b="1" dirty="0">
                <a:solidFill>
                  <a:srgbClr val="00B050"/>
                </a:solidFill>
              </a:rPr>
              <a:t>exploration</a:t>
            </a:r>
            <a:r>
              <a:rPr lang="en-US" dirty="0"/>
              <a:t> and </a:t>
            </a:r>
            <a:r>
              <a:rPr lang="en-US" b="1" dirty="0">
                <a:solidFill>
                  <a:srgbClr val="00B050"/>
                </a:solidFill>
              </a:rPr>
              <a:t>exploitation </a:t>
            </a:r>
            <a:r>
              <a:rPr lang="en-US" dirty="0"/>
              <a:t>phases.</a:t>
            </a:r>
          </a:p>
          <a:p>
            <a:r>
              <a:rPr lang="en-US" b="1" dirty="0"/>
              <a:t>Too much exploration? </a:t>
            </a:r>
            <a:r>
              <a:rPr lang="en-US" dirty="0"/>
              <a:t>You have wasted coins trying out bad machines.</a:t>
            </a:r>
          </a:p>
          <a:p>
            <a:r>
              <a:rPr lang="en-US" b="1" dirty="0"/>
              <a:t>No enough exploration? </a:t>
            </a:r>
            <a:r>
              <a:rPr lang="en-US" dirty="0"/>
              <a:t>You might end up choosing the wrong machine as the “best” one.</a:t>
            </a:r>
          </a:p>
          <a:p>
            <a:pPr marL="0" indent="0">
              <a:buNone/>
            </a:pPr>
            <a:endParaRPr lang="en-GB" dirty="0"/>
          </a:p>
        </p:txBody>
      </p:sp>
    </p:spTree>
    <p:extLst>
      <p:ext uri="{BB962C8B-B14F-4D97-AF65-F5344CB8AC3E}">
        <p14:creationId xmlns:p14="http://schemas.microsoft.com/office/powerpoint/2010/main" val="19504222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B02028-8BB7-B6F7-FB58-A5119606CF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404277-172C-5DB9-78B9-C78DF9F70AA8}"/>
              </a:ext>
            </a:extLst>
          </p:cNvPr>
          <p:cNvSpPr>
            <a:spLocks noGrp="1"/>
          </p:cNvSpPr>
          <p:nvPr>
            <p:ph type="title"/>
          </p:nvPr>
        </p:nvSpPr>
        <p:spPr>
          <a:xfrm>
            <a:off x="838200" y="365125"/>
            <a:ext cx="5966861" cy="1325563"/>
          </a:xfrm>
        </p:spPr>
        <p:txBody>
          <a:bodyPr/>
          <a:lstStyle/>
          <a:p>
            <a:r>
              <a:rPr lang="en-GB" dirty="0"/>
              <a:t>Trainer function</a:t>
            </a:r>
          </a:p>
        </p:txBody>
      </p:sp>
      <p:sp>
        <p:nvSpPr>
          <p:cNvPr id="3" name="Content Placeholder 2">
            <a:extLst>
              <a:ext uri="{FF2B5EF4-FFF2-40B4-BE49-F238E27FC236}">
                <a16:creationId xmlns:a16="http://schemas.microsoft.com/office/drawing/2014/main" id="{9AD06020-1488-173C-8D2C-FFE17366A22A}"/>
              </a:ext>
            </a:extLst>
          </p:cNvPr>
          <p:cNvSpPr>
            <a:spLocks noGrp="1"/>
          </p:cNvSpPr>
          <p:nvPr>
            <p:ph sz="half" idx="1"/>
          </p:nvPr>
        </p:nvSpPr>
        <p:spPr>
          <a:xfrm>
            <a:off x="838200" y="1825624"/>
            <a:ext cx="5257800" cy="5032375"/>
          </a:xfrm>
        </p:spPr>
        <p:txBody>
          <a:bodyPr>
            <a:normAutofit/>
          </a:bodyPr>
          <a:lstStyle/>
          <a:p>
            <a:pPr marL="0" indent="0">
              <a:buNone/>
            </a:pPr>
            <a:r>
              <a:rPr lang="en-GB" dirty="0"/>
              <a:t>There are however cells that are still problematic... For instance, cell (0, 3) suggests to go left, which is wrong…</a:t>
            </a:r>
          </a:p>
          <a:p>
            <a:pPr marL="0" indent="0">
              <a:buNone/>
            </a:pPr>
            <a:r>
              <a:rPr lang="en-GB" dirty="0"/>
              <a:t>But not the end of the world given that this cell is impossible to reach from (0, 0).</a:t>
            </a:r>
          </a:p>
        </p:txBody>
      </p:sp>
      <p:pic>
        <p:nvPicPr>
          <p:cNvPr id="4" name="Picture 3">
            <a:extLst>
              <a:ext uri="{FF2B5EF4-FFF2-40B4-BE49-F238E27FC236}">
                <a16:creationId xmlns:a16="http://schemas.microsoft.com/office/drawing/2014/main" id="{52D129D1-3808-FAA6-2485-FA0D2570C32E}"/>
              </a:ext>
            </a:extLst>
          </p:cNvPr>
          <p:cNvPicPr>
            <a:picLocks noChangeAspect="1"/>
          </p:cNvPicPr>
          <p:nvPr/>
        </p:nvPicPr>
        <p:blipFill>
          <a:blip r:embed="rId2"/>
          <a:stretch>
            <a:fillRect/>
          </a:stretch>
        </p:blipFill>
        <p:spPr>
          <a:xfrm>
            <a:off x="6459533" y="528436"/>
            <a:ext cx="5385722" cy="6027167"/>
          </a:xfrm>
          <a:prstGeom prst="rect">
            <a:avLst/>
          </a:prstGeom>
        </p:spPr>
      </p:pic>
      <p:sp>
        <p:nvSpPr>
          <p:cNvPr id="5" name="Oval 4">
            <a:extLst>
              <a:ext uri="{FF2B5EF4-FFF2-40B4-BE49-F238E27FC236}">
                <a16:creationId xmlns:a16="http://schemas.microsoft.com/office/drawing/2014/main" id="{A97F6618-C47B-87E7-35D0-03627950FCB4}"/>
              </a:ext>
            </a:extLst>
          </p:cNvPr>
          <p:cNvSpPr/>
          <p:nvPr/>
        </p:nvSpPr>
        <p:spPr>
          <a:xfrm>
            <a:off x="6459532" y="5083728"/>
            <a:ext cx="1719733" cy="1635186"/>
          </a:xfrm>
          <a:prstGeom prst="ellipse">
            <a:avLst/>
          </a:prstGeom>
          <a:noFill/>
          <a:ln w="38100">
            <a:solidFill>
              <a:schemeClr val="accent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124201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4785EB-0A3E-DC4D-A639-F1A8F39E99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F0A56F-826E-35AC-723E-E93AFB1F9100}"/>
              </a:ext>
            </a:extLst>
          </p:cNvPr>
          <p:cNvSpPr>
            <a:spLocks noGrp="1"/>
          </p:cNvSpPr>
          <p:nvPr>
            <p:ph type="title"/>
          </p:nvPr>
        </p:nvSpPr>
        <p:spPr>
          <a:xfrm>
            <a:off x="838200" y="365125"/>
            <a:ext cx="5966861" cy="1325563"/>
          </a:xfrm>
        </p:spPr>
        <p:txBody>
          <a:bodyPr/>
          <a:lstStyle/>
          <a:p>
            <a:r>
              <a:rPr lang="en-GB" dirty="0"/>
              <a:t>Trainer function</a:t>
            </a:r>
          </a:p>
        </p:txBody>
      </p:sp>
      <p:sp>
        <p:nvSpPr>
          <p:cNvPr id="3" name="Content Placeholder 2">
            <a:extLst>
              <a:ext uri="{FF2B5EF4-FFF2-40B4-BE49-F238E27FC236}">
                <a16:creationId xmlns:a16="http://schemas.microsoft.com/office/drawing/2014/main" id="{3256CF06-4E4F-82B5-2B13-439FB733106E}"/>
              </a:ext>
            </a:extLst>
          </p:cNvPr>
          <p:cNvSpPr>
            <a:spLocks noGrp="1"/>
          </p:cNvSpPr>
          <p:nvPr>
            <p:ph sz="half" idx="1"/>
          </p:nvPr>
        </p:nvSpPr>
        <p:spPr>
          <a:xfrm>
            <a:off x="838200" y="1825624"/>
            <a:ext cx="5257800" cy="5032375"/>
          </a:xfrm>
        </p:spPr>
        <p:txBody>
          <a:bodyPr>
            <a:normAutofit/>
          </a:bodyPr>
          <a:lstStyle/>
          <a:p>
            <a:pPr marL="0" indent="0">
              <a:buNone/>
            </a:pPr>
            <a:r>
              <a:rPr lang="en-GB" dirty="0"/>
              <a:t>While this suggests that the</a:t>
            </a:r>
            <a:br>
              <a:rPr lang="en-GB" dirty="0"/>
            </a:br>
            <a:r>
              <a:rPr lang="en-GB" dirty="0"/>
              <a:t>Q-Learning agent has yet more to learn about the maze and the best moves to use, this agent is, however, capable of learning the shortest path in a maze!</a:t>
            </a:r>
          </a:p>
          <a:p>
            <a:pPr marL="0" indent="0">
              <a:buNone/>
            </a:pPr>
            <a:r>
              <a:rPr lang="en-GB" b="1" dirty="0"/>
              <a:t>This Q-learning approach can be used in any RL problem with a finite number of states, a finite number of actions and a clearly established reward system.</a:t>
            </a:r>
          </a:p>
        </p:txBody>
      </p:sp>
      <p:pic>
        <p:nvPicPr>
          <p:cNvPr id="4" name="Picture 3">
            <a:extLst>
              <a:ext uri="{FF2B5EF4-FFF2-40B4-BE49-F238E27FC236}">
                <a16:creationId xmlns:a16="http://schemas.microsoft.com/office/drawing/2014/main" id="{109745B3-1E84-73F3-1505-BA68EDEFBD4E}"/>
              </a:ext>
            </a:extLst>
          </p:cNvPr>
          <p:cNvPicPr>
            <a:picLocks noChangeAspect="1"/>
          </p:cNvPicPr>
          <p:nvPr/>
        </p:nvPicPr>
        <p:blipFill>
          <a:blip r:embed="rId2"/>
          <a:stretch>
            <a:fillRect/>
          </a:stretch>
        </p:blipFill>
        <p:spPr>
          <a:xfrm>
            <a:off x="6459533" y="528436"/>
            <a:ext cx="5385722" cy="6027167"/>
          </a:xfrm>
          <a:prstGeom prst="rect">
            <a:avLst/>
          </a:prstGeom>
        </p:spPr>
      </p:pic>
      <p:sp>
        <p:nvSpPr>
          <p:cNvPr id="5" name="Oval 4">
            <a:extLst>
              <a:ext uri="{FF2B5EF4-FFF2-40B4-BE49-F238E27FC236}">
                <a16:creationId xmlns:a16="http://schemas.microsoft.com/office/drawing/2014/main" id="{EAD7C412-1EEE-7D48-B942-748429C93270}"/>
              </a:ext>
            </a:extLst>
          </p:cNvPr>
          <p:cNvSpPr/>
          <p:nvPr/>
        </p:nvSpPr>
        <p:spPr>
          <a:xfrm>
            <a:off x="6459532" y="5083728"/>
            <a:ext cx="1719733" cy="1635186"/>
          </a:xfrm>
          <a:prstGeom prst="ellipse">
            <a:avLst/>
          </a:prstGeom>
          <a:noFill/>
          <a:ln w="38100">
            <a:solidFill>
              <a:schemeClr val="accent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425600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99088-8CDA-A190-37D6-76D475454FE8}"/>
              </a:ext>
            </a:extLst>
          </p:cNvPr>
          <p:cNvSpPr>
            <a:spLocks noGrp="1"/>
          </p:cNvSpPr>
          <p:nvPr>
            <p:ph type="title"/>
          </p:nvPr>
        </p:nvSpPr>
        <p:spPr/>
        <p:txBody>
          <a:bodyPr/>
          <a:lstStyle/>
          <a:p>
            <a:r>
              <a:rPr lang="en-GB" dirty="0"/>
              <a:t>Possible Applications of Q-learning</a:t>
            </a:r>
          </a:p>
        </p:txBody>
      </p:sp>
      <p:sp>
        <p:nvSpPr>
          <p:cNvPr id="3" name="Content Placeholder 2">
            <a:extLst>
              <a:ext uri="{FF2B5EF4-FFF2-40B4-BE49-F238E27FC236}">
                <a16:creationId xmlns:a16="http://schemas.microsoft.com/office/drawing/2014/main" id="{9F19AC84-B9B7-A8E3-817F-E31B4199A386}"/>
              </a:ext>
            </a:extLst>
          </p:cNvPr>
          <p:cNvSpPr>
            <a:spLocks noGrp="1"/>
          </p:cNvSpPr>
          <p:nvPr>
            <p:ph sz="half" idx="1"/>
          </p:nvPr>
        </p:nvSpPr>
        <p:spPr>
          <a:xfrm>
            <a:off x="356183" y="1825624"/>
            <a:ext cx="5837788" cy="5032375"/>
          </a:xfrm>
        </p:spPr>
        <p:txBody>
          <a:bodyPr>
            <a:normAutofit fontScale="92500" lnSpcReduction="10000"/>
          </a:bodyPr>
          <a:lstStyle/>
          <a:p>
            <a:pPr marL="0" indent="0">
              <a:buNone/>
            </a:pPr>
            <a:r>
              <a:rPr lang="en-GB" dirty="0"/>
              <a:t>Q-tables and Q-learning can be used if the RL framework has a finite number of states and actions.</a:t>
            </a:r>
          </a:p>
          <a:p>
            <a:r>
              <a:rPr lang="en-GB" dirty="0"/>
              <a:t>Warehouse robotics navigation, using tiles drawn on the floor.</a:t>
            </a:r>
          </a:p>
          <a:p>
            <a:r>
              <a:rPr lang="en-GB" dirty="0"/>
              <a:t>Simple board games (maybe Go should not be considered a “simple” board game?)</a:t>
            </a:r>
          </a:p>
          <a:p>
            <a:r>
              <a:rPr lang="en-GB" dirty="0"/>
              <a:t>Quiz-based learning agents</a:t>
            </a:r>
          </a:p>
          <a:p>
            <a:pPr lvl="1"/>
            <a:r>
              <a:rPr lang="en-GB" dirty="0"/>
              <a:t>States: Learner’s knowledge level (discretized).</a:t>
            </a:r>
          </a:p>
          <a:p>
            <a:pPr lvl="1"/>
            <a:r>
              <a:rPr lang="en-GB" dirty="0"/>
              <a:t>Actions: Select next question or hint.</a:t>
            </a:r>
          </a:p>
          <a:p>
            <a:pPr lvl="1"/>
            <a:r>
              <a:rPr lang="en-GB" dirty="0"/>
              <a:t>Goal: Maximize engagement and learning.</a:t>
            </a:r>
          </a:p>
        </p:txBody>
      </p:sp>
      <p:pic>
        <p:nvPicPr>
          <p:cNvPr id="6" name="Picture 5" descr="Several robots in a warehouse&#10;&#10;AI-generated content may be incorrect.">
            <a:extLst>
              <a:ext uri="{FF2B5EF4-FFF2-40B4-BE49-F238E27FC236}">
                <a16:creationId xmlns:a16="http://schemas.microsoft.com/office/drawing/2014/main" id="{B1826BE0-0985-3C58-3926-025A3A2B18EF}"/>
              </a:ext>
            </a:extLst>
          </p:cNvPr>
          <p:cNvPicPr>
            <a:picLocks noChangeAspect="1"/>
          </p:cNvPicPr>
          <p:nvPr/>
        </p:nvPicPr>
        <p:blipFill>
          <a:blip r:embed="rId2">
            <a:extLst>
              <a:ext uri="{28A0092B-C50C-407E-A947-70E740481C1C}">
                <a14:useLocalDpi xmlns:a14="http://schemas.microsoft.com/office/drawing/2010/main" val="0"/>
              </a:ext>
            </a:extLst>
          </a:blip>
          <a:srcRect l="3955" r="32015"/>
          <a:stretch/>
        </p:blipFill>
        <p:spPr>
          <a:xfrm>
            <a:off x="6422571" y="1424044"/>
            <a:ext cx="3701144" cy="2551017"/>
          </a:xfrm>
          <a:prstGeom prst="rect">
            <a:avLst/>
          </a:prstGeom>
        </p:spPr>
      </p:pic>
      <p:pic>
        <p:nvPicPr>
          <p:cNvPr id="8" name="Picture 7" descr="A group of men playing a game&#10;&#10;AI-generated content may be incorrect.">
            <a:extLst>
              <a:ext uri="{FF2B5EF4-FFF2-40B4-BE49-F238E27FC236}">
                <a16:creationId xmlns:a16="http://schemas.microsoft.com/office/drawing/2014/main" id="{AB040AA9-735D-AA1F-CA90-1CED5A4BFCBE}"/>
              </a:ext>
            </a:extLst>
          </p:cNvPr>
          <p:cNvPicPr>
            <a:picLocks noChangeAspect="1"/>
          </p:cNvPicPr>
          <p:nvPr/>
        </p:nvPicPr>
        <p:blipFill>
          <a:blip r:embed="rId3">
            <a:extLst>
              <a:ext uri="{28A0092B-C50C-407E-A947-70E740481C1C}">
                <a14:useLocalDpi xmlns:a14="http://schemas.microsoft.com/office/drawing/2010/main" val="0"/>
              </a:ext>
            </a:extLst>
          </a:blip>
          <a:srcRect l="11689" r="19721"/>
          <a:stretch/>
        </p:blipFill>
        <p:spPr>
          <a:xfrm>
            <a:off x="6585855" y="4001293"/>
            <a:ext cx="3483430" cy="2856706"/>
          </a:xfrm>
          <a:prstGeom prst="rect">
            <a:avLst/>
          </a:prstGeom>
        </p:spPr>
      </p:pic>
      <p:pic>
        <p:nvPicPr>
          <p:cNvPr id="11" name="Picture 10" descr="A screenshot of a cell phone&#10;&#10;AI-generated content may be incorrect.">
            <a:extLst>
              <a:ext uri="{FF2B5EF4-FFF2-40B4-BE49-F238E27FC236}">
                <a16:creationId xmlns:a16="http://schemas.microsoft.com/office/drawing/2014/main" id="{F3C21459-FE83-2C98-0F0E-EB92991C0A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21686" y="2068894"/>
            <a:ext cx="1889320" cy="3864798"/>
          </a:xfrm>
          <a:prstGeom prst="rect">
            <a:avLst/>
          </a:prstGeom>
        </p:spPr>
      </p:pic>
    </p:spTree>
    <p:extLst>
      <p:ext uri="{BB962C8B-B14F-4D97-AF65-F5344CB8AC3E}">
        <p14:creationId xmlns:p14="http://schemas.microsoft.com/office/powerpoint/2010/main" val="18625285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61A02D-3D26-4146-2F63-6F9395811F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0F3437-B372-5CDB-EE7A-0F2A2D88AB17}"/>
              </a:ext>
            </a:extLst>
          </p:cNvPr>
          <p:cNvSpPr>
            <a:spLocks noGrp="1"/>
          </p:cNvSpPr>
          <p:nvPr>
            <p:ph type="title"/>
          </p:nvPr>
        </p:nvSpPr>
        <p:spPr/>
        <p:txBody>
          <a:bodyPr/>
          <a:lstStyle/>
          <a:p>
            <a:r>
              <a:rPr lang="en-GB" dirty="0"/>
              <a:t>Limitations of Q-learning</a:t>
            </a:r>
          </a:p>
        </p:txBody>
      </p:sp>
      <p:sp>
        <p:nvSpPr>
          <p:cNvPr id="3" name="Content Placeholder 2">
            <a:extLst>
              <a:ext uri="{FF2B5EF4-FFF2-40B4-BE49-F238E27FC236}">
                <a16:creationId xmlns:a16="http://schemas.microsoft.com/office/drawing/2014/main" id="{8F4C18DB-97EB-2F69-D300-49F5747997F1}"/>
              </a:ext>
            </a:extLst>
          </p:cNvPr>
          <p:cNvSpPr>
            <a:spLocks noGrp="1"/>
          </p:cNvSpPr>
          <p:nvPr>
            <p:ph idx="1"/>
          </p:nvPr>
        </p:nvSpPr>
        <p:spPr/>
        <p:txBody>
          <a:bodyPr>
            <a:normAutofit/>
          </a:bodyPr>
          <a:lstStyle/>
          <a:p>
            <a:pPr marL="0" indent="0">
              <a:buNone/>
            </a:pPr>
            <a:r>
              <a:rPr lang="en-GB" b="1" dirty="0"/>
              <a:t>Open question: What if the number of states and/or the number of actions is not finite?</a:t>
            </a:r>
          </a:p>
          <a:p>
            <a:r>
              <a:rPr lang="en-GB" dirty="0"/>
              <a:t>We would not be able to use a Q-table to store values…</a:t>
            </a:r>
          </a:p>
          <a:p>
            <a:endParaRPr lang="en-GB" dirty="0"/>
          </a:p>
          <a:p>
            <a:pPr marL="0" indent="0">
              <a:buNone/>
            </a:pPr>
            <a:r>
              <a:rPr lang="en-GB" dirty="0">
                <a:sym typeface="Wingdings" panose="05000000000000000000" pitchFamily="2" charset="2"/>
              </a:rPr>
              <a:t> </a:t>
            </a:r>
            <a:r>
              <a:rPr lang="en-GB" dirty="0"/>
              <a:t>Idea: Replace the table with a Deep Learning model that predicts the value of Q for the given state and each possible action!</a:t>
            </a:r>
          </a:p>
          <a:p>
            <a:r>
              <a:rPr lang="en-GB" dirty="0"/>
              <a:t>Train that model to match the theoretical Q-value!</a:t>
            </a:r>
          </a:p>
          <a:p>
            <a:r>
              <a:rPr lang="en-GB" dirty="0"/>
              <a:t>Next lecture?</a:t>
            </a:r>
          </a:p>
        </p:txBody>
      </p:sp>
    </p:spTree>
    <p:extLst>
      <p:ext uri="{BB962C8B-B14F-4D97-AF65-F5344CB8AC3E}">
        <p14:creationId xmlns:p14="http://schemas.microsoft.com/office/powerpoint/2010/main" val="23674311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33F64-ACBF-414C-8E71-06E4F9517B15}"/>
              </a:ext>
            </a:extLst>
          </p:cNvPr>
          <p:cNvSpPr>
            <a:spLocks noGrp="1"/>
          </p:cNvSpPr>
          <p:nvPr>
            <p:ph type="title"/>
          </p:nvPr>
        </p:nvSpPr>
        <p:spPr/>
        <p:txBody>
          <a:bodyPr/>
          <a:lstStyle/>
          <a:p>
            <a:r>
              <a:rPr lang="en-US" dirty="0"/>
              <a:t>Learn more about these topics</a:t>
            </a:r>
            <a:endParaRPr lang="en-GB" dirty="0"/>
          </a:p>
        </p:txBody>
      </p:sp>
      <p:sp>
        <p:nvSpPr>
          <p:cNvPr id="3" name="Content Placeholder 2">
            <a:extLst>
              <a:ext uri="{FF2B5EF4-FFF2-40B4-BE49-F238E27FC236}">
                <a16:creationId xmlns:a16="http://schemas.microsoft.com/office/drawing/2014/main" id="{C71C8DD6-14D1-44DF-9843-EFEDF44E39A2}"/>
              </a:ext>
            </a:extLst>
          </p:cNvPr>
          <p:cNvSpPr>
            <a:spLocks noGrp="1"/>
          </p:cNvSpPr>
          <p:nvPr>
            <p:ph idx="1"/>
          </p:nvPr>
        </p:nvSpPr>
        <p:spPr>
          <a:xfrm>
            <a:off x="838200" y="1825624"/>
            <a:ext cx="10515600" cy="5032375"/>
          </a:xfrm>
        </p:spPr>
        <p:txBody>
          <a:bodyPr>
            <a:normAutofit/>
          </a:bodyPr>
          <a:lstStyle/>
          <a:p>
            <a:pPr marL="0" indent="0">
              <a:buNone/>
            </a:pPr>
            <a:r>
              <a:rPr lang="en-US" dirty="0"/>
              <a:t>Out of class, for those of you who are curious</a:t>
            </a:r>
          </a:p>
          <a:p>
            <a:r>
              <a:rPr lang="en-US" dirty="0"/>
              <a:t>[</a:t>
            </a:r>
            <a:r>
              <a:rPr lang="en-US" dirty="0" err="1"/>
              <a:t>TheBibleOfRL</a:t>
            </a:r>
            <a:r>
              <a:rPr lang="en-US" dirty="0"/>
              <a:t>] R. </a:t>
            </a:r>
            <a:r>
              <a:rPr lang="en-US" b="1" dirty="0">
                <a:solidFill>
                  <a:schemeClr val="accent2">
                    <a:lumMod val="50000"/>
                  </a:schemeClr>
                </a:solidFill>
              </a:rPr>
              <a:t>Sutton</a:t>
            </a:r>
            <a:r>
              <a:rPr lang="en-US" dirty="0"/>
              <a:t> et al., “Reinforcement learning: An Introduction, 2nd edition”, 2018.</a:t>
            </a:r>
            <a:br>
              <a:rPr lang="en-US" dirty="0"/>
            </a:br>
            <a:r>
              <a:rPr lang="en-US" dirty="0">
                <a:hlinkClick r:id="rId2"/>
              </a:rPr>
              <a:t>http://www.incompleteideas.net/book/RLbook2020.pdf</a:t>
            </a:r>
            <a:endParaRPr lang="en-US" dirty="0"/>
          </a:p>
          <a:p>
            <a:r>
              <a:rPr lang="en-US" dirty="0"/>
              <a:t>[Mnih2018] </a:t>
            </a:r>
            <a:r>
              <a:rPr lang="en-US" b="1" dirty="0" err="1">
                <a:solidFill>
                  <a:schemeClr val="accent2">
                    <a:lumMod val="50000"/>
                  </a:schemeClr>
                </a:solidFill>
              </a:rPr>
              <a:t>Mnih</a:t>
            </a:r>
            <a:r>
              <a:rPr lang="en-US" dirty="0"/>
              <a:t> et al., “Playing Atari with Deep Reinforcement Learning”, 2018.</a:t>
            </a:r>
            <a:br>
              <a:rPr lang="en-US" dirty="0"/>
            </a:br>
            <a:r>
              <a:rPr lang="en-US" dirty="0">
                <a:hlinkClick r:id="rId3"/>
              </a:rPr>
              <a:t>https://arxiv.org/abs/1312.5602</a:t>
            </a:r>
            <a:endParaRPr lang="en-US" dirty="0"/>
          </a:p>
          <a:p>
            <a:endParaRPr lang="en-US" dirty="0"/>
          </a:p>
          <a:p>
            <a:endParaRPr lang="en-US" dirty="0"/>
          </a:p>
          <a:p>
            <a:endParaRPr lang="en-US" dirty="0"/>
          </a:p>
          <a:p>
            <a:endParaRPr lang="en-US" dirty="0"/>
          </a:p>
          <a:p>
            <a:endParaRPr lang="en-US" dirty="0"/>
          </a:p>
          <a:p>
            <a:endParaRPr lang="en-GB" dirty="0"/>
          </a:p>
        </p:txBody>
      </p:sp>
    </p:spTree>
    <p:extLst>
      <p:ext uri="{BB962C8B-B14F-4D97-AF65-F5344CB8AC3E}">
        <p14:creationId xmlns:p14="http://schemas.microsoft.com/office/powerpoint/2010/main" val="16247371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7FECA-DD1F-46E4-A54B-C12AD2593CF2}"/>
              </a:ext>
            </a:extLst>
          </p:cNvPr>
          <p:cNvSpPr>
            <a:spLocks noGrp="1"/>
          </p:cNvSpPr>
          <p:nvPr>
            <p:ph type="title"/>
          </p:nvPr>
        </p:nvSpPr>
        <p:spPr/>
        <p:txBody>
          <a:bodyPr/>
          <a:lstStyle/>
          <a:p>
            <a:r>
              <a:rPr lang="en-US" dirty="0"/>
              <a:t>Learn more about these topics</a:t>
            </a:r>
            <a:endParaRPr lang="en-GB" dirty="0"/>
          </a:p>
        </p:txBody>
      </p:sp>
      <p:sp>
        <p:nvSpPr>
          <p:cNvPr id="3" name="Content Placeholder 2">
            <a:extLst>
              <a:ext uri="{FF2B5EF4-FFF2-40B4-BE49-F238E27FC236}">
                <a16:creationId xmlns:a16="http://schemas.microsoft.com/office/drawing/2014/main" id="{224DE418-5082-4DD8-98DA-CBA97730ABB3}"/>
              </a:ext>
            </a:extLst>
          </p:cNvPr>
          <p:cNvSpPr>
            <a:spLocks noGrp="1"/>
          </p:cNvSpPr>
          <p:nvPr>
            <p:ph idx="1"/>
          </p:nvPr>
        </p:nvSpPr>
        <p:spPr>
          <a:xfrm>
            <a:off x="838200" y="1825624"/>
            <a:ext cx="10515600" cy="5032375"/>
          </a:xfrm>
        </p:spPr>
        <p:txBody>
          <a:bodyPr>
            <a:normAutofit lnSpcReduction="10000"/>
          </a:bodyPr>
          <a:lstStyle/>
          <a:p>
            <a:pPr marL="0" indent="0">
              <a:buNone/>
            </a:pPr>
            <a:r>
              <a:rPr lang="en-US" dirty="0"/>
              <a:t>Tracking important names (Track their works and follow them on Scholar, Twitter, or whatever works for you!)</a:t>
            </a:r>
          </a:p>
          <a:p>
            <a:r>
              <a:rPr lang="en-GB" b="1" dirty="0"/>
              <a:t>Richard </a:t>
            </a:r>
            <a:r>
              <a:rPr lang="en-GB" b="1" dirty="0">
                <a:solidFill>
                  <a:schemeClr val="accent2">
                    <a:lumMod val="50000"/>
                  </a:schemeClr>
                </a:solidFill>
              </a:rPr>
              <a:t>Sutton</a:t>
            </a:r>
            <a:r>
              <a:rPr lang="en-GB" b="1" dirty="0"/>
              <a:t>: Professor </a:t>
            </a:r>
            <a:r>
              <a:rPr lang="en-GB" dirty="0"/>
              <a:t>at</a:t>
            </a:r>
            <a:r>
              <a:rPr lang="en-GB" b="1" dirty="0"/>
              <a:t> University of Alberta, </a:t>
            </a:r>
            <a:r>
              <a:rPr lang="en-US" dirty="0"/>
              <a:t>also </a:t>
            </a:r>
            <a:r>
              <a:rPr lang="en-US" b="1" dirty="0"/>
              <a:t>DeepMind</a:t>
            </a:r>
            <a:r>
              <a:rPr lang="en-US" dirty="0"/>
              <a:t>.</a:t>
            </a:r>
            <a:br>
              <a:rPr lang="en-US" dirty="0"/>
            </a:br>
            <a:r>
              <a:rPr lang="en-US" dirty="0"/>
              <a:t>Co-author of the Bible of RL (possibly most influential professor in the field of RL).</a:t>
            </a:r>
            <a:br>
              <a:rPr lang="en-US" dirty="0"/>
            </a:br>
            <a:r>
              <a:rPr lang="en-US" dirty="0">
                <a:hlinkClick r:id="rId2"/>
              </a:rPr>
              <a:t>https://scholar.google.ca/citations?user=6m4wv6gAAAAJ&amp;hl=en</a:t>
            </a:r>
            <a:br>
              <a:rPr lang="en-US" dirty="0"/>
            </a:br>
            <a:r>
              <a:rPr lang="en-US" dirty="0">
                <a:hlinkClick r:id="rId3"/>
              </a:rPr>
              <a:t>https://www.ualberta.ca/admissions-programs/online-courses/reinforcement-learning/index.html</a:t>
            </a:r>
            <a:br>
              <a:rPr lang="en-US" dirty="0"/>
            </a:br>
            <a:r>
              <a:rPr lang="en-US" dirty="0">
                <a:hlinkClick r:id="rId4"/>
              </a:rPr>
              <a:t>http://www.incompleteideas.net/book/RLbook2020.pdf</a:t>
            </a:r>
            <a:endParaRPr lang="en-US" dirty="0"/>
          </a:p>
          <a:p>
            <a:r>
              <a:rPr lang="en-GB" b="1" dirty="0"/>
              <a:t>Andrew </a:t>
            </a:r>
            <a:r>
              <a:rPr lang="en-GB" b="1" dirty="0" err="1">
                <a:solidFill>
                  <a:schemeClr val="accent2">
                    <a:lumMod val="50000"/>
                  </a:schemeClr>
                </a:solidFill>
              </a:rPr>
              <a:t>Barto</a:t>
            </a:r>
            <a:r>
              <a:rPr lang="en-GB" b="1" dirty="0"/>
              <a:t>: Professor</a:t>
            </a:r>
            <a:r>
              <a:rPr lang="en-GB" dirty="0"/>
              <a:t> at </a:t>
            </a:r>
            <a:r>
              <a:rPr lang="en-GB" b="1" dirty="0"/>
              <a:t>University</a:t>
            </a:r>
            <a:r>
              <a:rPr lang="en-GB" dirty="0"/>
              <a:t> </a:t>
            </a:r>
            <a:r>
              <a:rPr lang="en-GB" b="1" dirty="0"/>
              <a:t>of</a:t>
            </a:r>
            <a:r>
              <a:rPr lang="en-GB" dirty="0"/>
              <a:t> </a:t>
            </a:r>
            <a:r>
              <a:rPr lang="en-GB" b="1" dirty="0" err="1"/>
              <a:t>Massachussets</a:t>
            </a:r>
            <a:r>
              <a:rPr lang="en-GB" dirty="0"/>
              <a:t>. Co-author of the Bible of RL.</a:t>
            </a:r>
            <a:br>
              <a:rPr lang="en-GB" dirty="0"/>
            </a:br>
            <a:r>
              <a:rPr lang="en-GB" dirty="0">
                <a:hlinkClick r:id="rId5"/>
              </a:rPr>
              <a:t>https://people.cs.umass.edu/~barto/</a:t>
            </a:r>
            <a:br>
              <a:rPr lang="en-GB" dirty="0"/>
            </a:br>
            <a:r>
              <a:rPr lang="en-GB" dirty="0">
                <a:hlinkClick r:id="rId6"/>
              </a:rPr>
              <a:t>https://scholar.google.com/citations?user=CMIgrCgAAAAJ&amp;hl=en</a:t>
            </a:r>
            <a:endParaRPr lang="en-GB" dirty="0"/>
          </a:p>
        </p:txBody>
      </p:sp>
    </p:spTree>
    <p:extLst>
      <p:ext uri="{BB962C8B-B14F-4D97-AF65-F5344CB8AC3E}">
        <p14:creationId xmlns:p14="http://schemas.microsoft.com/office/powerpoint/2010/main" val="2875178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410CC65-3775-434C-A483-0EFCD6651D4B}"/>
              </a:ext>
            </a:extLst>
          </p:cNvPr>
          <p:cNvSpPr>
            <a:spLocks noGrp="1"/>
          </p:cNvSpPr>
          <p:nvPr>
            <p:ph type="title"/>
          </p:nvPr>
        </p:nvSpPr>
        <p:spPr/>
        <p:txBody>
          <a:bodyPr/>
          <a:lstStyle/>
          <a:p>
            <a:r>
              <a:rPr lang="en-US" dirty="0"/>
              <a:t>A second toy problem</a:t>
            </a:r>
            <a:endParaRPr lang="en-GB" dirty="0"/>
          </a:p>
        </p:txBody>
      </p:sp>
      <p:sp>
        <p:nvSpPr>
          <p:cNvPr id="6" name="Text Placeholder 5">
            <a:extLst>
              <a:ext uri="{FF2B5EF4-FFF2-40B4-BE49-F238E27FC236}">
                <a16:creationId xmlns:a16="http://schemas.microsoft.com/office/drawing/2014/main" id="{BFE80155-9B2A-4B7A-9C2F-70C57C00E340}"/>
              </a:ext>
            </a:extLst>
          </p:cNvPr>
          <p:cNvSpPr>
            <a:spLocks noGrp="1"/>
          </p:cNvSpPr>
          <p:nvPr>
            <p:ph type="body" idx="1"/>
          </p:nvPr>
        </p:nvSpPr>
        <p:spPr/>
        <p:txBody>
          <a:bodyPr/>
          <a:lstStyle/>
          <a:p>
            <a:r>
              <a:rPr lang="en-US" dirty="0"/>
              <a:t>The Maze problem</a:t>
            </a:r>
            <a:endParaRPr lang="en-GB" dirty="0"/>
          </a:p>
        </p:txBody>
      </p:sp>
    </p:spTree>
    <p:extLst>
      <p:ext uri="{BB962C8B-B14F-4D97-AF65-F5344CB8AC3E}">
        <p14:creationId xmlns:p14="http://schemas.microsoft.com/office/powerpoint/2010/main" val="2332089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AB4A3-CD56-4E48-A9BF-FB9AA58A0CDE}"/>
              </a:ext>
            </a:extLst>
          </p:cNvPr>
          <p:cNvSpPr>
            <a:spLocks noGrp="1"/>
          </p:cNvSpPr>
          <p:nvPr>
            <p:ph type="title"/>
          </p:nvPr>
        </p:nvSpPr>
        <p:spPr/>
        <p:txBody>
          <a:bodyPr/>
          <a:lstStyle/>
          <a:p>
            <a:r>
              <a:rPr lang="en-US" dirty="0"/>
              <a:t>The maze problem</a:t>
            </a:r>
            <a:endParaRPr lang="en-GB" dirty="0"/>
          </a:p>
        </p:txBody>
      </p:sp>
      <p:sp>
        <p:nvSpPr>
          <p:cNvPr id="4" name="Content Placeholder 3">
            <a:extLst>
              <a:ext uri="{FF2B5EF4-FFF2-40B4-BE49-F238E27FC236}">
                <a16:creationId xmlns:a16="http://schemas.microsoft.com/office/drawing/2014/main" id="{1AAED375-7E41-42A6-B735-F3D5A7E83785}"/>
              </a:ext>
            </a:extLst>
          </p:cNvPr>
          <p:cNvSpPr>
            <a:spLocks noGrp="1"/>
          </p:cNvSpPr>
          <p:nvPr>
            <p:ph sz="half" idx="1"/>
          </p:nvPr>
        </p:nvSpPr>
        <p:spPr/>
        <p:txBody>
          <a:bodyPr/>
          <a:lstStyle/>
          <a:p>
            <a:pPr marL="0" indent="0">
              <a:buNone/>
            </a:pPr>
            <a:r>
              <a:rPr lang="en-US" dirty="0"/>
              <a:t>Let us consider the maze problem, described on the right.</a:t>
            </a:r>
          </a:p>
          <a:p>
            <a:pPr marL="0" indent="0">
              <a:buNone/>
            </a:pPr>
            <a:endParaRPr lang="en-US" dirty="0"/>
          </a:p>
          <a:p>
            <a:pPr marL="0" indent="0">
              <a:buNone/>
            </a:pPr>
            <a:r>
              <a:rPr lang="en-US" dirty="0"/>
              <a:t>The objective is</a:t>
            </a:r>
          </a:p>
          <a:p>
            <a:r>
              <a:rPr lang="en-US" dirty="0"/>
              <a:t>to find the shortest path between the start and goal squares,</a:t>
            </a:r>
          </a:p>
          <a:p>
            <a:r>
              <a:rPr lang="en-US" dirty="0"/>
              <a:t>without any knowledge of what the maze is beforehand.</a:t>
            </a:r>
            <a:endParaRPr lang="en-GB" dirty="0"/>
          </a:p>
        </p:txBody>
      </p:sp>
      <p:pic>
        <p:nvPicPr>
          <p:cNvPr id="8" name="Picture 7">
            <a:extLst>
              <a:ext uri="{FF2B5EF4-FFF2-40B4-BE49-F238E27FC236}">
                <a16:creationId xmlns:a16="http://schemas.microsoft.com/office/drawing/2014/main" id="{67D24194-2CD3-AA22-A2FC-A22087205A41}"/>
              </a:ext>
            </a:extLst>
          </p:cNvPr>
          <p:cNvPicPr>
            <a:picLocks noChangeAspect="1"/>
          </p:cNvPicPr>
          <p:nvPr/>
        </p:nvPicPr>
        <p:blipFill>
          <a:blip r:embed="rId2"/>
          <a:stretch>
            <a:fillRect/>
          </a:stretch>
        </p:blipFill>
        <p:spPr>
          <a:xfrm>
            <a:off x="7146994" y="1690688"/>
            <a:ext cx="4913884" cy="4786737"/>
          </a:xfrm>
          <a:prstGeom prst="rect">
            <a:avLst/>
          </a:prstGeom>
        </p:spPr>
      </p:pic>
    </p:spTree>
    <p:extLst>
      <p:ext uri="{BB962C8B-B14F-4D97-AF65-F5344CB8AC3E}">
        <p14:creationId xmlns:p14="http://schemas.microsoft.com/office/powerpoint/2010/main" val="3998587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AB4A3-CD56-4E48-A9BF-FB9AA58A0CDE}"/>
              </a:ext>
            </a:extLst>
          </p:cNvPr>
          <p:cNvSpPr>
            <a:spLocks noGrp="1"/>
          </p:cNvSpPr>
          <p:nvPr>
            <p:ph type="title"/>
          </p:nvPr>
        </p:nvSpPr>
        <p:spPr/>
        <p:txBody>
          <a:bodyPr/>
          <a:lstStyle/>
          <a:p>
            <a:r>
              <a:rPr lang="en-US" dirty="0"/>
              <a:t>The maze problem</a:t>
            </a:r>
            <a:endParaRPr lang="en-GB"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AAED375-7E41-42A6-B735-F3D5A7E83785}"/>
                  </a:ext>
                </a:extLst>
              </p:cNvPr>
              <p:cNvSpPr>
                <a:spLocks noGrp="1"/>
              </p:cNvSpPr>
              <p:nvPr>
                <p:ph sz="half" idx="1"/>
              </p:nvPr>
            </p:nvSpPr>
            <p:spPr>
              <a:xfrm>
                <a:off x="838200" y="1825624"/>
                <a:ext cx="5181600" cy="5032375"/>
              </a:xfrm>
            </p:spPr>
            <p:txBody>
              <a:bodyPr>
                <a:normAutofit/>
              </a:bodyPr>
              <a:lstStyle/>
              <a:p>
                <a:pPr marL="0" indent="0">
                  <a:buNone/>
                </a:pPr>
                <a:r>
                  <a:rPr lang="en-US" b="1" dirty="0"/>
                  <a:t>Agent state: </a:t>
                </a:r>
                <a:endParaRPr lang="en-US" dirty="0"/>
              </a:p>
              <a:p>
                <a:r>
                  <a:rPr lang="en-US" dirty="0"/>
                  <a:t>Our agent will start at the starting position, with coordinates </a:t>
                </a:r>
                <a:r>
                  <a:rPr lang="en-US" b="1" dirty="0">
                    <a:solidFill>
                      <a:srgbClr val="0070C0"/>
                    </a:solidFill>
                  </a:rPr>
                  <a:t>(0,0)</a:t>
                </a:r>
                <a:r>
                  <a:rPr lang="en-US" dirty="0"/>
                  <a:t>.</a:t>
                </a:r>
                <a:br>
                  <a:rPr lang="en-US" b="1" dirty="0">
                    <a:solidFill>
                      <a:srgbClr val="0070C0"/>
                    </a:solidFill>
                  </a:rPr>
                </a:br>
                <a:r>
                  <a:rPr lang="en-US" dirty="0"/>
                  <a:t>This is the initial </a:t>
                </a:r>
                <a:r>
                  <a:rPr lang="en-US" b="1" dirty="0">
                    <a:solidFill>
                      <a:srgbClr val="0070C0"/>
                    </a:solidFill>
                  </a:rPr>
                  <a:t>state </a:t>
                </a:r>
                <a14:m>
                  <m:oMath xmlns:m="http://schemas.openxmlformats.org/officeDocument/2006/math">
                    <m:sSub>
                      <m:sSubPr>
                        <m:ctrlPr>
                          <a:rPr lang="en-US" b="1" i="1">
                            <a:solidFill>
                              <a:srgbClr val="0070C0"/>
                            </a:solidFill>
                            <a:latin typeface="Cambria Math" panose="02040503050406030204" pitchFamily="18" charset="0"/>
                          </a:rPr>
                        </m:ctrlPr>
                      </m:sSubPr>
                      <m:e>
                        <m:r>
                          <a:rPr lang="en-US" b="1" i="1">
                            <a:solidFill>
                              <a:srgbClr val="0070C0"/>
                            </a:solidFill>
                            <a:latin typeface="Cambria Math" panose="02040503050406030204" pitchFamily="18" charset="0"/>
                          </a:rPr>
                          <m:t>𝒔</m:t>
                        </m:r>
                      </m:e>
                      <m:sub>
                        <m:r>
                          <a:rPr lang="en-US" b="1" i="1">
                            <a:solidFill>
                              <a:srgbClr val="0070C0"/>
                            </a:solidFill>
                            <a:latin typeface="Cambria Math" panose="02040503050406030204" pitchFamily="18" charset="0"/>
                          </a:rPr>
                          <m:t>𝟏</m:t>
                        </m:r>
                      </m:sub>
                    </m:sSub>
                  </m:oMath>
                </a14:m>
                <a:r>
                  <a:rPr lang="en-GB" dirty="0"/>
                  <a:t>.</a:t>
                </a:r>
              </a:p>
              <a:p>
                <a:endParaRPr lang="en-GB" dirty="0"/>
              </a:p>
              <a:p>
                <a:pPr marL="0" indent="0">
                  <a:buNone/>
                </a:pPr>
                <a:r>
                  <a:rPr lang="en-GB" b="1" dirty="0"/>
                  <a:t>Action space:</a:t>
                </a:r>
              </a:p>
              <a:p>
                <a:r>
                  <a:rPr lang="en-GB" dirty="0"/>
                  <a:t>In every position of the maze, four </a:t>
                </a:r>
                <a:r>
                  <a:rPr lang="en-GB" b="1" dirty="0">
                    <a:solidFill>
                      <a:srgbClr val="7030A0"/>
                    </a:solidFill>
                  </a:rPr>
                  <a:t>actions</a:t>
                </a:r>
                <a:r>
                  <a:rPr lang="en-GB" dirty="0"/>
                  <a:t> are possible</a:t>
                </a:r>
              </a:p>
              <a:p>
                <a:pPr marL="0" indent="0">
                  <a:buNone/>
                </a:pPr>
                <a14:m>
                  <m:oMathPara xmlns:m="http://schemas.openxmlformats.org/officeDocument/2006/math">
                    <m:oMathParaPr>
                      <m:jc m:val="centerGroup"/>
                    </m:oMathParaPr>
                    <m:oMath xmlns:m="http://schemas.openxmlformats.org/officeDocument/2006/math">
                      <m:r>
                        <a:rPr lang="en-US" b="1" i="1" smtClean="0">
                          <a:solidFill>
                            <a:srgbClr val="7030A0"/>
                          </a:solidFill>
                          <a:latin typeface="Cambria Math" panose="02040503050406030204" pitchFamily="18" charset="0"/>
                        </a:rPr>
                        <m:t>𝑨</m:t>
                      </m:r>
                      <m:r>
                        <a:rPr lang="en-US" b="1" i="1" smtClean="0">
                          <a:solidFill>
                            <a:srgbClr val="7030A0"/>
                          </a:solidFill>
                          <a:latin typeface="Cambria Math" panose="02040503050406030204" pitchFamily="18" charset="0"/>
                        </a:rPr>
                        <m:t>={</m:t>
                      </m:r>
                      <m:r>
                        <a:rPr lang="en-US" b="1" i="1" smtClean="0">
                          <a:solidFill>
                            <a:srgbClr val="7030A0"/>
                          </a:solidFill>
                          <a:latin typeface="Cambria Math" panose="02040503050406030204" pitchFamily="18" charset="0"/>
                        </a:rPr>
                        <m:t>𝑮𝒐</m:t>
                      </m:r>
                      <m:r>
                        <a:rPr lang="en-US" b="1" i="1" smtClean="0">
                          <a:solidFill>
                            <a:srgbClr val="7030A0"/>
                          </a:solidFill>
                          <a:latin typeface="Cambria Math" panose="02040503050406030204" pitchFamily="18" charset="0"/>
                        </a:rPr>
                        <m:t> </m:t>
                      </m:r>
                      <m:r>
                        <a:rPr lang="en-GB" b="1" i="1" smtClean="0">
                          <a:solidFill>
                            <a:srgbClr val="7030A0"/>
                          </a:solidFill>
                          <a:latin typeface="Cambria Math" panose="02040503050406030204" pitchFamily="18" charset="0"/>
                        </a:rPr>
                        <m:t>𝑼𝒑</m:t>
                      </m:r>
                      <m:r>
                        <a:rPr lang="en-US" b="1" i="1" smtClean="0">
                          <a:solidFill>
                            <a:srgbClr val="7030A0"/>
                          </a:solidFill>
                          <a:latin typeface="Cambria Math" panose="02040503050406030204" pitchFamily="18" charset="0"/>
                        </a:rPr>
                        <m:t>, </m:t>
                      </m:r>
                      <m:r>
                        <a:rPr lang="en-US" b="1" i="1" smtClean="0">
                          <a:solidFill>
                            <a:srgbClr val="7030A0"/>
                          </a:solidFill>
                          <a:latin typeface="Cambria Math" panose="02040503050406030204" pitchFamily="18" charset="0"/>
                        </a:rPr>
                        <m:t>𝑮𝒐</m:t>
                      </m:r>
                      <m:r>
                        <a:rPr lang="en-US" b="1" i="1" smtClean="0">
                          <a:solidFill>
                            <a:srgbClr val="7030A0"/>
                          </a:solidFill>
                          <a:latin typeface="Cambria Math" panose="02040503050406030204" pitchFamily="18" charset="0"/>
                        </a:rPr>
                        <m:t> </m:t>
                      </m:r>
                      <m:r>
                        <a:rPr lang="en-GB" b="1" i="1" smtClean="0">
                          <a:solidFill>
                            <a:srgbClr val="7030A0"/>
                          </a:solidFill>
                          <a:latin typeface="Cambria Math" panose="02040503050406030204" pitchFamily="18" charset="0"/>
                        </a:rPr>
                        <m:t>𝑫𝒐𝒘𝒏</m:t>
                      </m:r>
                      <m:r>
                        <a:rPr lang="en-US" b="1" i="1" smtClean="0">
                          <a:solidFill>
                            <a:srgbClr val="7030A0"/>
                          </a:solidFill>
                          <a:latin typeface="Cambria Math" panose="02040503050406030204" pitchFamily="18" charset="0"/>
                        </a:rPr>
                        <m:t>,</m:t>
                      </m:r>
                    </m:oMath>
                  </m:oMathPara>
                </a14:m>
                <a:endParaRPr lang="en-GB" b="1" i="1" dirty="0">
                  <a:solidFill>
                    <a:srgbClr val="7030A0"/>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smtClean="0">
                          <a:solidFill>
                            <a:srgbClr val="7030A0"/>
                          </a:solidFill>
                          <a:latin typeface="Cambria Math" panose="02040503050406030204" pitchFamily="18" charset="0"/>
                        </a:rPr>
                        <m:t>𝑮𝒐</m:t>
                      </m:r>
                      <m:r>
                        <a:rPr lang="en-US" b="1" i="1" smtClean="0">
                          <a:solidFill>
                            <a:srgbClr val="7030A0"/>
                          </a:solidFill>
                          <a:latin typeface="Cambria Math" panose="02040503050406030204" pitchFamily="18" charset="0"/>
                        </a:rPr>
                        <m:t> </m:t>
                      </m:r>
                      <m:r>
                        <a:rPr lang="en-GB" b="1" i="1" smtClean="0">
                          <a:solidFill>
                            <a:srgbClr val="7030A0"/>
                          </a:solidFill>
                          <a:latin typeface="Cambria Math" panose="02040503050406030204" pitchFamily="18" charset="0"/>
                        </a:rPr>
                        <m:t>𝑳𝒆𝒇𝒕</m:t>
                      </m:r>
                      <m:r>
                        <a:rPr lang="en-US" b="1" i="1" smtClean="0">
                          <a:solidFill>
                            <a:srgbClr val="7030A0"/>
                          </a:solidFill>
                          <a:latin typeface="Cambria Math" panose="02040503050406030204" pitchFamily="18" charset="0"/>
                        </a:rPr>
                        <m:t>,</m:t>
                      </m:r>
                      <m:r>
                        <a:rPr lang="en-US" b="1" i="1" smtClean="0">
                          <a:solidFill>
                            <a:srgbClr val="7030A0"/>
                          </a:solidFill>
                          <a:latin typeface="Cambria Math" panose="02040503050406030204" pitchFamily="18" charset="0"/>
                        </a:rPr>
                        <m:t>𝑮𝒐</m:t>
                      </m:r>
                      <m:r>
                        <a:rPr lang="en-US" b="1" i="1" smtClean="0">
                          <a:solidFill>
                            <a:srgbClr val="7030A0"/>
                          </a:solidFill>
                          <a:latin typeface="Cambria Math" panose="02040503050406030204" pitchFamily="18" charset="0"/>
                        </a:rPr>
                        <m:t> </m:t>
                      </m:r>
                      <m:r>
                        <a:rPr lang="en-GB" b="1" i="1" smtClean="0">
                          <a:solidFill>
                            <a:srgbClr val="7030A0"/>
                          </a:solidFill>
                          <a:latin typeface="Cambria Math" panose="02040503050406030204" pitchFamily="18" charset="0"/>
                        </a:rPr>
                        <m:t>𝑹𝒊𝒈𝒉𝒕</m:t>
                      </m:r>
                      <m:r>
                        <a:rPr lang="en-US" b="1" i="1" smtClean="0">
                          <a:solidFill>
                            <a:srgbClr val="7030A0"/>
                          </a:solidFill>
                          <a:latin typeface="Cambria Math" panose="02040503050406030204" pitchFamily="18" charset="0"/>
                        </a:rPr>
                        <m:t>}</m:t>
                      </m:r>
                    </m:oMath>
                  </m:oMathPara>
                </a14:m>
                <a:endParaRPr lang="en-GB" b="1" dirty="0">
                  <a:solidFill>
                    <a:srgbClr val="7030A0"/>
                  </a:solidFill>
                </a:endParaRP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mc:Choice>
        <mc:Fallback xmlns="">
          <p:sp>
            <p:nvSpPr>
              <p:cNvPr id="4" name="Content Placeholder 3">
                <a:extLst>
                  <a:ext uri="{FF2B5EF4-FFF2-40B4-BE49-F238E27FC236}">
                    <a16:creationId xmlns:a16="http://schemas.microsoft.com/office/drawing/2014/main" id="{1AAED375-7E41-42A6-B735-F3D5A7E83785}"/>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id="{5287D79C-E385-45DE-92DE-071CA30C0DDD}"/>
              </a:ext>
            </a:extLst>
          </p:cNvPr>
          <p:cNvPicPr>
            <a:picLocks noChangeAspect="1"/>
          </p:cNvPicPr>
          <p:nvPr/>
        </p:nvPicPr>
        <p:blipFill>
          <a:blip r:embed="rId3"/>
          <a:stretch>
            <a:fillRect/>
          </a:stretch>
        </p:blipFill>
        <p:spPr>
          <a:xfrm>
            <a:off x="7146994" y="1690688"/>
            <a:ext cx="4913884" cy="4786737"/>
          </a:xfrm>
          <a:prstGeom prst="rect">
            <a:avLst/>
          </a:prstGeom>
        </p:spPr>
      </p:pic>
    </p:spTree>
    <p:extLst>
      <p:ext uri="{BB962C8B-B14F-4D97-AF65-F5344CB8AC3E}">
        <p14:creationId xmlns:p14="http://schemas.microsoft.com/office/powerpoint/2010/main" val="232896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AB4A3-CD56-4E48-A9BF-FB9AA58A0CDE}"/>
              </a:ext>
            </a:extLst>
          </p:cNvPr>
          <p:cNvSpPr>
            <a:spLocks noGrp="1"/>
          </p:cNvSpPr>
          <p:nvPr>
            <p:ph type="title"/>
          </p:nvPr>
        </p:nvSpPr>
        <p:spPr/>
        <p:txBody>
          <a:bodyPr/>
          <a:lstStyle/>
          <a:p>
            <a:r>
              <a:rPr lang="en-US" dirty="0"/>
              <a:t>The maze problem</a:t>
            </a:r>
            <a:endParaRPr lang="en-GB"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AAED375-7E41-42A6-B735-F3D5A7E83785}"/>
                  </a:ext>
                </a:extLst>
              </p:cNvPr>
              <p:cNvSpPr>
                <a:spLocks noGrp="1"/>
              </p:cNvSpPr>
              <p:nvPr>
                <p:ph sz="half" idx="1"/>
              </p:nvPr>
            </p:nvSpPr>
            <p:spPr>
              <a:xfrm>
                <a:off x="838200" y="1825624"/>
                <a:ext cx="6148754" cy="5032375"/>
              </a:xfrm>
            </p:spPr>
            <p:txBody>
              <a:bodyPr>
                <a:normAutofit/>
              </a:bodyPr>
              <a:lstStyle/>
              <a:p>
                <a:pPr marL="0" indent="0">
                  <a:buNone/>
                </a:pPr>
                <a:r>
                  <a:rPr lang="en-US" b="1" dirty="0"/>
                  <a:t>State update:</a:t>
                </a:r>
              </a:p>
              <a:p>
                <a:r>
                  <a:rPr lang="en-US" dirty="0"/>
                  <a:t>For a given </a:t>
                </a:r>
                <a:r>
                  <a:rPr lang="en-US" b="1" dirty="0">
                    <a:solidFill>
                      <a:srgbClr val="0070C0"/>
                    </a:solidFill>
                  </a:rPr>
                  <a:t>state </a:t>
                </a:r>
                <a14:m>
                  <m:oMath xmlns:m="http://schemas.openxmlformats.org/officeDocument/2006/math">
                    <m:sSub>
                      <m:sSubPr>
                        <m:ctrlPr>
                          <a:rPr lang="en-US" b="1" i="1" smtClean="0">
                            <a:solidFill>
                              <a:srgbClr val="0070C0"/>
                            </a:solidFill>
                            <a:latin typeface="Cambria Math" panose="02040503050406030204" pitchFamily="18" charset="0"/>
                          </a:rPr>
                        </m:ctrlPr>
                      </m:sSubPr>
                      <m:e>
                        <m:r>
                          <a:rPr lang="en-US" b="1" i="1" smtClean="0">
                            <a:solidFill>
                              <a:srgbClr val="0070C0"/>
                            </a:solidFill>
                            <a:latin typeface="Cambria Math" panose="02040503050406030204" pitchFamily="18" charset="0"/>
                          </a:rPr>
                          <m:t>𝒔</m:t>
                        </m:r>
                      </m:e>
                      <m:sub>
                        <m:r>
                          <a:rPr lang="en-US" b="1" i="1" smtClean="0">
                            <a:solidFill>
                              <a:srgbClr val="0070C0"/>
                            </a:solidFill>
                            <a:latin typeface="Cambria Math" panose="02040503050406030204" pitchFamily="18" charset="0"/>
                          </a:rPr>
                          <m:t>𝒕</m:t>
                        </m:r>
                      </m:sub>
                    </m:sSub>
                  </m:oMath>
                </a14:m>
                <a:r>
                  <a:rPr lang="en-GB" dirty="0"/>
                  <a:t>, and an </a:t>
                </a:r>
                <a:r>
                  <a:rPr lang="en-GB" b="1" dirty="0">
                    <a:solidFill>
                      <a:srgbClr val="7030A0"/>
                    </a:solidFill>
                  </a:rPr>
                  <a:t>action </a:t>
                </a:r>
                <a14:m>
                  <m:oMath xmlns:m="http://schemas.openxmlformats.org/officeDocument/2006/math">
                    <m:sSub>
                      <m:sSubPr>
                        <m:ctrlPr>
                          <a:rPr lang="en-US" b="1" i="1" smtClean="0">
                            <a:solidFill>
                              <a:srgbClr val="7030A0"/>
                            </a:solidFill>
                            <a:latin typeface="Cambria Math" panose="02040503050406030204" pitchFamily="18" charset="0"/>
                          </a:rPr>
                        </m:ctrlPr>
                      </m:sSubPr>
                      <m:e>
                        <m:r>
                          <a:rPr lang="en-US" b="1" i="1" smtClean="0">
                            <a:solidFill>
                              <a:srgbClr val="7030A0"/>
                            </a:solidFill>
                            <a:latin typeface="Cambria Math" panose="02040503050406030204" pitchFamily="18" charset="0"/>
                          </a:rPr>
                          <m:t>𝒂</m:t>
                        </m:r>
                      </m:e>
                      <m:sub>
                        <m:r>
                          <a:rPr lang="en-US" b="1" i="1" smtClean="0">
                            <a:solidFill>
                              <a:srgbClr val="7030A0"/>
                            </a:solidFill>
                            <a:latin typeface="Cambria Math" panose="02040503050406030204" pitchFamily="18" charset="0"/>
                          </a:rPr>
                          <m:t>𝒕</m:t>
                        </m:r>
                      </m:sub>
                    </m:sSub>
                  </m:oMath>
                </a14:m>
                <a:r>
                  <a:rPr lang="en-GB" dirty="0"/>
                  <a:t>, the </a:t>
                </a:r>
                <a:r>
                  <a:rPr lang="en-GB" b="1" dirty="0">
                    <a:solidFill>
                      <a:srgbClr val="0070C0"/>
                    </a:solidFill>
                  </a:rPr>
                  <a:t>state</a:t>
                </a:r>
                <a:r>
                  <a:rPr lang="en-GB" dirty="0"/>
                  <a:t> will be updated following these rules.</a:t>
                </a:r>
              </a:p>
              <a:p>
                <a:r>
                  <a:rPr lang="en-GB" dirty="0"/>
                  <a:t>If the </a:t>
                </a:r>
                <a:r>
                  <a:rPr lang="en-GB" b="1" dirty="0">
                    <a:solidFill>
                      <a:srgbClr val="7030A0"/>
                    </a:solidFill>
                  </a:rPr>
                  <a:t>action </a:t>
                </a:r>
                <a14:m>
                  <m:oMath xmlns:m="http://schemas.openxmlformats.org/officeDocument/2006/math">
                    <m:sSub>
                      <m:sSubPr>
                        <m:ctrlPr>
                          <a:rPr lang="en-GB" b="1" i="1" dirty="0">
                            <a:solidFill>
                              <a:srgbClr val="7030A0"/>
                            </a:solidFill>
                            <a:latin typeface="Cambria Math" panose="02040503050406030204" pitchFamily="18" charset="0"/>
                          </a:rPr>
                        </m:ctrlPr>
                      </m:sSubPr>
                      <m:e>
                        <m:r>
                          <a:rPr lang="en-GB" b="1" i="1" dirty="0">
                            <a:solidFill>
                              <a:srgbClr val="7030A0"/>
                            </a:solidFill>
                            <a:latin typeface="Cambria Math" panose="02040503050406030204" pitchFamily="18" charset="0"/>
                          </a:rPr>
                          <m:t>𝒂</m:t>
                        </m:r>
                      </m:e>
                      <m:sub>
                        <m:r>
                          <a:rPr lang="en-GB" b="1" i="1" dirty="0">
                            <a:solidFill>
                              <a:srgbClr val="7030A0"/>
                            </a:solidFill>
                            <a:latin typeface="Cambria Math" panose="02040503050406030204" pitchFamily="18" charset="0"/>
                          </a:rPr>
                          <m:t>𝒕</m:t>
                        </m:r>
                      </m:sub>
                    </m:sSub>
                  </m:oMath>
                </a14:m>
                <a:r>
                  <a:rPr lang="en-GB" b="1" dirty="0">
                    <a:solidFill>
                      <a:srgbClr val="7030A0"/>
                    </a:solidFill>
                  </a:rPr>
                  <a:t> </a:t>
                </a:r>
                <a:r>
                  <a:rPr lang="en-GB" dirty="0"/>
                  <a:t>moves the user in a wall or out of the maze, the </a:t>
                </a:r>
                <a:r>
                  <a:rPr lang="en-GB" b="1" dirty="0">
                    <a:solidFill>
                      <a:srgbClr val="0070C0"/>
                    </a:solidFill>
                  </a:rPr>
                  <a:t>new state </a:t>
                </a:r>
                <a14:m>
                  <m:oMath xmlns:m="http://schemas.openxmlformats.org/officeDocument/2006/math">
                    <m:sSub>
                      <m:sSubPr>
                        <m:ctrlPr>
                          <a:rPr lang="en-US" b="1" i="1">
                            <a:solidFill>
                              <a:srgbClr val="0070C0"/>
                            </a:solidFill>
                            <a:latin typeface="Cambria Math" panose="02040503050406030204" pitchFamily="18" charset="0"/>
                          </a:rPr>
                        </m:ctrlPr>
                      </m:sSubPr>
                      <m:e>
                        <m:r>
                          <a:rPr lang="en-US" b="1" i="1">
                            <a:solidFill>
                              <a:srgbClr val="0070C0"/>
                            </a:solidFill>
                            <a:latin typeface="Cambria Math" panose="02040503050406030204" pitchFamily="18" charset="0"/>
                          </a:rPr>
                          <m:t>𝒔</m:t>
                        </m:r>
                      </m:e>
                      <m:sub>
                        <m:r>
                          <a:rPr lang="en-US" b="1" i="1">
                            <a:solidFill>
                              <a:srgbClr val="0070C0"/>
                            </a:solidFill>
                            <a:latin typeface="Cambria Math" panose="02040503050406030204" pitchFamily="18" charset="0"/>
                          </a:rPr>
                          <m:t>𝒕</m:t>
                        </m:r>
                        <m:r>
                          <a:rPr lang="en-US" b="1" i="1">
                            <a:solidFill>
                              <a:srgbClr val="0070C0"/>
                            </a:solidFill>
                            <a:latin typeface="Cambria Math" panose="02040503050406030204" pitchFamily="18" charset="0"/>
                          </a:rPr>
                          <m:t>+</m:t>
                        </m:r>
                        <m:r>
                          <a:rPr lang="en-US" b="1" i="1">
                            <a:solidFill>
                              <a:srgbClr val="0070C0"/>
                            </a:solidFill>
                            <a:latin typeface="Cambria Math" panose="02040503050406030204" pitchFamily="18" charset="0"/>
                          </a:rPr>
                          <m:t>𝟏</m:t>
                        </m:r>
                      </m:sub>
                    </m:sSub>
                  </m:oMath>
                </a14:m>
                <a:r>
                  <a:rPr lang="en-GB" b="1" dirty="0">
                    <a:solidFill>
                      <a:srgbClr val="0070C0"/>
                    </a:solidFill>
                  </a:rPr>
                  <a:t> </a:t>
                </a:r>
                <a:r>
                  <a:rPr lang="en-GB" dirty="0"/>
                  <a:t>will remain the same as the </a:t>
                </a:r>
                <a:r>
                  <a:rPr lang="en-GB" b="1" dirty="0">
                    <a:solidFill>
                      <a:srgbClr val="0070C0"/>
                    </a:solidFill>
                  </a:rPr>
                  <a:t>previous state </a:t>
                </a:r>
                <a14:m>
                  <m:oMath xmlns:m="http://schemas.openxmlformats.org/officeDocument/2006/math">
                    <m:sSub>
                      <m:sSubPr>
                        <m:ctrlPr>
                          <a:rPr lang="en-US" b="1" i="1">
                            <a:solidFill>
                              <a:srgbClr val="0070C0"/>
                            </a:solidFill>
                            <a:latin typeface="Cambria Math" panose="02040503050406030204" pitchFamily="18" charset="0"/>
                          </a:rPr>
                        </m:ctrlPr>
                      </m:sSubPr>
                      <m:e>
                        <m:r>
                          <a:rPr lang="en-US" b="1" i="1">
                            <a:solidFill>
                              <a:srgbClr val="0070C0"/>
                            </a:solidFill>
                            <a:latin typeface="Cambria Math" panose="02040503050406030204" pitchFamily="18" charset="0"/>
                          </a:rPr>
                          <m:t>𝒔</m:t>
                        </m:r>
                      </m:e>
                      <m:sub>
                        <m:r>
                          <a:rPr lang="en-US" b="1" i="1">
                            <a:solidFill>
                              <a:srgbClr val="0070C0"/>
                            </a:solidFill>
                            <a:latin typeface="Cambria Math" panose="02040503050406030204" pitchFamily="18" charset="0"/>
                          </a:rPr>
                          <m:t>𝒕</m:t>
                        </m:r>
                      </m:sub>
                    </m:sSub>
                  </m:oMath>
                </a14:m>
                <a:r>
                  <a:rPr lang="en-GB" dirty="0"/>
                  <a:t>.</a:t>
                </a:r>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mc:Choice>
        <mc:Fallback xmlns="">
          <p:sp>
            <p:nvSpPr>
              <p:cNvPr id="4" name="Content Placeholder 3">
                <a:extLst>
                  <a:ext uri="{FF2B5EF4-FFF2-40B4-BE49-F238E27FC236}">
                    <a16:creationId xmlns:a16="http://schemas.microsoft.com/office/drawing/2014/main" id="{1AAED375-7E41-42A6-B735-F3D5A7E83785}"/>
                  </a:ext>
                </a:extLst>
              </p:cNvPr>
              <p:cNvSpPr>
                <a:spLocks noGrp="1" noRot="1" noChangeAspect="1" noMove="1" noResize="1" noEditPoints="1" noAdjustHandles="1" noChangeArrowheads="1" noChangeShapeType="1" noTextEdit="1"/>
              </p:cNvSpPr>
              <p:nvPr>
                <p:ph sz="half" idx="1"/>
              </p:nvPr>
            </p:nvSpPr>
            <p:spPr>
              <a:xfrm>
                <a:off x="838200" y="1825624"/>
                <a:ext cx="6148754" cy="5032375"/>
              </a:xfrm>
              <a:blipFill>
                <a:blip r:embed="rId2"/>
                <a:stretch>
                  <a:fillRect l="-2083" t="-1937"/>
                </a:stretch>
              </a:blipFill>
            </p:spPr>
            <p:txBody>
              <a:bodyPr/>
              <a:lstStyle/>
              <a:p>
                <a:r>
                  <a:rPr lang="en-GB">
                    <a:noFill/>
                  </a:rPr>
                  <a:t> </a:t>
                </a:r>
              </a:p>
            </p:txBody>
          </p:sp>
        </mc:Fallback>
      </mc:AlternateContent>
      <p:pic>
        <p:nvPicPr>
          <p:cNvPr id="3" name="Picture 2">
            <a:extLst>
              <a:ext uri="{FF2B5EF4-FFF2-40B4-BE49-F238E27FC236}">
                <a16:creationId xmlns:a16="http://schemas.microsoft.com/office/drawing/2014/main" id="{C759A094-0B93-E174-09B1-F3B32479F047}"/>
              </a:ext>
            </a:extLst>
          </p:cNvPr>
          <p:cNvPicPr>
            <a:picLocks noChangeAspect="1"/>
          </p:cNvPicPr>
          <p:nvPr/>
        </p:nvPicPr>
        <p:blipFill>
          <a:blip r:embed="rId3"/>
          <a:stretch>
            <a:fillRect/>
          </a:stretch>
        </p:blipFill>
        <p:spPr>
          <a:xfrm>
            <a:off x="7146994" y="1690688"/>
            <a:ext cx="4913884" cy="4786737"/>
          </a:xfrm>
          <a:prstGeom prst="rect">
            <a:avLst/>
          </a:prstGeom>
        </p:spPr>
      </p:pic>
    </p:spTree>
    <p:extLst>
      <p:ext uri="{BB962C8B-B14F-4D97-AF65-F5344CB8AC3E}">
        <p14:creationId xmlns:p14="http://schemas.microsoft.com/office/powerpoint/2010/main" val="4283000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5701</TotalTime>
  <Words>3608</Words>
  <Application>Microsoft Office PowerPoint</Application>
  <PresentationFormat>Widescreen</PresentationFormat>
  <Paragraphs>320</Paragraphs>
  <Slides>55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Calibri Light</vt:lpstr>
      <vt:lpstr>Cambria Math</vt:lpstr>
      <vt:lpstr>Wingdings</vt:lpstr>
      <vt:lpstr>Office Theme</vt:lpstr>
      <vt:lpstr>50.039 Theory and Practice of Deep Learning W11S2 Introduction to Reinforcement Learning</vt:lpstr>
      <vt:lpstr>About this week</vt:lpstr>
      <vt:lpstr>About this week</vt:lpstr>
      <vt:lpstr>Reusing the RL formalism</vt:lpstr>
      <vt:lpstr>Exploration and exploitation tradeoff</vt:lpstr>
      <vt:lpstr>A second toy problem</vt:lpstr>
      <vt:lpstr>The maze problem</vt:lpstr>
      <vt:lpstr>The maze problem</vt:lpstr>
      <vt:lpstr>The maze problem</vt:lpstr>
      <vt:lpstr>The maze problem</vt:lpstr>
      <vt:lpstr>The maze problem</vt:lpstr>
      <vt:lpstr>The maze problem</vt:lpstr>
      <vt:lpstr>The maze problem</vt:lpstr>
      <vt:lpstr>The maze problem</vt:lpstr>
      <vt:lpstr>The Maze environment</vt:lpstr>
      <vt:lpstr>The Maze environment</vt:lpstr>
      <vt:lpstr>The Maze environment</vt:lpstr>
      <vt:lpstr>The Maze environment</vt:lpstr>
      <vt:lpstr>Value function V</vt:lpstr>
      <vt:lpstr>Value function V</vt:lpstr>
      <vt:lpstr>Optimization with value function V</vt:lpstr>
      <vt:lpstr>The state-action function Q</vt:lpstr>
      <vt:lpstr>On the policy, V and Q functions relationship</vt:lpstr>
      <vt:lpstr>Defining a Q-table</vt:lpstr>
      <vt:lpstr>Updating the Q-table via Q-learning</vt:lpstr>
      <vt:lpstr>Updating the Q-table via Q-learning</vt:lpstr>
      <vt:lpstr>A bit of a mathematical explanation</vt:lpstr>
      <vt:lpstr>A bit of a mathematical explanation</vt:lpstr>
      <vt:lpstr>A bit of a mathematical explanation</vt:lpstr>
      <vt:lpstr>A bit of a mathematical explanation</vt:lpstr>
      <vt:lpstr>A bit of a mathematical explanation</vt:lpstr>
      <vt:lpstr>A bit of a mathematical explanation</vt:lpstr>
      <vt:lpstr>Updating the Q table via exploration</vt:lpstr>
      <vt:lpstr>Training an agent</vt:lpstr>
      <vt:lpstr>Training an agent</vt:lpstr>
      <vt:lpstr>Training an agent</vt:lpstr>
      <vt:lpstr>Training an agent</vt:lpstr>
      <vt:lpstr>Training an agent</vt:lpstr>
      <vt:lpstr>Implementing a Q-table agent</vt:lpstr>
      <vt:lpstr>Implementing a Q-table agent</vt:lpstr>
      <vt:lpstr>Implementing a Q-table agent</vt:lpstr>
      <vt:lpstr>Implementing a Q-table agent</vt:lpstr>
      <vt:lpstr>Trainer function</vt:lpstr>
      <vt:lpstr>Trainer function</vt:lpstr>
      <vt:lpstr>Trainer function</vt:lpstr>
      <vt:lpstr>Trainer function</vt:lpstr>
      <vt:lpstr>Trainer function</vt:lpstr>
      <vt:lpstr>Trainer function</vt:lpstr>
      <vt:lpstr>Trainer function</vt:lpstr>
      <vt:lpstr>Trainer function</vt:lpstr>
      <vt:lpstr>Trainer function</vt:lpstr>
      <vt:lpstr>Possible Applications of Q-learning</vt:lpstr>
      <vt:lpstr>Limitations of Q-learning</vt:lpstr>
      <vt:lpstr>Learn more about these topics</vt:lpstr>
      <vt:lpstr>Learn more about these topics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50.039 Theory and Practice of Deep Learning W8 S1-2-3</dc:title>
  <dc:creator>Matthieu DE MARI</dc:creator>
  <cp:lastModifiedBy>Matthieu De Mari</cp:lastModifiedBy>
  <cp:revision>284</cp:revision>
  <dcterms:created xsi:type="dcterms:W3CDTF">2021-03-10T09:35:15Z</dcterms:created>
  <dcterms:modified xsi:type="dcterms:W3CDTF">2025-04-09T09:24:15Z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2023-02-26T10:52:08Z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58124285-4d94-4174-80a5-8c522736fb81</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